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7381-5FD5-46CE-ACDA-F4979359924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FF908-ABC9-45F1-825D-C71263BB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</a:t>
            </a:r>
            <a:r>
              <a:rPr lang="en-US" sz="1200" dirty="0" err="1"/>
              <a:t>Gyapa</a:t>
            </a:r>
            <a:r>
              <a:rPr lang="en-US" sz="1200" dirty="0"/>
              <a:t>, Phillips and Three-stones)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F871-1C84-4CC3-AEF0-23F58174A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E865-E440-46A2-8F42-BBD3413DD1B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54CF-25E1-4885-B865-B9D2B998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Emission Factor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900"/>
            <a:ext cx="10515600" cy="10120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Essential Formulas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1954"/>
                <a:ext cx="10515600" cy="5085009"/>
              </a:xfrm>
            </p:spPr>
            <p:txBody>
              <a:bodyPr/>
              <a:lstStyle/>
              <a:p>
                <a:r>
                  <a:rPr lang="en-US" dirty="0"/>
                  <a:t>MCE=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(elevations in ppm above background)</a:t>
                </a:r>
              </a:p>
              <a:p>
                <a:r>
                  <a:rPr lang="en-US" dirty="0"/>
                  <a:t>OE= HTE* MCE ( overall efficiency)</a:t>
                </a:r>
              </a:p>
              <a:p>
                <a:r>
                  <a:rPr lang="en-US" dirty="0"/>
                  <a:t>EF is calculated by using a carbon balance method used by Bond et al. 2006 &amp; Battacharya et al. 2002 &amp; Zhang et al. 2000 </a:t>
                </a:r>
              </a:p>
              <a:p>
                <a:endParaRPr lang="en-US" dirty="0"/>
              </a:p>
              <a:p>
                <a:r>
                  <a:rPr lang="en-US" sz="1800" b="1" dirty="0"/>
                  <a:t>EF(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𝒎𝒂𝒔𝒔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𝒑𝒐𝒍𝒍𝒖𝒕𝒂𝒏𝒕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𝒎𝒂𝒔𝒔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𝒘𝒐𝒐𝒅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𝒖𝒔𝒆𝒅</m:t>
                        </m:r>
                      </m:den>
                    </m:f>
                  </m:oMath>
                </a14:m>
                <a:r>
                  <a:rPr lang="en-US" sz="1800" b="1" dirty="0"/>
                  <a:t>) =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𝒑𝒐𝒍𝒍𝒖𝒕𝒂𝒏𝒕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𝒎𝒈</m:t>
                        </m:r>
                      </m:num>
                      <m:den>
                        <m:sSup>
                          <m:sSup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𝒂𝒊𝒓</m:t>
                        </m:r>
                      </m:den>
                    </m:f>
                  </m:oMath>
                </a14:m>
                <a:r>
                  <a:rPr lang="en-US" sz="2000" b="1" dirty="0"/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𝑪𝑶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𝑪𝑶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𝑪𝑶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𝟒𝟗𝟎𝟓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𝑲𝒈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𝒇𝒖𝒆𝒍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𝒄𝒂𝒓𝒃𝒐𝒏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𝒄𝒐𝒏𝒕𝒆𝒏𝒕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𝑲𝒈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𝑲𝒈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𝒘𝒐𝒐𝒅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Burning Rate= EF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𝑝𝑜𝑙𝑙𝑢𝑡𝑎𝑛𝑡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den>
                    </m:f>
                  </m:oMath>
                </a14:m>
                <a:r>
                  <a:rPr lang="en-US" dirty="0"/>
                  <a:t>)*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𝑐𝑜𝑜𝑘𝑖𝑛𝑔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1954"/>
                <a:ext cx="10515600" cy="5085009"/>
              </a:xfrm>
              <a:blipFill>
                <a:blip r:embed="rId3"/>
                <a:stretch>
                  <a:fillRect l="-1043" t="-12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7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75" y="621287"/>
            <a:ext cx="5794384" cy="53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53" y="621287"/>
            <a:ext cx="6223247" cy="5846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6174" y="251955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 of CO and CO2 on January 8</a:t>
            </a:r>
            <a:r>
              <a:rPr lang="en-US" b="1" baseline="30000" dirty="0"/>
              <a:t>th</a:t>
            </a:r>
            <a:r>
              <a:rPr lang="en-US" b="1" dirty="0"/>
              <a:t> 2015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3C2087-259F-4A78-B406-5F6F58DC4DDD}"/>
              </a:ext>
            </a:extLst>
          </p:cNvPr>
          <p:cNvCxnSpPr>
            <a:cxnSpLocks/>
          </p:cNvCxnSpPr>
          <p:nvPr/>
        </p:nvCxnSpPr>
        <p:spPr>
          <a:xfrm>
            <a:off x="1628503" y="4040777"/>
            <a:ext cx="28477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90829E-4241-4641-941C-CDC778911A26}"/>
              </a:ext>
            </a:extLst>
          </p:cNvPr>
          <p:cNvCxnSpPr>
            <a:cxnSpLocks/>
          </p:cNvCxnSpPr>
          <p:nvPr/>
        </p:nvCxnSpPr>
        <p:spPr>
          <a:xfrm>
            <a:off x="7498080" y="3966754"/>
            <a:ext cx="2743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692FB-A968-4BDD-A137-7D9D1566457F}"/>
              </a:ext>
            </a:extLst>
          </p:cNvPr>
          <p:cNvSpPr txBox="1"/>
          <p:nvPr/>
        </p:nvSpPr>
        <p:spPr>
          <a:xfrm>
            <a:off x="4476205" y="3056487"/>
            <a:ext cx="128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Mean, background corrected  [CO] = 112 ppm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F10A2-260A-404D-B083-F30A3493AB3D}"/>
              </a:ext>
            </a:extLst>
          </p:cNvPr>
          <p:cNvSpPr txBox="1"/>
          <p:nvPr/>
        </p:nvSpPr>
        <p:spPr>
          <a:xfrm>
            <a:off x="10190984" y="2489426"/>
            <a:ext cx="136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Mean, background corrected  [CO2] = 2132 ppm</a:t>
            </a:r>
          </a:p>
        </p:txBody>
      </p:sp>
    </p:spTree>
    <p:extLst>
      <p:ext uri="{BB962C8B-B14F-4D97-AF65-F5344CB8AC3E}">
        <p14:creationId xmlns:p14="http://schemas.microsoft.com/office/powerpoint/2010/main" val="28488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Conversion from [ppm] to mass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200419"/>
          </a:xfrm>
        </p:spPr>
        <p:txBody>
          <a:bodyPr/>
          <a:lstStyle/>
          <a:p>
            <a:r>
              <a:rPr lang="en-US" dirty="0"/>
              <a:t>With ideal gas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5837" y="1544714"/>
                <a:ext cx="4572000" cy="239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𝑴𝑾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𝑴𝑾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37" y="1544714"/>
                <a:ext cx="4572000" cy="2395977"/>
              </a:xfrm>
              <a:prstGeom prst="rect">
                <a:avLst/>
              </a:prstGeom>
              <a:blipFill rotWithShape="0"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8657" y="1544714"/>
                <a:ext cx="5367724" cy="252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Avg [CO] = 112 ppm (from pod)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Avg [CO2] = 2132 ppm (from pod)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Avg T = 34.20C (from pod) or 307.35 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Avg P = 992.985 millibar (from pod) or 0.98 atm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MW = 28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b="1" dirty="0"/>
                  <a:t> for CO and 44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for CO2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 = 0.08206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𝒂𝒕𝒎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𝒎𝒐𝒍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7" y="1544714"/>
                <a:ext cx="5367724" cy="2522550"/>
              </a:xfrm>
              <a:prstGeom prst="rect">
                <a:avLst/>
              </a:prstGeom>
              <a:blipFill>
                <a:blip r:embed="rId3"/>
                <a:stretch>
                  <a:fillRect l="-795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609" y="4067263"/>
                <a:ext cx="10412082" cy="104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CO</a:t>
                </a:r>
                <a:r>
                  <a:rPr lang="en-US" sz="2400" baseline="-25000" dirty="0" err="1"/>
                  <a:t>mass</a:t>
                </a:r>
                <a:r>
                  <a:rPr lang="en-US" sz="2400" baseline="-25000" dirty="0"/>
                  <a:t> concentration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𝟗𝟖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𝒂𝒕𝒎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𝒎𝒐𝒍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×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𝒎𝒈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den>
                        </m:f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𝟎𝟖𝟐𝟎𝟔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𝒂𝒕𝒎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𝒎𝒐𝒍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r>
                  <a:rPr lang="en-US" sz="2400" b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𝒎𝒈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 of CO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9" y="4067263"/>
                <a:ext cx="10412082" cy="1043106"/>
              </a:xfrm>
              <a:prstGeom prst="rect">
                <a:avLst/>
              </a:prstGeom>
              <a:blipFill>
                <a:blip r:embed="rId4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dirty="0"/>
              <a:t>EF calculation example (for wood)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65" y="1602381"/>
            <a:ext cx="10464469" cy="1433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6442" y="3417902"/>
                <a:ext cx="9277165" cy="55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EF (CO)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112 +2132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𝑤𝑜𝑜𝑑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0.4905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56 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𝑤𝑜𝑜𝑑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42" y="3417902"/>
                <a:ext cx="9277165" cy="559449"/>
              </a:xfrm>
              <a:prstGeom prst="rect">
                <a:avLst/>
              </a:prstGeom>
              <a:blipFill>
                <a:blip r:embed="rId3"/>
                <a:stretch>
                  <a:fillRect l="-526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2965" y="4563122"/>
                <a:ext cx="6267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Same calculation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1656 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𝑤𝑜𝑜𝑑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𝑢𝑠𝑒𝑑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65" y="4563122"/>
                <a:ext cx="626754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7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52FD84-DCC2-4334-9300-6732E0961B23}"/>
              </a:ext>
            </a:extLst>
          </p:cNvPr>
          <p:cNvSpPr txBox="1"/>
          <p:nvPr/>
        </p:nvSpPr>
        <p:spPr>
          <a:xfrm>
            <a:off x="1242965" y="5443268"/>
            <a:ext cx="941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different carbon fuel contents for different fuels (e.g. charcoal ~0.72)</a:t>
            </a:r>
          </a:p>
        </p:txBody>
      </p:sp>
    </p:spTree>
    <p:extLst>
      <p:ext uri="{BB962C8B-B14F-4D97-AF65-F5344CB8AC3E}">
        <p14:creationId xmlns:p14="http://schemas.microsoft.com/office/powerpoint/2010/main" val="11709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272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Emission Factor calculation</vt:lpstr>
      <vt:lpstr>Essential Formulas </vt:lpstr>
      <vt:lpstr>PowerPoint Presentation</vt:lpstr>
      <vt:lpstr>Conversion from [ppm] to mass concentration</vt:lpstr>
      <vt:lpstr>EF calculation example (for wood)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 Factor calculation</dc:title>
  <dc:creator>Didy dude</dc:creator>
  <cp:lastModifiedBy>Hannigan Lab</cp:lastModifiedBy>
  <cp:revision>7</cp:revision>
  <dcterms:created xsi:type="dcterms:W3CDTF">2015-04-15T21:54:18Z</dcterms:created>
  <dcterms:modified xsi:type="dcterms:W3CDTF">2019-12-09T18:49:06Z</dcterms:modified>
</cp:coreProperties>
</file>