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5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9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7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1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4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87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ECA4D2-08F1-05AC-0F96-4AB31024C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s-GT" sz="4400" dirty="0"/>
              <a:t>Proyecto inventarios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C0F21C-3DE7-6ABD-C75C-D6133CC8E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s-GT" dirty="0"/>
              <a:t>Ricardo Rodríguez</a:t>
            </a:r>
          </a:p>
          <a:p>
            <a:pPr algn="l"/>
            <a:r>
              <a:rPr lang="es-GT" dirty="0"/>
              <a:t>18907</a:t>
            </a:r>
          </a:p>
        </p:txBody>
      </p:sp>
      <p:pic>
        <p:nvPicPr>
          <p:cNvPr id="4" name="Picture 3" descr="Colores pastel degradados desde una vista superior">
            <a:extLst>
              <a:ext uri="{FF2B5EF4-FFF2-40B4-BE49-F238E27FC236}">
                <a16:creationId xmlns:a16="http://schemas.microsoft.com/office/drawing/2014/main" id="{8A38968E-DB16-3289-B9D0-5CE5374B01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22" r="10453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72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1E9A0-CBBD-D330-495F-3CA362ADB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1178560"/>
          </a:xfrm>
        </p:spPr>
        <p:txBody>
          <a:bodyPr/>
          <a:lstStyle/>
          <a:p>
            <a:r>
              <a:rPr lang="es-GT" dirty="0"/>
              <a:t>Problema inicial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7D90E6-9875-8D7C-414C-A5425D70B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048000"/>
            <a:ext cx="10668000" cy="3047999"/>
          </a:xfrm>
        </p:spPr>
        <p:txBody>
          <a:bodyPr/>
          <a:lstStyle/>
          <a:p>
            <a:r>
              <a:rPr lang="es-GT" dirty="0"/>
              <a:t>Tener un sistema de inventario simple que sea general y útil para microempresas. En este tipo de empresas suelen buscar un sistema sencillo, en el que puedan ver las existencias de sus productos.</a:t>
            </a:r>
          </a:p>
        </p:txBody>
      </p:sp>
    </p:spTree>
    <p:extLst>
      <p:ext uri="{BB962C8B-B14F-4D97-AF65-F5344CB8AC3E}">
        <p14:creationId xmlns:p14="http://schemas.microsoft.com/office/powerpoint/2010/main" val="253565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E16F2-088E-22F0-67FB-A592B73F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Solución inicial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BB59B2-91B2-9AE9-6DED-0E4F0624D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GT" dirty="0"/>
              <a:t>Se buscó realizar un programa usando únicamente Java, sin importar el almacenamiento de los datos. Se buscaba solo poder crear productos y realizar gestiones.</a:t>
            </a:r>
          </a:p>
        </p:txBody>
      </p:sp>
    </p:spTree>
    <p:extLst>
      <p:ext uri="{BB962C8B-B14F-4D97-AF65-F5344CB8AC3E}">
        <p14:creationId xmlns:p14="http://schemas.microsoft.com/office/powerpoint/2010/main" val="386194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04680-B522-76B7-A406-0AEA86FDC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02105-4150-C723-8D63-64DD5711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Tecnología usada</a:t>
            </a:r>
          </a:p>
        </p:txBody>
      </p:sp>
      <p:pic>
        <p:nvPicPr>
          <p:cNvPr id="1026" name="Picture 2" descr="Java (programming language) - Wikipedia">
            <a:extLst>
              <a:ext uri="{FF2B5EF4-FFF2-40B4-BE49-F238E27FC236}">
                <a16:creationId xmlns:a16="http://schemas.microsoft.com/office/drawing/2014/main" id="{D56FD773-1C61-D604-B24D-755BA2BC4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" y="2153920"/>
            <a:ext cx="2073275" cy="380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 Logo - símbolo, significado logotipo, historia, PNG">
            <a:extLst>
              <a:ext uri="{FF2B5EF4-FFF2-40B4-BE49-F238E27FC236}">
                <a16:creationId xmlns:a16="http://schemas.microsoft.com/office/drawing/2014/main" id="{38473883-2641-B9EF-3A82-9C2D7DFE4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520" y="3239809"/>
            <a:ext cx="3139440" cy="162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Power BI for Business Application | Soluzione">
            <a:extLst>
              <a:ext uri="{FF2B5EF4-FFF2-40B4-BE49-F238E27FC236}">
                <a16:creationId xmlns:a16="http://schemas.microsoft.com/office/drawing/2014/main" id="{C9A0D9E8-2319-8604-48B3-B8497791E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990" y="3028555"/>
            <a:ext cx="3607057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1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8500F-C2C7-0B41-9540-AEAEB3D7B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DA02A-3BCB-90F3-1994-3EA6DDB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007533"/>
          </a:xfrm>
        </p:spPr>
        <p:txBody>
          <a:bodyPr/>
          <a:lstStyle/>
          <a:p>
            <a:pPr algn="ctr"/>
            <a:r>
              <a:rPr lang="es-GT" dirty="0"/>
              <a:t>Requisitos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B9F77-3B78-0856-2EFB-EA8BB0FF7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48933"/>
            <a:ext cx="10668000" cy="4301067"/>
          </a:xfrm>
        </p:spPr>
        <p:txBody>
          <a:bodyPr>
            <a:normAutofit/>
          </a:bodyPr>
          <a:lstStyle/>
          <a:p>
            <a:pPr marL="514350" indent="-514350" algn="just">
              <a:buAutoNum type="arabicParenR"/>
            </a:pPr>
            <a:r>
              <a:rPr lang="es-GT" dirty="0"/>
              <a:t>Crear/modificar/eliminar Categorías, Ubicaciones, Productos, Empleados, Clientes, Proveedores.</a:t>
            </a:r>
          </a:p>
          <a:p>
            <a:pPr marL="514350" indent="-514350" algn="just">
              <a:buAutoNum type="arabicParenR"/>
            </a:pPr>
            <a:r>
              <a:rPr lang="es-GT" dirty="0"/>
              <a:t>Gestionar compras, ventas, entradas y salidas.</a:t>
            </a:r>
          </a:p>
          <a:p>
            <a:pPr marL="514350" indent="-514350" algn="just">
              <a:buFont typeface="Arial" panose="020B0604020202020204" pitchFamily="34" charset="0"/>
              <a:buAutoNum type="arabicParenR"/>
            </a:pPr>
            <a:r>
              <a:rPr lang="es-GT" dirty="0"/>
              <a:t>Ver información de Categorías, Ubicaciones, Productos, Empleados, Clientes, Proveedores.</a:t>
            </a:r>
          </a:p>
          <a:p>
            <a:pPr marL="514350" indent="-514350" algn="just">
              <a:buAutoNum type="arabicParenR"/>
            </a:pPr>
            <a:r>
              <a:rPr lang="es-GT" dirty="0"/>
              <a:t>Filtrar las gestiones.</a:t>
            </a:r>
          </a:p>
          <a:p>
            <a:pPr marL="514350" indent="-514350" algn="just">
              <a:buAutoNum type="arabicParenR"/>
            </a:pPr>
            <a:r>
              <a:rPr lang="es-GT" dirty="0"/>
              <a:t>Restringir opciones según el tipo de empleado.</a:t>
            </a:r>
          </a:p>
        </p:txBody>
      </p:sp>
    </p:spTree>
    <p:extLst>
      <p:ext uri="{BB962C8B-B14F-4D97-AF65-F5344CB8AC3E}">
        <p14:creationId xmlns:p14="http://schemas.microsoft.com/office/powerpoint/2010/main" val="133465020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129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Sitka Subheading</vt:lpstr>
      <vt:lpstr>PebbleVTI</vt:lpstr>
      <vt:lpstr>Proyecto inventarios</vt:lpstr>
      <vt:lpstr>Problema inicial</vt:lpstr>
      <vt:lpstr>Solución inicial</vt:lpstr>
      <vt:lpstr>Tecnología usada</vt:lpstr>
      <vt:lpstr>Requisitos funcionales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RODRIGUEZ RODRIGUEZ, JOSE RICARDO</dc:creator>
  <cp:lastModifiedBy>RODRIGUEZ RODRIGUEZ, JOSE RICARDO</cp:lastModifiedBy>
  <cp:revision>2</cp:revision>
  <dcterms:created xsi:type="dcterms:W3CDTF">2024-11-14T01:34:28Z</dcterms:created>
  <dcterms:modified xsi:type="dcterms:W3CDTF">2024-11-14T02:49:37Z</dcterms:modified>
</cp:coreProperties>
</file>