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70" r:id="rId3"/>
    <p:sldId id="271" r:id="rId4"/>
    <p:sldId id="274" r:id="rId5"/>
    <p:sldId id="272" r:id="rId6"/>
    <p:sldId id="273" r:id="rId7"/>
    <p:sldId id="261" r:id="rId8"/>
    <p:sldId id="266" r:id="rId9"/>
    <p:sldId id="267" r:id="rId10"/>
    <p:sldId id="268" r:id="rId11"/>
    <p:sldId id="257"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4A1E04-3D8D-4F3F-86AA-71057EBCC226}" v="33" dt="2024-08-15T02:13:13.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ramirez" userId="ba84c8d98a6adf82" providerId="LiveId" clId="{374A1E04-3D8D-4F3F-86AA-71057EBCC226}"/>
    <pc:docChg chg="undo custSel addSld delSld modSld sldOrd">
      <pc:chgData name="pablo ramirez" userId="ba84c8d98a6adf82" providerId="LiveId" clId="{374A1E04-3D8D-4F3F-86AA-71057EBCC226}" dt="2024-08-15T22:43:23.698" v="2815" actId="26606"/>
      <pc:docMkLst>
        <pc:docMk/>
      </pc:docMkLst>
      <pc:sldChg chg="modSp mod setBg">
        <pc:chgData name="pablo ramirez" userId="ba84c8d98a6adf82" providerId="LiveId" clId="{374A1E04-3D8D-4F3F-86AA-71057EBCC226}" dt="2024-08-14T23:54:44.059" v="229"/>
        <pc:sldMkLst>
          <pc:docMk/>
          <pc:sldMk cId="4253276010" sldId="256"/>
        </pc:sldMkLst>
        <pc:spChg chg="mod">
          <ac:chgData name="pablo ramirez" userId="ba84c8d98a6adf82" providerId="LiveId" clId="{374A1E04-3D8D-4F3F-86AA-71057EBCC226}" dt="2024-08-14T23:48:02.819" v="33" actId="403"/>
          <ac:spMkLst>
            <pc:docMk/>
            <pc:sldMk cId="4253276010" sldId="256"/>
            <ac:spMk id="3" creationId="{7146884D-45A7-10D7-14BD-501D03415173}"/>
          </ac:spMkLst>
        </pc:spChg>
      </pc:sldChg>
      <pc:sldChg chg="addSp delSp modSp mod ord">
        <pc:chgData name="pablo ramirez" userId="ba84c8d98a6adf82" providerId="LiveId" clId="{374A1E04-3D8D-4F3F-86AA-71057EBCC226}" dt="2024-08-15T02:15:08.759" v="1933" actId="20577"/>
        <pc:sldMkLst>
          <pc:docMk/>
          <pc:sldMk cId="2083536150" sldId="257"/>
        </pc:sldMkLst>
        <pc:spChg chg="mod">
          <ac:chgData name="pablo ramirez" userId="ba84c8d98a6adf82" providerId="LiveId" clId="{374A1E04-3D8D-4F3F-86AA-71057EBCC226}" dt="2024-08-15T02:15:08.759" v="1933" actId="20577"/>
          <ac:spMkLst>
            <pc:docMk/>
            <pc:sldMk cId="2083536150" sldId="257"/>
            <ac:spMk id="2" creationId="{9FB75A93-93F5-EF61-32FF-466E40E599ED}"/>
          </ac:spMkLst>
        </pc:spChg>
        <pc:spChg chg="add del mod">
          <ac:chgData name="pablo ramirez" userId="ba84c8d98a6adf82" providerId="LiveId" clId="{374A1E04-3D8D-4F3F-86AA-71057EBCC226}" dt="2024-08-15T00:45:11.184" v="775"/>
          <ac:spMkLst>
            <pc:docMk/>
            <pc:sldMk cId="2083536150" sldId="257"/>
            <ac:spMk id="4" creationId="{F91457B2-F7CF-CFCA-9F3F-1ADA2DEF9FCD}"/>
          </ac:spMkLst>
        </pc:spChg>
        <pc:spChg chg="add del mod">
          <ac:chgData name="pablo ramirez" userId="ba84c8d98a6adf82" providerId="LiveId" clId="{374A1E04-3D8D-4F3F-86AA-71057EBCC226}" dt="2024-08-15T00:45:31.357" v="777"/>
          <ac:spMkLst>
            <pc:docMk/>
            <pc:sldMk cId="2083536150" sldId="257"/>
            <ac:spMk id="8" creationId="{9DAF3029-BF64-9A84-2A24-83F12EEF773D}"/>
          </ac:spMkLst>
        </pc:spChg>
        <pc:spChg chg="add del mod">
          <ac:chgData name="pablo ramirez" userId="ba84c8d98a6adf82" providerId="LiveId" clId="{374A1E04-3D8D-4F3F-86AA-71057EBCC226}" dt="2024-08-15T02:01:49.057" v="1815"/>
          <ac:spMkLst>
            <pc:docMk/>
            <pc:sldMk cId="2083536150" sldId="257"/>
            <ac:spMk id="12" creationId="{D59EBA49-E659-EFFE-4386-BCB35585A87A}"/>
          </ac:spMkLst>
        </pc:spChg>
        <pc:picChg chg="del mod">
          <ac:chgData name="pablo ramirez" userId="ba84c8d98a6adf82" providerId="LiveId" clId="{374A1E04-3D8D-4F3F-86AA-71057EBCC226}" dt="2024-08-15T00:45:09.442" v="774" actId="21"/>
          <ac:picMkLst>
            <pc:docMk/>
            <pc:sldMk cId="2083536150" sldId="257"/>
            <ac:picMk id="5" creationId="{A287AE2E-68A7-5AAF-7CA1-C210609E3845}"/>
          </ac:picMkLst>
        </pc:picChg>
        <pc:picChg chg="add del mod">
          <ac:chgData name="pablo ramirez" userId="ba84c8d98a6adf82" providerId="LiveId" clId="{374A1E04-3D8D-4F3F-86AA-71057EBCC226}" dt="2024-08-15T00:45:23.063" v="776" actId="21"/>
          <ac:picMkLst>
            <pc:docMk/>
            <pc:sldMk cId="2083536150" sldId="257"/>
            <ac:picMk id="6" creationId="{6EA46B2E-D174-99AF-008C-05BBC3469E32}"/>
          </ac:picMkLst>
        </pc:picChg>
        <pc:picChg chg="add del mod">
          <ac:chgData name="pablo ramirez" userId="ba84c8d98a6adf82" providerId="LiveId" clId="{374A1E04-3D8D-4F3F-86AA-71057EBCC226}" dt="2024-08-15T01:58:47.412" v="1812" actId="21"/>
          <ac:picMkLst>
            <pc:docMk/>
            <pc:sldMk cId="2083536150" sldId="257"/>
            <ac:picMk id="9" creationId="{4B42A410-12C7-5ECE-21B1-ED0E8646F0A5}"/>
          </ac:picMkLst>
        </pc:picChg>
        <pc:picChg chg="add del mod">
          <ac:chgData name="pablo ramirez" userId="ba84c8d98a6adf82" providerId="LiveId" clId="{374A1E04-3D8D-4F3F-86AA-71057EBCC226}" dt="2024-08-15T02:02:04.087" v="1817" actId="21"/>
          <ac:picMkLst>
            <pc:docMk/>
            <pc:sldMk cId="2083536150" sldId="257"/>
            <ac:picMk id="10" creationId="{202C80DB-E750-FC0A-137B-9A26E02FB18B}"/>
          </ac:picMkLst>
        </pc:picChg>
        <pc:picChg chg="add mod">
          <ac:chgData name="pablo ramirez" userId="ba84c8d98a6adf82" providerId="LiveId" clId="{374A1E04-3D8D-4F3F-86AA-71057EBCC226}" dt="2024-08-15T02:13:37.566" v="1830" actId="14100"/>
          <ac:picMkLst>
            <pc:docMk/>
            <pc:sldMk cId="2083536150" sldId="257"/>
            <ac:picMk id="13" creationId="{1EAC2A41-A2F3-7A4F-89FF-924088828255}"/>
          </ac:picMkLst>
        </pc:picChg>
        <pc:picChg chg="add del mod">
          <ac:chgData name="pablo ramirez" userId="ba84c8d98a6adf82" providerId="LiveId" clId="{374A1E04-3D8D-4F3F-86AA-71057EBCC226}" dt="2024-08-15T02:13:05.055" v="1825" actId="21"/>
          <ac:picMkLst>
            <pc:docMk/>
            <pc:sldMk cId="2083536150" sldId="257"/>
            <ac:picMk id="14" creationId="{6EE6BA42-6228-033C-BA45-CE0D63269114}"/>
          </ac:picMkLst>
        </pc:picChg>
        <pc:picChg chg="add mod">
          <ac:chgData name="pablo ramirez" userId="ba84c8d98a6adf82" providerId="LiveId" clId="{374A1E04-3D8D-4F3F-86AA-71057EBCC226}" dt="2024-08-15T02:13:41.091" v="1831" actId="14100"/>
          <ac:picMkLst>
            <pc:docMk/>
            <pc:sldMk cId="2083536150" sldId="257"/>
            <ac:picMk id="15" creationId="{257073AE-5795-13EC-F4BF-68496DB9C8D0}"/>
          </ac:picMkLst>
        </pc:picChg>
      </pc:sldChg>
      <pc:sldChg chg="modSp del mod ord setBg">
        <pc:chgData name="pablo ramirez" userId="ba84c8d98a6adf82" providerId="LiveId" clId="{374A1E04-3D8D-4F3F-86AA-71057EBCC226}" dt="2024-08-15T02:16:38.008" v="1935" actId="2696"/>
        <pc:sldMkLst>
          <pc:docMk/>
          <pc:sldMk cId="989648725" sldId="258"/>
        </pc:sldMkLst>
        <pc:spChg chg="mod">
          <ac:chgData name="pablo ramirez" userId="ba84c8d98a6adf82" providerId="LiveId" clId="{374A1E04-3D8D-4F3F-86AA-71057EBCC226}" dt="2024-08-14T23:54:13.424" v="226" actId="20577"/>
          <ac:spMkLst>
            <pc:docMk/>
            <pc:sldMk cId="989648725" sldId="258"/>
            <ac:spMk id="2" creationId="{15A3C283-DF45-4919-5B0A-83FDF6F06FEB}"/>
          </ac:spMkLst>
        </pc:spChg>
      </pc:sldChg>
      <pc:sldChg chg="modSp del mod ord">
        <pc:chgData name="pablo ramirez" userId="ba84c8d98a6adf82" providerId="LiveId" clId="{374A1E04-3D8D-4F3F-86AA-71057EBCC226}" dt="2024-08-15T02:16:40.976" v="1936" actId="2696"/>
        <pc:sldMkLst>
          <pc:docMk/>
          <pc:sldMk cId="1497619797" sldId="259"/>
        </pc:sldMkLst>
        <pc:spChg chg="mod">
          <ac:chgData name="pablo ramirez" userId="ba84c8d98a6adf82" providerId="LiveId" clId="{374A1E04-3D8D-4F3F-86AA-71057EBCC226}" dt="2024-08-14T23:52:55.891" v="87" actId="20577"/>
          <ac:spMkLst>
            <pc:docMk/>
            <pc:sldMk cId="1497619797" sldId="259"/>
            <ac:spMk id="2" creationId="{478C6AEE-E381-64EF-242C-C97AAF9610F7}"/>
          </ac:spMkLst>
        </pc:spChg>
      </pc:sldChg>
      <pc:sldChg chg="modSp del mod ord">
        <pc:chgData name="pablo ramirez" userId="ba84c8d98a6adf82" providerId="LiveId" clId="{374A1E04-3D8D-4F3F-86AA-71057EBCC226}" dt="2024-08-15T02:16:43.406" v="1937" actId="2696"/>
        <pc:sldMkLst>
          <pc:docMk/>
          <pc:sldMk cId="74894098" sldId="260"/>
        </pc:sldMkLst>
        <pc:spChg chg="mod">
          <ac:chgData name="pablo ramirez" userId="ba84c8d98a6adf82" providerId="LiveId" clId="{374A1E04-3D8D-4F3F-86AA-71057EBCC226}" dt="2024-08-14T23:53:14.390" v="136" actId="20577"/>
          <ac:spMkLst>
            <pc:docMk/>
            <pc:sldMk cId="74894098" sldId="260"/>
            <ac:spMk id="2" creationId="{14609FD2-1119-C890-DA37-F911FFA09599}"/>
          </ac:spMkLst>
        </pc:spChg>
      </pc:sldChg>
      <pc:sldChg chg="addSp delSp modSp mod">
        <pc:chgData name="pablo ramirez" userId="ba84c8d98a6adf82" providerId="LiveId" clId="{374A1E04-3D8D-4F3F-86AA-71057EBCC226}" dt="2024-08-15T01:33:10.025" v="1373" actId="27636"/>
        <pc:sldMkLst>
          <pc:docMk/>
          <pc:sldMk cId="1198220781" sldId="261"/>
        </pc:sldMkLst>
        <pc:spChg chg="mod">
          <ac:chgData name="pablo ramirez" userId="ba84c8d98a6adf82" providerId="LiveId" clId="{374A1E04-3D8D-4F3F-86AA-71057EBCC226}" dt="2024-08-15T01:33:10.025" v="1373" actId="27636"/>
          <ac:spMkLst>
            <pc:docMk/>
            <pc:sldMk cId="1198220781" sldId="261"/>
            <ac:spMk id="2" creationId="{8F3AE440-0198-296C-8EA0-6376832762AA}"/>
          </ac:spMkLst>
        </pc:spChg>
        <pc:picChg chg="add del">
          <ac:chgData name="pablo ramirez" userId="ba84c8d98a6adf82" providerId="LiveId" clId="{374A1E04-3D8D-4F3F-86AA-71057EBCC226}" dt="2024-08-15T01:31:22.026" v="1316" actId="21"/>
          <ac:picMkLst>
            <pc:docMk/>
            <pc:sldMk cId="1198220781" sldId="261"/>
            <ac:picMk id="3" creationId="{CBD55CDB-11FF-EE7A-07A1-594DDD1403FB}"/>
          </ac:picMkLst>
        </pc:picChg>
        <pc:picChg chg="add mod">
          <ac:chgData name="pablo ramirez" userId="ba84c8d98a6adf82" providerId="LiveId" clId="{374A1E04-3D8D-4F3F-86AA-71057EBCC226}" dt="2024-08-15T01:31:48.342" v="1323" actId="14100"/>
          <ac:picMkLst>
            <pc:docMk/>
            <pc:sldMk cId="1198220781" sldId="261"/>
            <ac:picMk id="4" creationId="{517A0CE7-70A1-EEA9-C21C-FFBD04D1D81E}"/>
          </ac:picMkLst>
        </pc:picChg>
        <pc:picChg chg="mod">
          <ac:chgData name="pablo ramirez" userId="ba84c8d98a6adf82" providerId="LiveId" clId="{374A1E04-3D8D-4F3F-86AA-71057EBCC226}" dt="2024-08-15T01:31:45.783" v="1322" actId="14100"/>
          <ac:picMkLst>
            <pc:docMk/>
            <pc:sldMk cId="1198220781" sldId="261"/>
            <ac:picMk id="5" creationId="{84CB2754-2FF7-855B-41C9-021D3D2CECFE}"/>
          </ac:picMkLst>
        </pc:picChg>
        <pc:picChg chg="del">
          <ac:chgData name="pablo ramirez" userId="ba84c8d98a6adf82" providerId="LiveId" clId="{374A1E04-3D8D-4F3F-86AA-71057EBCC226}" dt="2024-08-15T01:31:14.991" v="1313" actId="21"/>
          <ac:picMkLst>
            <pc:docMk/>
            <pc:sldMk cId="1198220781" sldId="261"/>
            <ac:picMk id="6" creationId="{A39BB92B-45F7-98F0-ABEC-802815A8E91C}"/>
          </ac:picMkLst>
        </pc:picChg>
        <pc:picChg chg="del">
          <ac:chgData name="pablo ramirez" userId="ba84c8d98a6adf82" providerId="LiveId" clId="{374A1E04-3D8D-4F3F-86AA-71057EBCC226}" dt="2024-08-15T01:31:13.097" v="1312" actId="21"/>
          <ac:picMkLst>
            <pc:docMk/>
            <pc:sldMk cId="1198220781" sldId="261"/>
            <ac:picMk id="7" creationId="{E967263D-3456-4BC1-19D3-BC0781C393ED}"/>
          </ac:picMkLst>
        </pc:picChg>
      </pc:sldChg>
      <pc:sldChg chg="modSp del mod">
        <pc:chgData name="pablo ramirez" userId="ba84c8d98a6adf82" providerId="LiveId" clId="{374A1E04-3D8D-4F3F-86AA-71057EBCC226}" dt="2024-08-15T00:29:12.820" v="756" actId="2696"/>
        <pc:sldMkLst>
          <pc:docMk/>
          <pc:sldMk cId="917774626" sldId="262"/>
        </pc:sldMkLst>
        <pc:spChg chg="mod">
          <ac:chgData name="pablo ramirez" userId="ba84c8d98a6adf82" providerId="LiveId" clId="{374A1E04-3D8D-4F3F-86AA-71057EBCC226}" dt="2024-08-14T23:53:52.199" v="194" actId="20577"/>
          <ac:spMkLst>
            <pc:docMk/>
            <pc:sldMk cId="917774626" sldId="262"/>
            <ac:spMk id="2" creationId="{BDF6382C-F827-E9F8-0E35-D665D754CC6A}"/>
          </ac:spMkLst>
        </pc:spChg>
      </pc:sldChg>
      <pc:sldChg chg="modSp del mod">
        <pc:chgData name="pablo ramirez" userId="ba84c8d98a6adf82" providerId="LiveId" clId="{374A1E04-3D8D-4F3F-86AA-71057EBCC226}" dt="2024-08-15T00:29:31.293" v="758" actId="2696"/>
        <pc:sldMkLst>
          <pc:docMk/>
          <pc:sldMk cId="3016829165" sldId="263"/>
        </pc:sldMkLst>
        <pc:spChg chg="mod">
          <ac:chgData name="pablo ramirez" userId="ba84c8d98a6adf82" providerId="LiveId" clId="{374A1E04-3D8D-4F3F-86AA-71057EBCC226}" dt="2024-08-15T00:00:17.676" v="548" actId="20577"/>
          <ac:spMkLst>
            <pc:docMk/>
            <pc:sldMk cId="3016829165" sldId="263"/>
            <ac:spMk id="2" creationId="{1517600C-F98C-CBE9-12B0-AC46D1CBE5EB}"/>
          </ac:spMkLst>
        </pc:spChg>
      </pc:sldChg>
      <pc:sldChg chg="addSp delSp modSp del mod">
        <pc:chgData name="pablo ramirez" userId="ba84c8d98a6adf82" providerId="LiveId" clId="{374A1E04-3D8D-4F3F-86AA-71057EBCC226}" dt="2024-08-15T00:29:20.864" v="757" actId="2696"/>
        <pc:sldMkLst>
          <pc:docMk/>
          <pc:sldMk cId="3579729220" sldId="264"/>
        </pc:sldMkLst>
        <pc:spChg chg="mod">
          <ac:chgData name="pablo ramirez" userId="ba84c8d98a6adf82" providerId="LiveId" clId="{374A1E04-3D8D-4F3F-86AA-71057EBCC226}" dt="2024-08-14T23:59:57.062" v="512" actId="20577"/>
          <ac:spMkLst>
            <pc:docMk/>
            <pc:sldMk cId="3579729220" sldId="264"/>
            <ac:spMk id="2" creationId="{E3E8C776-E790-CE83-8C69-7B0EA8046665}"/>
          </ac:spMkLst>
        </pc:spChg>
        <pc:spChg chg="add del mod">
          <ac:chgData name="pablo ramirez" userId="ba84c8d98a6adf82" providerId="LiveId" clId="{374A1E04-3D8D-4F3F-86AA-71057EBCC226}" dt="2024-08-14T23:59:53.540" v="509" actId="478"/>
          <ac:spMkLst>
            <pc:docMk/>
            <pc:sldMk cId="3579729220" sldId="264"/>
            <ac:spMk id="4" creationId="{55512062-B670-4516-7B1B-18CF55894F1A}"/>
          </ac:spMkLst>
        </pc:spChg>
        <pc:picChg chg="add del">
          <ac:chgData name="pablo ramirez" userId="ba84c8d98a6adf82" providerId="LiveId" clId="{374A1E04-3D8D-4F3F-86AA-71057EBCC226}" dt="2024-08-14T23:59:53.540" v="509" actId="478"/>
          <ac:picMkLst>
            <pc:docMk/>
            <pc:sldMk cId="3579729220" sldId="264"/>
            <ac:picMk id="5" creationId="{532FAD11-D7E9-4610-10ED-C3CC3A37F097}"/>
          </ac:picMkLst>
        </pc:picChg>
      </pc:sldChg>
      <pc:sldChg chg="addSp delSp modSp del mod">
        <pc:chgData name="pablo ramirez" userId="ba84c8d98a6adf82" providerId="LiveId" clId="{374A1E04-3D8D-4F3F-86AA-71057EBCC226}" dt="2024-08-15T00:31:14.348" v="760" actId="2696"/>
        <pc:sldMkLst>
          <pc:docMk/>
          <pc:sldMk cId="587841003" sldId="265"/>
        </pc:sldMkLst>
        <pc:spChg chg="mod">
          <ac:chgData name="pablo ramirez" userId="ba84c8d98a6adf82" providerId="LiveId" clId="{374A1E04-3D8D-4F3F-86AA-71057EBCC226}" dt="2024-08-14T23:59:59.904" v="514" actId="20577"/>
          <ac:spMkLst>
            <pc:docMk/>
            <pc:sldMk cId="587841003" sldId="265"/>
            <ac:spMk id="2" creationId="{6E660DC1-2B6A-76A8-BD2D-061B46C8209A}"/>
          </ac:spMkLst>
        </pc:spChg>
        <pc:spChg chg="add mod">
          <ac:chgData name="pablo ramirez" userId="ba84c8d98a6adf82" providerId="LiveId" clId="{374A1E04-3D8D-4F3F-86AA-71057EBCC226}" dt="2024-08-15T00:30:34.188" v="759" actId="21"/>
          <ac:spMkLst>
            <pc:docMk/>
            <pc:sldMk cId="587841003" sldId="265"/>
            <ac:spMk id="4" creationId="{4A247464-9E6F-8724-6A4F-8405C8559AC8}"/>
          </ac:spMkLst>
        </pc:spChg>
        <pc:picChg chg="del">
          <ac:chgData name="pablo ramirez" userId="ba84c8d98a6adf82" providerId="LiveId" clId="{374A1E04-3D8D-4F3F-86AA-71057EBCC226}" dt="2024-08-15T00:30:34.188" v="759" actId="21"/>
          <ac:picMkLst>
            <pc:docMk/>
            <pc:sldMk cId="587841003" sldId="265"/>
            <ac:picMk id="5" creationId="{CBE3E38C-70A7-0586-9474-A4659BCDAD17}"/>
          </ac:picMkLst>
        </pc:picChg>
      </pc:sldChg>
      <pc:sldChg chg="addSp modSp mod">
        <pc:chgData name="pablo ramirez" userId="ba84c8d98a6adf82" providerId="LiveId" clId="{374A1E04-3D8D-4F3F-86AA-71057EBCC226}" dt="2024-08-15T01:43:04.977" v="1466" actId="20577"/>
        <pc:sldMkLst>
          <pc:docMk/>
          <pc:sldMk cId="3463381672" sldId="266"/>
        </pc:sldMkLst>
        <pc:spChg chg="mod">
          <ac:chgData name="pablo ramirez" userId="ba84c8d98a6adf82" providerId="LiveId" clId="{374A1E04-3D8D-4F3F-86AA-71057EBCC226}" dt="2024-08-15T01:43:04.977" v="1466" actId="20577"/>
          <ac:spMkLst>
            <pc:docMk/>
            <pc:sldMk cId="3463381672" sldId="266"/>
            <ac:spMk id="2" creationId="{FFC9A185-0646-118C-9BDE-8EBC138C15E1}"/>
          </ac:spMkLst>
        </pc:spChg>
        <pc:picChg chg="add mod ord">
          <ac:chgData name="pablo ramirez" userId="ba84c8d98a6adf82" providerId="LiveId" clId="{374A1E04-3D8D-4F3F-86AA-71057EBCC226}" dt="2024-08-15T01:41:31.963" v="1407" actId="14100"/>
          <ac:picMkLst>
            <pc:docMk/>
            <pc:sldMk cId="3463381672" sldId="266"/>
            <ac:picMk id="3" creationId="{C8CF6E97-B991-F719-48CE-8E38DC0EA545}"/>
          </ac:picMkLst>
        </pc:picChg>
        <pc:picChg chg="mod">
          <ac:chgData name="pablo ramirez" userId="ba84c8d98a6adf82" providerId="LiveId" clId="{374A1E04-3D8D-4F3F-86AA-71057EBCC226}" dt="2024-08-15T01:41:10.588" v="1405" actId="1076"/>
          <ac:picMkLst>
            <pc:docMk/>
            <pc:sldMk cId="3463381672" sldId="266"/>
            <ac:picMk id="5" creationId="{2E2197EB-845A-0130-7012-6AA89FAFA371}"/>
          </ac:picMkLst>
        </pc:picChg>
      </pc:sldChg>
      <pc:sldChg chg="addSp delSp modSp mod">
        <pc:chgData name="pablo ramirez" userId="ba84c8d98a6adf82" providerId="LiveId" clId="{374A1E04-3D8D-4F3F-86AA-71057EBCC226}" dt="2024-08-15T01:54:33.192" v="1797" actId="14100"/>
        <pc:sldMkLst>
          <pc:docMk/>
          <pc:sldMk cId="767621483" sldId="267"/>
        </pc:sldMkLst>
        <pc:spChg chg="mod">
          <ac:chgData name="pablo ramirez" userId="ba84c8d98a6adf82" providerId="LiveId" clId="{374A1E04-3D8D-4F3F-86AA-71057EBCC226}" dt="2024-08-15T01:51:57.659" v="1777" actId="1076"/>
          <ac:spMkLst>
            <pc:docMk/>
            <pc:sldMk cId="767621483" sldId="267"/>
            <ac:spMk id="2" creationId="{95ACC72A-BD16-573B-000D-F18E81D21C4B}"/>
          </ac:spMkLst>
        </pc:spChg>
        <pc:spChg chg="add del mod">
          <ac:chgData name="pablo ramirez" userId="ba84c8d98a6adf82" providerId="LiveId" clId="{374A1E04-3D8D-4F3F-86AA-71057EBCC226}" dt="2024-08-15T01:54:04.496" v="1789"/>
          <ac:spMkLst>
            <pc:docMk/>
            <pc:sldMk cId="767621483" sldId="267"/>
            <ac:spMk id="4" creationId="{F9F38671-D954-B9A2-829A-640064CE5EAC}"/>
          </ac:spMkLst>
        </pc:spChg>
        <pc:spChg chg="add del mod">
          <ac:chgData name="pablo ramirez" userId="ba84c8d98a6adf82" providerId="LiveId" clId="{374A1E04-3D8D-4F3F-86AA-71057EBCC226}" dt="2024-08-15T01:54:23.412" v="1795"/>
          <ac:spMkLst>
            <pc:docMk/>
            <pc:sldMk cId="767621483" sldId="267"/>
            <ac:spMk id="8" creationId="{71B95FE6-33B5-B835-3FAF-63E69C8E1188}"/>
          </ac:spMkLst>
        </pc:spChg>
        <pc:picChg chg="del mod">
          <ac:chgData name="pablo ramirez" userId="ba84c8d98a6adf82" providerId="LiveId" clId="{374A1E04-3D8D-4F3F-86AA-71057EBCC226}" dt="2024-08-15T01:54:02.496" v="1788" actId="21"/>
          <ac:picMkLst>
            <pc:docMk/>
            <pc:sldMk cId="767621483" sldId="267"/>
            <ac:picMk id="5" creationId="{A1298124-D8EB-CA7B-B89F-A03E15CD85B5}"/>
          </ac:picMkLst>
        </pc:picChg>
        <pc:picChg chg="add del mod">
          <ac:chgData name="pablo ramirez" userId="ba84c8d98a6adf82" providerId="LiveId" clId="{374A1E04-3D8D-4F3F-86AA-71057EBCC226}" dt="2024-08-15T01:54:17.992" v="1794" actId="21"/>
          <ac:picMkLst>
            <pc:docMk/>
            <pc:sldMk cId="767621483" sldId="267"/>
            <ac:picMk id="6" creationId="{EFD47AF0-3781-F6B0-112D-97499F04D222}"/>
          </ac:picMkLst>
        </pc:picChg>
        <pc:picChg chg="add mod">
          <ac:chgData name="pablo ramirez" userId="ba84c8d98a6adf82" providerId="LiveId" clId="{374A1E04-3D8D-4F3F-86AA-71057EBCC226}" dt="2024-08-15T01:54:33.192" v="1797" actId="14100"/>
          <ac:picMkLst>
            <pc:docMk/>
            <pc:sldMk cId="767621483" sldId="267"/>
            <ac:picMk id="9" creationId="{6DCF7734-E388-12B4-D9A5-AAC795503F21}"/>
          </ac:picMkLst>
        </pc:picChg>
      </pc:sldChg>
      <pc:sldChg chg="addSp delSp modSp mod">
        <pc:chgData name="pablo ramirez" userId="ba84c8d98a6adf82" providerId="LiveId" clId="{374A1E04-3D8D-4F3F-86AA-71057EBCC226}" dt="2024-08-15T01:55:20.954" v="1805" actId="14100"/>
        <pc:sldMkLst>
          <pc:docMk/>
          <pc:sldMk cId="2411518658" sldId="268"/>
        </pc:sldMkLst>
        <pc:spChg chg="mod">
          <ac:chgData name="pablo ramirez" userId="ba84c8d98a6adf82" providerId="LiveId" clId="{374A1E04-3D8D-4F3F-86AA-71057EBCC226}" dt="2024-08-15T01:51:05.200" v="1739" actId="14100"/>
          <ac:spMkLst>
            <pc:docMk/>
            <pc:sldMk cId="2411518658" sldId="268"/>
            <ac:spMk id="2" creationId="{464724B9-9CBE-0C2E-F762-20C91429BDD4}"/>
          </ac:spMkLst>
        </pc:spChg>
        <pc:spChg chg="add del mod">
          <ac:chgData name="pablo ramirez" userId="ba84c8d98a6adf82" providerId="LiveId" clId="{374A1E04-3D8D-4F3F-86AA-71057EBCC226}" dt="2024-08-15T01:53:18.912" v="1779"/>
          <ac:spMkLst>
            <pc:docMk/>
            <pc:sldMk cId="2411518658" sldId="268"/>
            <ac:spMk id="4" creationId="{82D0E62F-D60B-04C0-AE0B-EA8C6B31A11E}"/>
          </ac:spMkLst>
        </pc:spChg>
        <pc:spChg chg="add del mod">
          <ac:chgData name="pablo ramirez" userId="ba84c8d98a6adf82" providerId="LiveId" clId="{374A1E04-3D8D-4F3F-86AA-71057EBCC226}" dt="2024-08-15T01:53:35.869" v="1784"/>
          <ac:spMkLst>
            <pc:docMk/>
            <pc:sldMk cId="2411518658" sldId="268"/>
            <ac:spMk id="7" creationId="{36E0D80E-D4B7-A35B-C987-2481125BE2DA}"/>
          </ac:spMkLst>
        </pc:spChg>
        <pc:spChg chg="add del mod">
          <ac:chgData name="pablo ramirez" userId="ba84c8d98a6adf82" providerId="LiveId" clId="{374A1E04-3D8D-4F3F-86AA-71057EBCC226}" dt="2024-08-15T01:54:52.388" v="1799"/>
          <ac:spMkLst>
            <pc:docMk/>
            <pc:sldMk cId="2411518658" sldId="268"/>
            <ac:spMk id="11" creationId="{D051DC54-8BD5-361D-7EC5-D4CD9BF8ED24}"/>
          </ac:spMkLst>
        </pc:spChg>
        <pc:picChg chg="add del mod">
          <ac:chgData name="pablo ramirez" userId="ba84c8d98a6adf82" providerId="LiveId" clId="{374A1E04-3D8D-4F3F-86AA-71057EBCC226}" dt="2024-08-15T01:53:28.875" v="1783" actId="21"/>
          <ac:picMkLst>
            <pc:docMk/>
            <pc:sldMk cId="2411518658" sldId="268"/>
            <ac:picMk id="5" creationId="{1FC1C8B1-A064-7507-3AB9-C1BD935D3B3F}"/>
          </ac:picMkLst>
        </pc:picChg>
        <pc:picChg chg="add del mod">
          <ac:chgData name="pablo ramirez" userId="ba84c8d98a6adf82" providerId="LiveId" clId="{374A1E04-3D8D-4F3F-86AA-71057EBCC226}" dt="2024-08-15T01:54:42.544" v="1798" actId="21"/>
          <ac:picMkLst>
            <pc:docMk/>
            <pc:sldMk cId="2411518658" sldId="268"/>
            <ac:picMk id="8" creationId="{D04FFD28-3A68-A701-F089-F00E991FF449}"/>
          </ac:picMkLst>
        </pc:picChg>
        <pc:picChg chg="del">
          <ac:chgData name="pablo ramirez" userId="ba84c8d98a6adf82" providerId="LiveId" clId="{374A1E04-3D8D-4F3F-86AA-71057EBCC226}" dt="2024-08-15T01:53:17.042" v="1778" actId="21"/>
          <ac:picMkLst>
            <pc:docMk/>
            <pc:sldMk cId="2411518658" sldId="268"/>
            <ac:picMk id="9" creationId="{BE6689DD-DD7E-0255-5718-E716D795FE7D}"/>
          </ac:picMkLst>
        </pc:picChg>
        <pc:picChg chg="add mod">
          <ac:chgData name="pablo ramirez" userId="ba84c8d98a6adf82" providerId="LiveId" clId="{374A1E04-3D8D-4F3F-86AA-71057EBCC226}" dt="2024-08-15T01:55:20.954" v="1805" actId="14100"/>
          <ac:picMkLst>
            <pc:docMk/>
            <pc:sldMk cId="2411518658" sldId="268"/>
            <ac:picMk id="12" creationId="{F24104FE-937C-0495-C6CE-95550860CD15}"/>
          </ac:picMkLst>
        </pc:picChg>
      </pc:sldChg>
      <pc:sldChg chg="del">
        <pc:chgData name="pablo ramirez" userId="ba84c8d98a6adf82" providerId="LiveId" clId="{374A1E04-3D8D-4F3F-86AA-71057EBCC226}" dt="2024-08-15T02:16:45.538" v="1938" actId="2696"/>
        <pc:sldMkLst>
          <pc:docMk/>
          <pc:sldMk cId="3099040346" sldId="269"/>
        </pc:sldMkLst>
      </pc:sldChg>
      <pc:sldChg chg="addSp delSp modSp new mod setBg setClrOvrMap">
        <pc:chgData name="pablo ramirez" userId="ba84c8d98a6adf82" providerId="LiveId" clId="{374A1E04-3D8D-4F3F-86AA-71057EBCC226}" dt="2024-08-15T22:43:23.698" v="2815" actId="26606"/>
        <pc:sldMkLst>
          <pc:docMk/>
          <pc:sldMk cId="2824813514" sldId="270"/>
        </pc:sldMkLst>
        <pc:spChg chg="mod">
          <ac:chgData name="pablo ramirez" userId="ba84c8d98a6adf82" providerId="LiveId" clId="{374A1E04-3D8D-4F3F-86AA-71057EBCC226}" dt="2024-08-15T22:43:23.698" v="2815" actId="26606"/>
          <ac:spMkLst>
            <pc:docMk/>
            <pc:sldMk cId="2824813514" sldId="270"/>
            <ac:spMk id="2" creationId="{A029CF25-8C9D-D62D-2BE7-6416E38455DD}"/>
          </ac:spMkLst>
        </pc:spChg>
        <pc:spChg chg="mod ord">
          <ac:chgData name="pablo ramirez" userId="ba84c8d98a6adf82" providerId="LiveId" clId="{374A1E04-3D8D-4F3F-86AA-71057EBCC226}" dt="2024-08-15T22:43:23.698" v="2815" actId="26606"/>
          <ac:spMkLst>
            <pc:docMk/>
            <pc:sldMk cId="2824813514" sldId="270"/>
            <ac:spMk id="3" creationId="{488967C9-CBD1-75EB-F7E0-2F6B950B2FDE}"/>
          </ac:spMkLst>
        </pc:spChg>
        <pc:spChg chg="add del">
          <ac:chgData name="pablo ramirez" userId="ba84c8d98a6adf82" providerId="LiveId" clId="{374A1E04-3D8D-4F3F-86AA-71057EBCC226}" dt="2024-08-15T22:43:23.698" v="2815" actId="26606"/>
          <ac:spMkLst>
            <pc:docMk/>
            <pc:sldMk cId="2824813514" sldId="270"/>
            <ac:spMk id="12" creationId="{08CB54FC-0B2A-4107-9A70-958B90B76585}"/>
          </ac:spMkLst>
        </pc:spChg>
        <pc:spChg chg="add del">
          <ac:chgData name="pablo ramirez" userId="ba84c8d98a6adf82" providerId="LiveId" clId="{374A1E04-3D8D-4F3F-86AA-71057EBCC226}" dt="2024-08-15T22:43:23.698" v="2815" actId="26606"/>
          <ac:spMkLst>
            <pc:docMk/>
            <pc:sldMk cId="2824813514" sldId="270"/>
            <ac:spMk id="16" creationId="{9AA76026-5689-4584-8D93-D71D739E61B5}"/>
          </ac:spMkLst>
        </pc:spChg>
        <pc:spChg chg="add del">
          <ac:chgData name="pablo ramirez" userId="ba84c8d98a6adf82" providerId="LiveId" clId="{374A1E04-3D8D-4F3F-86AA-71057EBCC226}" dt="2024-08-15T22:43:23.698" v="2815" actId="26606"/>
          <ac:spMkLst>
            <pc:docMk/>
            <pc:sldMk cId="2824813514" sldId="270"/>
            <ac:spMk id="21" creationId="{E844E128-FF69-4E9F-8327-6B504B3C5AE1}"/>
          </ac:spMkLst>
        </pc:spChg>
        <pc:picChg chg="add del">
          <ac:chgData name="pablo ramirez" userId="ba84c8d98a6adf82" providerId="LiveId" clId="{374A1E04-3D8D-4F3F-86AA-71057EBCC226}" dt="2024-08-15T00:13:59.599" v="588" actId="21"/>
          <ac:picMkLst>
            <pc:docMk/>
            <pc:sldMk cId="2824813514" sldId="270"/>
            <ac:picMk id="4" creationId="{B0866BEC-2D8B-4B4F-B361-2E3B35C20706}"/>
          </ac:picMkLst>
        </pc:picChg>
        <pc:picChg chg="add del mod">
          <ac:chgData name="pablo ramirez" userId="ba84c8d98a6adf82" providerId="LiveId" clId="{374A1E04-3D8D-4F3F-86AA-71057EBCC226}" dt="2024-08-15T00:14:18.540" v="591" actId="21"/>
          <ac:picMkLst>
            <pc:docMk/>
            <pc:sldMk cId="2824813514" sldId="270"/>
            <ac:picMk id="5" creationId="{B75AAB2B-13EF-9285-AF39-B932D64A226E}"/>
          </ac:picMkLst>
        </pc:picChg>
        <pc:picChg chg="add del">
          <ac:chgData name="pablo ramirez" userId="ba84c8d98a6adf82" providerId="LiveId" clId="{374A1E04-3D8D-4F3F-86AA-71057EBCC226}" dt="2024-08-15T00:15:04.815" v="593" actId="21"/>
          <ac:picMkLst>
            <pc:docMk/>
            <pc:sldMk cId="2824813514" sldId="270"/>
            <ac:picMk id="6" creationId="{D91BCFC1-3744-E6CE-D5BF-3ECA52417B91}"/>
          </ac:picMkLst>
        </pc:picChg>
        <pc:picChg chg="add del mod ord">
          <ac:chgData name="pablo ramirez" userId="ba84c8d98a6adf82" providerId="LiveId" clId="{374A1E04-3D8D-4F3F-86AA-71057EBCC226}" dt="2024-08-15T22:43:23.698" v="2815" actId="26606"/>
          <ac:picMkLst>
            <pc:docMk/>
            <pc:sldMk cId="2824813514" sldId="270"/>
            <ac:picMk id="7" creationId="{85619DFA-F990-BE47-D6C4-E9E4B7F0C4BA}"/>
          </ac:picMkLst>
        </pc:picChg>
        <pc:picChg chg="add">
          <ac:chgData name="pablo ramirez" userId="ba84c8d98a6adf82" providerId="LiveId" clId="{374A1E04-3D8D-4F3F-86AA-71057EBCC226}" dt="2024-08-15T00:15:46.457" v="597"/>
          <ac:picMkLst>
            <pc:docMk/>
            <pc:sldMk cId="2824813514" sldId="270"/>
            <ac:picMk id="8" creationId="{5D863EBB-240D-7736-2EB8-31FE3E839C97}"/>
          </ac:picMkLst>
        </pc:picChg>
        <pc:cxnChg chg="add del">
          <ac:chgData name="pablo ramirez" userId="ba84c8d98a6adf82" providerId="LiveId" clId="{374A1E04-3D8D-4F3F-86AA-71057EBCC226}" dt="2024-08-15T22:43:23.698" v="2815" actId="26606"/>
          <ac:cxnSpMkLst>
            <pc:docMk/>
            <pc:sldMk cId="2824813514" sldId="270"/>
            <ac:cxnSpMk id="14" creationId="{7855A9B5-1710-4B19-B0F1-CDFDD4ED5B7E}"/>
          </ac:cxnSpMkLst>
        </pc:cxnChg>
        <pc:cxnChg chg="add del">
          <ac:chgData name="pablo ramirez" userId="ba84c8d98a6adf82" providerId="LiveId" clId="{374A1E04-3D8D-4F3F-86AA-71057EBCC226}" dt="2024-08-15T22:43:23.698" v="2815" actId="26606"/>
          <ac:cxnSpMkLst>
            <pc:docMk/>
            <pc:sldMk cId="2824813514" sldId="270"/>
            <ac:cxnSpMk id="23" creationId="{055CEADF-09EA-423C-8C45-F94AF44D5AF0}"/>
          </ac:cxnSpMkLst>
        </pc:cxnChg>
      </pc:sldChg>
      <pc:sldChg chg="addSp delSp modSp new del mod">
        <pc:chgData name="pablo ramirez" userId="ba84c8d98a6adf82" providerId="LiveId" clId="{374A1E04-3D8D-4F3F-86AA-71057EBCC226}" dt="2024-08-15T00:12:42.166" v="586" actId="2696"/>
        <pc:sldMkLst>
          <pc:docMk/>
          <pc:sldMk cId="252597312" sldId="271"/>
        </pc:sldMkLst>
        <pc:spChg chg="del">
          <ac:chgData name="pablo ramirez" userId="ba84c8d98a6adf82" providerId="LiveId" clId="{374A1E04-3D8D-4F3F-86AA-71057EBCC226}" dt="2024-08-15T00:10:41.443" v="579"/>
          <ac:spMkLst>
            <pc:docMk/>
            <pc:sldMk cId="252597312" sldId="271"/>
            <ac:spMk id="3" creationId="{0E9C8178-4E2C-E714-F35D-C62537A16857}"/>
          </ac:spMkLst>
        </pc:spChg>
        <pc:spChg chg="add mod">
          <ac:chgData name="pablo ramirez" userId="ba84c8d98a6adf82" providerId="LiveId" clId="{374A1E04-3D8D-4F3F-86AA-71057EBCC226}" dt="2024-08-15T00:11:06.370" v="585" actId="21"/>
          <ac:spMkLst>
            <pc:docMk/>
            <pc:sldMk cId="252597312" sldId="271"/>
            <ac:spMk id="6" creationId="{F0D9A6AA-C8AC-EFA5-1A1B-F7E1A7DA0451}"/>
          </ac:spMkLst>
        </pc:spChg>
        <pc:picChg chg="add del mod">
          <ac:chgData name="pablo ramirez" userId="ba84c8d98a6adf82" providerId="LiveId" clId="{374A1E04-3D8D-4F3F-86AA-71057EBCC226}" dt="2024-08-15T00:11:06.370" v="585" actId="21"/>
          <ac:picMkLst>
            <pc:docMk/>
            <pc:sldMk cId="252597312" sldId="271"/>
            <ac:picMk id="4" creationId="{9077048E-5FA9-F629-D2F9-ABF2FC80955C}"/>
          </ac:picMkLst>
        </pc:picChg>
      </pc:sldChg>
      <pc:sldChg chg="addSp delSp modSp new mod setBg">
        <pc:chgData name="pablo ramirez" userId="ba84c8d98a6adf82" providerId="LiveId" clId="{374A1E04-3D8D-4F3F-86AA-71057EBCC226}" dt="2024-08-15T00:21:46.805" v="713" actId="1076"/>
        <pc:sldMkLst>
          <pc:docMk/>
          <pc:sldMk cId="1683545429" sldId="271"/>
        </pc:sldMkLst>
        <pc:spChg chg="mod">
          <ac:chgData name="pablo ramirez" userId="ba84c8d98a6adf82" providerId="LiveId" clId="{374A1E04-3D8D-4F3F-86AA-71057EBCC226}" dt="2024-08-15T00:20:55.166" v="707" actId="20577"/>
          <ac:spMkLst>
            <pc:docMk/>
            <pc:sldMk cId="1683545429" sldId="271"/>
            <ac:spMk id="2" creationId="{ABB4F638-5A70-C0F8-7189-37A5FC6AB8B2}"/>
          </ac:spMkLst>
        </pc:spChg>
        <pc:spChg chg="del">
          <ac:chgData name="pablo ramirez" userId="ba84c8d98a6adf82" providerId="LiveId" clId="{374A1E04-3D8D-4F3F-86AA-71057EBCC226}" dt="2024-08-15T00:18:51.979" v="642"/>
          <ac:spMkLst>
            <pc:docMk/>
            <pc:sldMk cId="1683545429" sldId="271"/>
            <ac:spMk id="3" creationId="{0AD02638-DF43-8785-86F4-605088CFFAD9}"/>
          </ac:spMkLst>
        </pc:spChg>
        <pc:spChg chg="add del">
          <ac:chgData name="pablo ramirez" userId="ba84c8d98a6adf82" providerId="LiveId" clId="{374A1E04-3D8D-4F3F-86AA-71057EBCC226}" dt="2024-08-15T00:19:48.478" v="653" actId="26606"/>
          <ac:spMkLst>
            <pc:docMk/>
            <pc:sldMk cId="1683545429" sldId="271"/>
            <ac:spMk id="9" creationId="{CB254954-814D-A90A-4522-FC6DFD512CA3}"/>
          </ac:spMkLst>
        </pc:spChg>
        <pc:spChg chg="add">
          <ac:chgData name="pablo ramirez" userId="ba84c8d98a6adf82" providerId="LiveId" clId="{374A1E04-3D8D-4F3F-86AA-71057EBCC226}" dt="2024-08-15T00:19:48.502" v="654" actId="26606"/>
          <ac:spMkLst>
            <pc:docMk/>
            <pc:sldMk cId="1683545429" sldId="271"/>
            <ac:spMk id="10" creationId="{39E3965E-AC41-4711-9D10-E25ABB132D86}"/>
          </ac:spMkLst>
        </pc:spChg>
        <pc:spChg chg="add del">
          <ac:chgData name="pablo ramirez" userId="ba84c8d98a6adf82" providerId="LiveId" clId="{374A1E04-3D8D-4F3F-86AA-71057EBCC226}" dt="2024-08-15T00:19:48.478" v="653" actId="26606"/>
          <ac:spMkLst>
            <pc:docMk/>
            <pc:sldMk cId="1683545429" sldId="271"/>
            <ac:spMk id="12" creationId="{F4FAA6B4-BAFB-4474-9B14-DC83A9096513}"/>
          </ac:spMkLst>
        </pc:spChg>
        <pc:spChg chg="add del">
          <ac:chgData name="pablo ramirez" userId="ba84c8d98a6adf82" providerId="LiveId" clId="{374A1E04-3D8D-4F3F-86AA-71057EBCC226}" dt="2024-08-15T00:19:48.478" v="653" actId="26606"/>
          <ac:spMkLst>
            <pc:docMk/>
            <pc:sldMk cId="1683545429" sldId="271"/>
            <ac:spMk id="16" creationId="{DB148495-5F82-48E2-A76C-C8E1C8949940}"/>
          </ac:spMkLst>
        </pc:spChg>
        <pc:spChg chg="add">
          <ac:chgData name="pablo ramirez" userId="ba84c8d98a6adf82" providerId="LiveId" clId="{374A1E04-3D8D-4F3F-86AA-71057EBCC226}" dt="2024-08-15T00:19:48.502" v="654" actId="26606"/>
          <ac:spMkLst>
            <pc:docMk/>
            <pc:sldMk cId="1683545429" sldId="271"/>
            <ac:spMk id="18" creationId="{8EE702CF-91CE-4661-ACBF-3C8160D1B433}"/>
          </ac:spMkLst>
        </pc:spChg>
        <pc:spChg chg="add">
          <ac:chgData name="pablo ramirez" userId="ba84c8d98a6adf82" providerId="LiveId" clId="{374A1E04-3D8D-4F3F-86AA-71057EBCC226}" dt="2024-08-15T00:19:48.502" v="654" actId="26606"/>
          <ac:spMkLst>
            <pc:docMk/>
            <pc:sldMk cId="1683545429" sldId="271"/>
            <ac:spMk id="20" creationId="{548B4202-DCD5-4F8C-B481-743A989A9DFF}"/>
          </ac:spMkLst>
        </pc:spChg>
        <pc:picChg chg="add mod ord">
          <ac:chgData name="pablo ramirez" userId="ba84c8d98a6adf82" providerId="LiveId" clId="{374A1E04-3D8D-4F3F-86AA-71057EBCC226}" dt="2024-08-15T00:21:41.520" v="712" actId="1076"/>
          <ac:picMkLst>
            <pc:docMk/>
            <pc:sldMk cId="1683545429" sldId="271"/>
            <ac:picMk id="4" creationId="{B8597178-1AB7-3CBE-8246-09D7DC04C9F5}"/>
          </ac:picMkLst>
        </pc:picChg>
        <pc:picChg chg="add mod">
          <ac:chgData name="pablo ramirez" userId="ba84c8d98a6adf82" providerId="LiveId" clId="{374A1E04-3D8D-4F3F-86AA-71057EBCC226}" dt="2024-08-15T00:21:46.805" v="713" actId="1076"/>
          <ac:picMkLst>
            <pc:docMk/>
            <pc:sldMk cId="1683545429" sldId="271"/>
            <ac:picMk id="5" creationId="{1201AA0F-B730-09B5-A13E-7C95B89CB0D2}"/>
          </ac:picMkLst>
        </pc:picChg>
        <pc:cxnChg chg="add del">
          <ac:chgData name="pablo ramirez" userId="ba84c8d98a6adf82" providerId="LiveId" clId="{374A1E04-3D8D-4F3F-86AA-71057EBCC226}" dt="2024-08-15T00:19:48.478" v="653" actId="26606"/>
          <ac:cxnSpMkLst>
            <pc:docMk/>
            <pc:sldMk cId="1683545429" sldId="271"/>
            <ac:cxnSpMk id="14" creationId="{4364CDC3-ADB0-4691-9286-5925F160C2D5}"/>
          </ac:cxnSpMkLst>
        </pc:cxnChg>
        <pc:cxnChg chg="add">
          <ac:chgData name="pablo ramirez" userId="ba84c8d98a6adf82" providerId="LiveId" clId="{374A1E04-3D8D-4F3F-86AA-71057EBCC226}" dt="2024-08-15T00:19:48.502" v="654" actId="26606"/>
          <ac:cxnSpMkLst>
            <pc:docMk/>
            <pc:sldMk cId="1683545429" sldId="271"/>
            <ac:cxnSpMk id="19" creationId="{1F5DC8C3-BA5F-4EED-BB9A-A14272BD82A1}"/>
          </ac:cxnSpMkLst>
        </pc:cxnChg>
        <pc:cxnChg chg="add">
          <ac:chgData name="pablo ramirez" userId="ba84c8d98a6adf82" providerId="LiveId" clId="{374A1E04-3D8D-4F3F-86AA-71057EBCC226}" dt="2024-08-15T00:19:48.502" v="654" actId="26606"/>
          <ac:cxnSpMkLst>
            <pc:docMk/>
            <pc:sldMk cId="1683545429" sldId="271"/>
            <ac:cxnSpMk id="21" creationId="{F7F57F6B-E621-4E40-A34D-2FE12902AA20}"/>
          </ac:cxnSpMkLst>
        </pc:cxnChg>
      </pc:sldChg>
      <pc:sldChg chg="addSp delSp modSp new mod ord">
        <pc:chgData name="pablo ramirez" userId="ba84c8d98a6adf82" providerId="LiveId" clId="{374A1E04-3D8D-4F3F-86AA-71057EBCC226}" dt="2024-08-15T01:10:33.409" v="1305" actId="1076"/>
        <pc:sldMkLst>
          <pc:docMk/>
          <pc:sldMk cId="3886047825" sldId="272"/>
        </pc:sldMkLst>
        <pc:spChg chg="mod">
          <ac:chgData name="pablo ramirez" userId="ba84c8d98a6adf82" providerId="LiveId" clId="{374A1E04-3D8D-4F3F-86AA-71057EBCC226}" dt="2024-08-15T01:10:33.409" v="1305" actId="1076"/>
          <ac:spMkLst>
            <pc:docMk/>
            <pc:sldMk cId="3886047825" sldId="272"/>
            <ac:spMk id="2" creationId="{F2FE3B0A-75C0-E045-1170-7FE03258A8A4}"/>
          </ac:spMkLst>
        </pc:spChg>
        <pc:spChg chg="del">
          <ac:chgData name="pablo ramirez" userId="ba84c8d98a6adf82" providerId="LiveId" clId="{374A1E04-3D8D-4F3F-86AA-71057EBCC226}" dt="2024-08-15T00:25:07.642" v="715"/>
          <ac:spMkLst>
            <pc:docMk/>
            <pc:sldMk cId="3886047825" sldId="272"/>
            <ac:spMk id="3" creationId="{066A984A-3D57-3E5D-DE1C-8BD4458DE548}"/>
          </ac:spMkLst>
        </pc:spChg>
        <pc:picChg chg="add mod">
          <ac:chgData name="pablo ramirez" userId="ba84c8d98a6adf82" providerId="LiveId" clId="{374A1E04-3D8D-4F3F-86AA-71057EBCC226}" dt="2024-08-15T01:08:55.514" v="1295" actId="14100"/>
          <ac:picMkLst>
            <pc:docMk/>
            <pc:sldMk cId="3886047825" sldId="272"/>
            <ac:picMk id="4" creationId="{0894FF4B-C2BB-BA16-D6EA-1DFE6C977B56}"/>
          </ac:picMkLst>
        </pc:picChg>
        <pc:picChg chg="add mod">
          <ac:chgData name="pablo ramirez" userId="ba84c8d98a6adf82" providerId="LiveId" clId="{374A1E04-3D8D-4F3F-86AA-71057EBCC226}" dt="2024-08-15T01:08:58.062" v="1296" actId="14100"/>
          <ac:picMkLst>
            <pc:docMk/>
            <pc:sldMk cId="3886047825" sldId="272"/>
            <ac:picMk id="5" creationId="{65B92C9C-BFC0-9C0E-61E1-AC7AEA605F83}"/>
          </ac:picMkLst>
        </pc:picChg>
        <pc:picChg chg="add mod">
          <ac:chgData name="pablo ramirez" userId="ba84c8d98a6adf82" providerId="LiveId" clId="{374A1E04-3D8D-4F3F-86AA-71057EBCC226}" dt="2024-08-15T01:09:00.895" v="1297" actId="14100"/>
          <ac:picMkLst>
            <pc:docMk/>
            <pc:sldMk cId="3886047825" sldId="272"/>
            <ac:picMk id="6" creationId="{FFBF82B6-4399-89FE-522B-F08B7B5FE617}"/>
          </ac:picMkLst>
        </pc:picChg>
      </pc:sldChg>
      <pc:sldChg chg="addSp delSp modSp new mod">
        <pc:chgData name="pablo ramirez" userId="ba84c8d98a6adf82" providerId="LiveId" clId="{374A1E04-3D8D-4F3F-86AA-71057EBCC226}" dt="2024-08-15T01:08:04.775" v="1289" actId="14100"/>
        <pc:sldMkLst>
          <pc:docMk/>
          <pc:sldMk cId="1738436141" sldId="273"/>
        </pc:sldMkLst>
        <pc:spChg chg="mod">
          <ac:chgData name="pablo ramirez" userId="ba84c8d98a6adf82" providerId="LiveId" clId="{374A1E04-3D8D-4F3F-86AA-71057EBCC226}" dt="2024-08-15T01:07:55.198" v="1285" actId="1076"/>
          <ac:spMkLst>
            <pc:docMk/>
            <pc:sldMk cId="1738436141" sldId="273"/>
            <ac:spMk id="2" creationId="{8E1AE028-2516-78AD-C1FB-8B1B3124DB28}"/>
          </ac:spMkLst>
        </pc:spChg>
        <pc:spChg chg="del">
          <ac:chgData name="pablo ramirez" userId="ba84c8d98a6adf82" providerId="LiveId" clId="{374A1E04-3D8D-4F3F-86AA-71057EBCC226}" dt="2024-08-15T00:26:30.685" v="734"/>
          <ac:spMkLst>
            <pc:docMk/>
            <pc:sldMk cId="1738436141" sldId="273"/>
            <ac:spMk id="3" creationId="{5C90639B-17A6-3E26-DC9C-68F5FDD6C2D4}"/>
          </ac:spMkLst>
        </pc:spChg>
        <pc:picChg chg="add mod">
          <ac:chgData name="pablo ramirez" userId="ba84c8d98a6adf82" providerId="LiveId" clId="{374A1E04-3D8D-4F3F-86AA-71057EBCC226}" dt="2024-08-15T01:07:57.702" v="1286" actId="14100"/>
          <ac:picMkLst>
            <pc:docMk/>
            <pc:sldMk cId="1738436141" sldId="273"/>
            <ac:picMk id="4" creationId="{DD0F6353-731E-FE7F-F1BE-22D1B02D0E1F}"/>
          </ac:picMkLst>
        </pc:picChg>
        <pc:picChg chg="add mod">
          <ac:chgData name="pablo ramirez" userId="ba84c8d98a6adf82" providerId="LiveId" clId="{374A1E04-3D8D-4F3F-86AA-71057EBCC226}" dt="2024-08-15T01:08:01.212" v="1288" actId="14100"/>
          <ac:picMkLst>
            <pc:docMk/>
            <pc:sldMk cId="1738436141" sldId="273"/>
            <ac:picMk id="5" creationId="{1024EE91-D459-B5D5-C6F6-B1160A6E8200}"/>
          </ac:picMkLst>
        </pc:picChg>
        <pc:picChg chg="add del">
          <ac:chgData name="pablo ramirez" userId="ba84c8d98a6adf82" providerId="LiveId" clId="{374A1E04-3D8D-4F3F-86AA-71057EBCC226}" dt="2024-08-15T00:27:19.540" v="742" actId="21"/>
          <ac:picMkLst>
            <pc:docMk/>
            <pc:sldMk cId="1738436141" sldId="273"/>
            <ac:picMk id="6" creationId="{C65D4774-3539-2137-839A-DB9751FB12A9}"/>
          </ac:picMkLst>
        </pc:picChg>
        <pc:picChg chg="add mod">
          <ac:chgData name="pablo ramirez" userId="ba84c8d98a6adf82" providerId="LiveId" clId="{374A1E04-3D8D-4F3F-86AA-71057EBCC226}" dt="2024-08-15T01:08:04.775" v="1289" actId="14100"/>
          <ac:picMkLst>
            <pc:docMk/>
            <pc:sldMk cId="1738436141" sldId="273"/>
            <ac:picMk id="7" creationId="{3B33EC10-C55B-F133-8391-63907CDF237D}"/>
          </ac:picMkLst>
        </pc:picChg>
      </pc:sldChg>
      <pc:sldChg chg="modSp new mod">
        <pc:chgData name="pablo ramirez" userId="ba84c8d98a6adf82" providerId="LiveId" clId="{374A1E04-3D8D-4F3F-86AA-71057EBCC226}" dt="2024-08-15T00:57:11.946" v="1138" actId="20577"/>
        <pc:sldMkLst>
          <pc:docMk/>
          <pc:sldMk cId="4266162055" sldId="274"/>
        </pc:sldMkLst>
        <pc:spChg chg="mod">
          <ac:chgData name="pablo ramirez" userId="ba84c8d98a6adf82" providerId="LiveId" clId="{374A1E04-3D8D-4F3F-86AA-71057EBCC226}" dt="2024-08-15T00:57:11.946" v="1138" actId="20577"/>
          <ac:spMkLst>
            <pc:docMk/>
            <pc:sldMk cId="4266162055" sldId="274"/>
            <ac:spMk id="2" creationId="{F9710406-D082-813B-5DE5-E7D924990043}"/>
          </ac:spMkLst>
        </pc:spChg>
        <pc:spChg chg="mod">
          <ac:chgData name="pablo ramirez" userId="ba84c8d98a6adf82" providerId="LiveId" clId="{374A1E04-3D8D-4F3F-86AA-71057EBCC226}" dt="2024-08-15T00:55:19.220" v="1122" actId="20577"/>
          <ac:spMkLst>
            <pc:docMk/>
            <pc:sldMk cId="4266162055" sldId="274"/>
            <ac:spMk id="3" creationId="{EBE8B129-F781-F2EF-522A-3457DD7D6C5E}"/>
          </ac:spMkLst>
        </pc:spChg>
      </pc:sldChg>
      <pc:sldChg chg="modSp new mod">
        <pc:chgData name="pablo ramirez" userId="ba84c8d98a6adf82" providerId="LiveId" clId="{374A1E04-3D8D-4F3F-86AA-71057EBCC226}" dt="2024-08-15T02:48:03.039" v="2813" actId="20577"/>
        <pc:sldMkLst>
          <pc:docMk/>
          <pc:sldMk cId="2647327254" sldId="275"/>
        </pc:sldMkLst>
        <pc:spChg chg="mod">
          <ac:chgData name="pablo ramirez" userId="ba84c8d98a6adf82" providerId="LiveId" clId="{374A1E04-3D8D-4F3F-86AA-71057EBCC226}" dt="2024-08-15T02:17:20.743" v="1976" actId="20577"/>
          <ac:spMkLst>
            <pc:docMk/>
            <pc:sldMk cId="2647327254" sldId="275"/>
            <ac:spMk id="2" creationId="{611272F2-86E3-C58B-7817-FC36B3276E88}"/>
          </ac:spMkLst>
        </pc:spChg>
        <pc:spChg chg="mod">
          <ac:chgData name="pablo ramirez" userId="ba84c8d98a6adf82" providerId="LiveId" clId="{374A1E04-3D8D-4F3F-86AA-71057EBCC226}" dt="2024-08-15T02:48:03.039" v="2813" actId="20577"/>
          <ac:spMkLst>
            <pc:docMk/>
            <pc:sldMk cId="2647327254" sldId="275"/>
            <ac:spMk id="3" creationId="{94BC9A6D-4E55-92B0-114D-EDB38F86F2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064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480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546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040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876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49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88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367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669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177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970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02741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nkitkr60/advertisement-and-sales-data-for-analysi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A24D1-2FBE-11E8-7C16-781328C275AA}"/>
              </a:ext>
            </a:extLst>
          </p:cNvPr>
          <p:cNvSpPr>
            <a:spLocks noGrp="1"/>
          </p:cNvSpPr>
          <p:nvPr>
            <p:ph type="ctrTitle"/>
          </p:nvPr>
        </p:nvSpPr>
        <p:spPr>
          <a:xfrm>
            <a:off x="6738013" y="639098"/>
            <a:ext cx="4813072" cy="3167590"/>
          </a:xfrm>
        </p:spPr>
        <p:txBody>
          <a:bodyPr>
            <a:normAutofit fontScale="90000"/>
          </a:bodyPr>
          <a:lstStyle/>
          <a:p>
            <a:r>
              <a:rPr lang="en-US" sz="6200" dirty="0"/>
              <a:t>Correlation Between Advertisement Sales</a:t>
            </a:r>
          </a:p>
        </p:txBody>
      </p:sp>
      <p:sp>
        <p:nvSpPr>
          <p:cNvPr id="3" name="Subtitle 2">
            <a:extLst>
              <a:ext uri="{FF2B5EF4-FFF2-40B4-BE49-F238E27FC236}">
                <a16:creationId xmlns:a16="http://schemas.microsoft.com/office/drawing/2014/main" id="{7146884D-45A7-10D7-14BD-501D03415173}"/>
              </a:ext>
            </a:extLst>
          </p:cNvPr>
          <p:cNvSpPr>
            <a:spLocks noGrp="1"/>
          </p:cNvSpPr>
          <p:nvPr>
            <p:ph type="subTitle" idx="1"/>
          </p:nvPr>
        </p:nvSpPr>
        <p:spPr>
          <a:xfrm>
            <a:off x="6729999" y="4532015"/>
            <a:ext cx="4829101" cy="1162222"/>
          </a:xfrm>
        </p:spPr>
        <p:txBody>
          <a:bodyPr>
            <a:normAutofit/>
          </a:bodyPr>
          <a:lstStyle/>
          <a:p>
            <a:r>
              <a:rPr lang="en-US" sz="3200" dirty="0">
                <a:solidFill>
                  <a:schemeClr val="tx1">
                    <a:lumMod val="85000"/>
                    <a:lumOff val="15000"/>
                  </a:schemeClr>
                </a:solidFill>
              </a:rPr>
              <a:t>By: Ricky, Jason &amp; Sergio</a:t>
            </a:r>
          </a:p>
        </p:txBody>
      </p:sp>
      <p:pic>
        <p:nvPicPr>
          <p:cNvPr id="4" name="Picture 3">
            <a:extLst>
              <a:ext uri="{FF2B5EF4-FFF2-40B4-BE49-F238E27FC236}">
                <a16:creationId xmlns:a16="http://schemas.microsoft.com/office/drawing/2014/main" id="{268B0438-D03C-AA8B-5B46-AADBF0CCF325}"/>
              </a:ext>
            </a:extLst>
          </p:cNvPr>
          <p:cNvPicPr>
            <a:picLocks noChangeAspect="1"/>
          </p:cNvPicPr>
          <p:nvPr/>
        </p:nvPicPr>
        <p:blipFill>
          <a:blip r:embed="rId2">
            <a:extLst>
              <a:ext uri="{28A0092B-C50C-407E-A947-70E740481C1C}">
                <a14:useLocalDpi xmlns:a14="http://schemas.microsoft.com/office/drawing/2010/main" val="0"/>
              </a:ext>
            </a:extLst>
          </a:blip>
          <a:srcRect l="6916" r="15995" b="2"/>
          <a:stretch/>
        </p:blipFill>
        <p:spPr>
          <a:xfrm>
            <a:off x="511277" y="476315"/>
            <a:ext cx="5761704" cy="5331480"/>
          </a:xfrm>
          <a:prstGeom prst="rect">
            <a:avLst/>
          </a:prstGeom>
        </p:spPr>
      </p:pic>
      <p:cxnSp>
        <p:nvCxnSpPr>
          <p:cNvPr id="22" name="Straight Connector 21">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5327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24B9-9CBE-0C2E-F762-20C91429BDD4}"/>
              </a:ext>
            </a:extLst>
          </p:cNvPr>
          <p:cNvSpPr>
            <a:spLocks noGrp="1"/>
          </p:cNvSpPr>
          <p:nvPr>
            <p:ph type="title"/>
          </p:nvPr>
        </p:nvSpPr>
        <p:spPr>
          <a:xfrm>
            <a:off x="1097280" y="286603"/>
            <a:ext cx="10058400" cy="1729010"/>
          </a:xfrm>
        </p:spPr>
        <p:txBody>
          <a:bodyPr>
            <a:normAutofit fontScale="90000"/>
          </a:bodyPr>
          <a:lstStyle/>
          <a:p>
            <a:r>
              <a:rPr lang="en-US" dirty="0"/>
              <a:t>Correlation Between Advertising Spending And Sales For Worst Performing Companies</a:t>
            </a:r>
          </a:p>
        </p:txBody>
      </p:sp>
      <p:pic>
        <p:nvPicPr>
          <p:cNvPr id="12" name="Content Placeholder 11">
            <a:extLst>
              <a:ext uri="{FF2B5EF4-FFF2-40B4-BE49-F238E27FC236}">
                <a16:creationId xmlns:a16="http://schemas.microsoft.com/office/drawing/2014/main" id="{F24104FE-937C-0495-C6CE-95550860CD15}"/>
              </a:ext>
            </a:extLst>
          </p:cNvPr>
          <p:cNvPicPr>
            <a:picLocks noGrp="1" noChangeAspect="1"/>
          </p:cNvPicPr>
          <p:nvPr>
            <p:ph idx="1"/>
          </p:nvPr>
        </p:nvPicPr>
        <p:blipFill>
          <a:blip r:embed="rId2"/>
          <a:stretch>
            <a:fillRect/>
          </a:stretch>
        </p:blipFill>
        <p:spPr>
          <a:xfrm>
            <a:off x="805277" y="1936955"/>
            <a:ext cx="8073252" cy="4414414"/>
          </a:xfrm>
          <a:prstGeom prst="rect">
            <a:avLst/>
          </a:prstGeom>
        </p:spPr>
      </p:pic>
    </p:spTree>
    <p:extLst>
      <p:ext uri="{BB962C8B-B14F-4D97-AF65-F5344CB8AC3E}">
        <p14:creationId xmlns:p14="http://schemas.microsoft.com/office/powerpoint/2010/main" val="241151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5A93-93F5-EF61-32FF-466E40E599ED}"/>
              </a:ext>
            </a:extLst>
          </p:cNvPr>
          <p:cNvSpPr>
            <a:spLocks noGrp="1"/>
          </p:cNvSpPr>
          <p:nvPr>
            <p:ph type="title"/>
          </p:nvPr>
        </p:nvSpPr>
        <p:spPr/>
        <p:txBody>
          <a:bodyPr>
            <a:normAutofit fontScale="90000"/>
          </a:bodyPr>
          <a:lstStyle/>
          <a:p>
            <a:r>
              <a:rPr lang="en-US" dirty="0"/>
              <a:t>Summary Of Each Company With Maximum Budget</a:t>
            </a:r>
          </a:p>
        </p:txBody>
      </p:sp>
      <p:pic>
        <p:nvPicPr>
          <p:cNvPr id="13" name="Content Placeholder 12">
            <a:extLst>
              <a:ext uri="{FF2B5EF4-FFF2-40B4-BE49-F238E27FC236}">
                <a16:creationId xmlns:a16="http://schemas.microsoft.com/office/drawing/2014/main" id="{1EAC2A41-A2F3-7A4F-89FF-924088828255}"/>
              </a:ext>
            </a:extLst>
          </p:cNvPr>
          <p:cNvPicPr>
            <a:picLocks noGrp="1" noChangeAspect="1"/>
          </p:cNvPicPr>
          <p:nvPr>
            <p:ph idx="1"/>
          </p:nvPr>
        </p:nvPicPr>
        <p:blipFill>
          <a:blip r:embed="rId2"/>
          <a:stretch>
            <a:fillRect/>
          </a:stretch>
        </p:blipFill>
        <p:spPr>
          <a:xfrm>
            <a:off x="393290" y="2015614"/>
            <a:ext cx="4572000" cy="3008670"/>
          </a:xfrm>
          <a:prstGeom prst="rect">
            <a:avLst/>
          </a:prstGeom>
        </p:spPr>
      </p:pic>
      <p:pic>
        <p:nvPicPr>
          <p:cNvPr id="15" name="Picture 14">
            <a:extLst>
              <a:ext uri="{FF2B5EF4-FFF2-40B4-BE49-F238E27FC236}">
                <a16:creationId xmlns:a16="http://schemas.microsoft.com/office/drawing/2014/main" id="{257073AE-5795-13EC-F4BF-68496DB9C8D0}"/>
              </a:ext>
            </a:extLst>
          </p:cNvPr>
          <p:cNvPicPr>
            <a:picLocks noChangeAspect="1"/>
          </p:cNvPicPr>
          <p:nvPr/>
        </p:nvPicPr>
        <p:blipFill>
          <a:blip r:embed="rId3"/>
          <a:stretch>
            <a:fillRect/>
          </a:stretch>
        </p:blipFill>
        <p:spPr>
          <a:xfrm>
            <a:off x="5053781" y="1987203"/>
            <a:ext cx="6339195" cy="4334939"/>
          </a:xfrm>
          <a:prstGeom prst="rect">
            <a:avLst/>
          </a:prstGeom>
        </p:spPr>
      </p:pic>
    </p:spTree>
    <p:extLst>
      <p:ext uri="{BB962C8B-B14F-4D97-AF65-F5344CB8AC3E}">
        <p14:creationId xmlns:p14="http://schemas.microsoft.com/office/powerpoint/2010/main" val="208353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72F2-86E3-C58B-7817-FC36B3276E88}"/>
              </a:ext>
            </a:extLst>
          </p:cNvPr>
          <p:cNvSpPr>
            <a:spLocks noGrp="1"/>
          </p:cNvSpPr>
          <p:nvPr>
            <p:ph type="title"/>
          </p:nvPr>
        </p:nvSpPr>
        <p:spPr/>
        <p:txBody>
          <a:bodyPr/>
          <a:lstStyle/>
          <a:p>
            <a:r>
              <a:rPr lang="en-US" dirty="0"/>
              <a:t>Conclusion &amp; Further Questions</a:t>
            </a:r>
          </a:p>
        </p:txBody>
      </p:sp>
      <p:sp>
        <p:nvSpPr>
          <p:cNvPr id="3" name="Content Placeholder 2">
            <a:extLst>
              <a:ext uri="{FF2B5EF4-FFF2-40B4-BE49-F238E27FC236}">
                <a16:creationId xmlns:a16="http://schemas.microsoft.com/office/drawing/2014/main" id="{94BC9A6D-4E55-92B0-114D-EDB38F86F2E4}"/>
              </a:ext>
            </a:extLst>
          </p:cNvPr>
          <p:cNvSpPr>
            <a:spLocks noGrp="1"/>
          </p:cNvSpPr>
          <p:nvPr>
            <p:ph idx="1"/>
          </p:nvPr>
        </p:nvSpPr>
        <p:spPr/>
        <p:txBody>
          <a:bodyPr/>
          <a:lstStyle/>
          <a:p>
            <a:pPr>
              <a:buFont typeface="Wingdings" panose="05000000000000000000" pitchFamily="2" charset="2"/>
              <a:buChar char="§"/>
            </a:pPr>
            <a:r>
              <a:rPr lang="en-US" dirty="0"/>
              <a:t>With this dataset, Tv seems to be the most effective type of advertisement and newspaper is the least effective. The companies that spent less on Tv ended up with the least amount of sales. </a:t>
            </a:r>
          </a:p>
          <a:p>
            <a:pPr>
              <a:buFont typeface="Wingdings" panose="05000000000000000000" pitchFamily="2" charset="2"/>
              <a:buChar char="§"/>
            </a:pPr>
            <a:r>
              <a:rPr lang="en-US" dirty="0"/>
              <a:t>We can most effectively predict the sales based off tv budget. One limitation of this dataset is that the tv budget skews the total budget data.</a:t>
            </a:r>
          </a:p>
          <a:p>
            <a:pPr>
              <a:buFont typeface="Wingdings" panose="05000000000000000000" pitchFamily="2" charset="2"/>
              <a:buChar char="§"/>
            </a:pPr>
            <a:r>
              <a:rPr lang="en-US" dirty="0"/>
              <a:t>Would you find similar conclusions from this data with current advertising practices? i.e. </a:t>
            </a:r>
            <a:r>
              <a:rPr lang="en-US"/>
              <a:t>internet advertising</a:t>
            </a:r>
          </a:p>
          <a:p>
            <a:pPr>
              <a:buFont typeface="Wingdings" panose="05000000000000000000" pitchFamily="2" charset="2"/>
              <a:buChar char="§"/>
            </a:pPr>
            <a:endParaRPr lang="en-US"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4732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9CF25-8C9D-D62D-2BE7-6416E38455DD}"/>
              </a:ext>
            </a:extLst>
          </p:cNvPr>
          <p:cNvSpPr>
            <a:spLocks noGrp="1"/>
          </p:cNvSpPr>
          <p:nvPr>
            <p:ph type="title"/>
          </p:nvPr>
        </p:nvSpPr>
        <p:spPr>
          <a:xfrm>
            <a:off x="6411685" y="634946"/>
            <a:ext cx="5127171" cy="1450757"/>
          </a:xfrm>
        </p:spPr>
        <p:txBody>
          <a:bodyPr>
            <a:normAutofit fontScale="90000"/>
          </a:bodyPr>
          <a:lstStyle/>
          <a:p>
            <a:r>
              <a:rPr lang="en-US"/>
              <a:t>Original Dataset Website</a:t>
            </a:r>
            <a:endParaRPr lang="en-US" dirty="0"/>
          </a:p>
        </p:txBody>
      </p:sp>
      <p:pic>
        <p:nvPicPr>
          <p:cNvPr id="7" name="Picture 6">
            <a:extLst>
              <a:ext uri="{FF2B5EF4-FFF2-40B4-BE49-F238E27FC236}">
                <a16:creationId xmlns:a16="http://schemas.microsoft.com/office/drawing/2014/main" id="{85619DFA-F990-BE47-D6C4-E9E4B7F0C4BA}"/>
              </a:ext>
            </a:extLst>
          </p:cNvPr>
          <p:cNvPicPr>
            <a:picLocks noChangeAspect="1"/>
          </p:cNvPicPr>
          <p:nvPr/>
        </p:nvPicPr>
        <p:blipFill>
          <a:blip r:embed="rId2"/>
          <a:stretch>
            <a:fillRect/>
          </a:stretch>
        </p:blipFill>
        <p:spPr>
          <a:xfrm>
            <a:off x="167148" y="157317"/>
            <a:ext cx="6346896" cy="5958346"/>
          </a:xfrm>
          <a:prstGeom prst="rect">
            <a:avLst/>
          </a:prstGeom>
        </p:spPr>
      </p:pic>
      <p:cxnSp>
        <p:nvCxnSpPr>
          <p:cNvPr id="14"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8967C9-CBD1-75EB-F7E0-2F6B950B2FDE}"/>
              </a:ext>
            </a:extLst>
          </p:cNvPr>
          <p:cNvSpPr>
            <a:spLocks noGrp="1"/>
          </p:cNvSpPr>
          <p:nvPr>
            <p:ph idx="1"/>
          </p:nvPr>
        </p:nvSpPr>
        <p:spPr>
          <a:xfrm>
            <a:off x="6411684" y="2407436"/>
            <a:ext cx="5127172" cy="3461658"/>
          </a:xfrm>
        </p:spPr>
        <p:txBody>
          <a:bodyPr>
            <a:normAutofit/>
          </a:bodyPr>
          <a:lstStyle/>
          <a:p>
            <a:r>
              <a:rPr lang="en-US"/>
              <a:t>Website Resource: </a:t>
            </a:r>
            <a:r>
              <a:rPr lang="en-US">
                <a:hlinkClick r:id="rId3"/>
              </a:rPr>
              <a:t>Advertisement &amp; Sales Data For Analysis (kaggle.com)</a:t>
            </a:r>
            <a:endParaRPr lang="en-US"/>
          </a:p>
          <a:p>
            <a:endParaRPr lang="en-US" dirty="0"/>
          </a:p>
        </p:txBody>
      </p:sp>
      <p:sp>
        <p:nvSpPr>
          <p:cNvPr id="16" name="Rectangle 1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2481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4F638-5A70-C0F8-7189-37A5FC6AB8B2}"/>
              </a:ext>
            </a:extLst>
          </p:cNvPr>
          <p:cNvSpPr>
            <a:spLocks noGrp="1"/>
          </p:cNvSpPr>
          <p:nvPr>
            <p:ph type="title"/>
          </p:nvPr>
        </p:nvSpPr>
        <p:spPr>
          <a:xfrm>
            <a:off x="654628" y="81195"/>
            <a:ext cx="10909073" cy="957902"/>
          </a:xfrm>
        </p:spPr>
        <p:txBody>
          <a:bodyPr vert="horz" lIns="91440" tIns="45720" rIns="91440" bIns="45720" rtlCol="0" anchor="b">
            <a:normAutofit/>
          </a:bodyPr>
          <a:lstStyle/>
          <a:p>
            <a:r>
              <a:rPr lang="en-US" sz="6000" dirty="0">
                <a:solidFill>
                  <a:schemeClr val="tx1">
                    <a:lumMod val="85000"/>
                    <a:lumOff val="15000"/>
                  </a:schemeClr>
                </a:solidFill>
              </a:rPr>
              <a:t>Cleaning &amp; Revising Data</a:t>
            </a:r>
          </a:p>
        </p:txBody>
      </p:sp>
      <p:pic>
        <p:nvPicPr>
          <p:cNvPr id="5" name="Picture 4">
            <a:extLst>
              <a:ext uri="{FF2B5EF4-FFF2-40B4-BE49-F238E27FC236}">
                <a16:creationId xmlns:a16="http://schemas.microsoft.com/office/drawing/2014/main" id="{1201AA0F-B730-09B5-A13E-7C95B89CB0D2}"/>
              </a:ext>
            </a:extLst>
          </p:cNvPr>
          <p:cNvPicPr>
            <a:picLocks noChangeAspect="1"/>
          </p:cNvPicPr>
          <p:nvPr/>
        </p:nvPicPr>
        <p:blipFill>
          <a:blip r:embed="rId2"/>
          <a:srcRect l="5403" r="7967" b="-1"/>
          <a:stretch/>
        </p:blipFill>
        <p:spPr>
          <a:xfrm>
            <a:off x="6066486" y="1212703"/>
            <a:ext cx="6149115" cy="5104335"/>
          </a:xfrm>
          <a:prstGeom prst="rect">
            <a:avLst/>
          </a:prstGeom>
        </p:spPr>
      </p:pic>
      <p:pic>
        <p:nvPicPr>
          <p:cNvPr id="4" name="Content Placeholder 3">
            <a:extLst>
              <a:ext uri="{FF2B5EF4-FFF2-40B4-BE49-F238E27FC236}">
                <a16:creationId xmlns:a16="http://schemas.microsoft.com/office/drawing/2014/main" id="{B8597178-1AB7-3CBE-8246-09D7DC04C9F5}"/>
              </a:ext>
            </a:extLst>
          </p:cNvPr>
          <p:cNvPicPr>
            <a:picLocks noGrp="1" noChangeAspect="1"/>
          </p:cNvPicPr>
          <p:nvPr>
            <p:ph idx="1"/>
          </p:nvPr>
        </p:nvPicPr>
        <p:blipFill>
          <a:blip r:embed="rId3"/>
          <a:srcRect t="20243" r="3" b="18398"/>
          <a:stretch/>
        </p:blipFill>
        <p:spPr>
          <a:xfrm>
            <a:off x="42751" y="1212703"/>
            <a:ext cx="6050279" cy="5155809"/>
          </a:xfrm>
          <a:prstGeom prst="rect">
            <a:avLst/>
          </a:prstGeom>
        </p:spPr>
      </p:pic>
      <p:cxnSp>
        <p:nvCxnSpPr>
          <p:cNvPr id="21" name="Straight Connector 2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8354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0406-D082-813B-5DE5-E7D924990043}"/>
              </a:ext>
            </a:extLst>
          </p:cNvPr>
          <p:cNvSpPr>
            <a:spLocks noGrp="1"/>
          </p:cNvSpPr>
          <p:nvPr>
            <p:ph type="title"/>
          </p:nvPr>
        </p:nvSpPr>
        <p:spPr>
          <a:xfrm>
            <a:off x="1097280" y="345596"/>
            <a:ext cx="10058400" cy="1450757"/>
          </a:xfrm>
        </p:spPr>
        <p:txBody>
          <a:bodyPr/>
          <a:lstStyle/>
          <a:p>
            <a:r>
              <a:rPr lang="en-US" dirty="0"/>
              <a:t>Questions To Answer</a:t>
            </a:r>
          </a:p>
        </p:txBody>
      </p:sp>
      <p:sp>
        <p:nvSpPr>
          <p:cNvPr id="3" name="Content Placeholder 2">
            <a:extLst>
              <a:ext uri="{FF2B5EF4-FFF2-40B4-BE49-F238E27FC236}">
                <a16:creationId xmlns:a16="http://schemas.microsoft.com/office/drawing/2014/main" id="{EBE8B129-F781-F2EF-522A-3457DD7D6C5E}"/>
              </a:ext>
            </a:extLst>
          </p:cNvPr>
          <p:cNvSpPr>
            <a:spLocks noGrp="1"/>
          </p:cNvSpPr>
          <p:nvPr>
            <p:ph idx="1"/>
          </p:nvPr>
        </p:nvSpPr>
        <p:spPr/>
        <p:txBody>
          <a:bodyPr/>
          <a:lstStyle/>
          <a:p>
            <a:pPr>
              <a:buFont typeface="Arial" panose="020B0604020202020204" pitchFamily="34" charset="0"/>
              <a:buChar char="•"/>
            </a:pPr>
            <a:r>
              <a:rPr lang="en-US" dirty="0"/>
              <a:t>Which advertisement is most and least effective?</a:t>
            </a:r>
          </a:p>
          <a:p>
            <a:pPr lvl="1">
              <a:buFont typeface="Arial" panose="020B0604020202020204" pitchFamily="34" charset="0"/>
              <a:buChar char="•"/>
            </a:pPr>
            <a:r>
              <a:rPr lang="en-US" dirty="0"/>
              <a:t>Can we find if companies focused more budget into one type of media, and if that had an effect on sales?</a:t>
            </a:r>
          </a:p>
          <a:p>
            <a:pPr>
              <a:buFont typeface="Arial" panose="020B0604020202020204" pitchFamily="34" charset="0"/>
              <a:buChar char="•"/>
            </a:pPr>
            <a:r>
              <a:rPr lang="en-US" dirty="0"/>
              <a:t>Can you predict the future sales based on the type of advertisement</a:t>
            </a:r>
          </a:p>
          <a:p>
            <a:pPr>
              <a:buFont typeface="Arial" panose="020B0604020202020204" pitchFamily="34" charset="0"/>
              <a:buChar char="•"/>
            </a:pPr>
            <a:r>
              <a:rPr lang="en-US" dirty="0"/>
              <a:t>How do the budgets compare between the highest and lowest selling companies?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6616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3B0A-75C0-E045-1170-7FE03258A8A4}"/>
              </a:ext>
            </a:extLst>
          </p:cNvPr>
          <p:cNvSpPr>
            <a:spLocks noGrp="1"/>
          </p:cNvSpPr>
          <p:nvPr>
            <p:ph type="title"/>
          </p:nvPr>
        </p:nvSpPr>
        <p:spPr>
          <a:xfrm>
            <a:off x="1066800" y="1071717"/>
            <a:ext cx="10058400" cy="1179871"/>
          </a:xfrm>
        </p:spPr>
        <p:txBody>
          <a:bodyPr>
            <a:noAutofit/>
          </a:bodyPr>
          <a:lstStyle/>
          <a:p>
            <a:r>
              <a:rPr lang="en-US" sz="4800" dirty="0"/>
              <a:t>Which advertisement is most and least effective?</a:t>
            </a:r>
            <a:br>
              <a:rPr lang="en-US" sz="4800" dirty="0"/>
            </a:br>
            <a:endParaRPr lang="en-US" sz="4800" dirty="0"/>
          </a:p>
        </p:txBody>
      </p:sp>
      <p:pic>
        <p:nvPicPr>
          <p:cNvPr id="4" name="Content Placeholder 3">
            <a:extLst>
              <a:ext uri="{FF2B5EF4-FFF2-40B4-BE49-F238E27FC236}">
                <a16:creationId xmlns:a16="http://schemas.microsoft.com/office/drawing/2014/main" id="{0894FF4B-C2BB-BA16-D6EA-1DFE6C977B56}"/>
              </a:ext>
            </a:extLst>
          </p:cNvPr>
          <p:cNvPicPr>
            <a:picLocks noGrp="1" noChangeAspect="1"/>
          </p:cNvPicPr>
          <p:nvPr>
            <p:ph idx="1"/>
          </p:nvPr>
        </p:nvPicPr>
        <p:blipFill>
          <a:blip r:embed="rId2"/>
          <a:stretch>
            <a:fillRect/>
          </a:stretch>
        </p:blipFill>
        <p:spPr>
          <a:xfrm>
            <a:off x="260337" y="1995947"/>
            <a:ext cx="3795248" cy="4277033"/>
          </a:xfrm>
          <a:prstGeom prst="rect">
            <a:avLst/>
          </a:prstGeom>
        </p:spPr>
      </p:pic>
      <p:pic>
        <p:nvPicPr>
          <p:cNvPr id="5" name="Picture 4">
            <a:extLst>
              <a:ext uri="{FF2B5EF4-FFF2-40B4-BE49-F238E27FC236}">
                <a16:creationId xmlns:a16="http://schemas.microsoft.com/office/drawing/2014/main" id="{65B92C9C-BFC0-9C0E-61E1-AC7AEA605F83}"/>
              </a:ext>
            </a:extLst>
          </p:cNvPr>
          <p:cNvPicPr>
            <a:picLocks noChangeAspect="1"/>
          </p:cNvPicPr>
          <p:nvPr/>
        </p:nvPicPr>
        <p:blipFill>
          <a:blip r:embed="rId3"/>
          <a:stretch>
            <a:fillRect/>
          </a:stretch>
        </p:blipFill>
        <p:spPr>
          <a:xfrm>
            <a:off x="4168877" y="1995946"/>
            <a:ext cx="3967540" cy="4277035"/>
          </a:xfrm>
          <a:prstGeom prst="rect">
            <a:avLst/>
          </a:prstGeom>
        </p:spPr>
      </p:pic>
      <p:pic>
        <p:nvPicPr>
          <p:cNvPr id="6" name="Picture 5">
            <a:extLst>
              <a:ext uri="{FF2B5EF4-FFF2-40B4-BE49-F238E27FC236}">
                <a16:creationId xmlns:a16="http://schemas.microsoft.com/office/drawing/2014/main" id="{FFBF82B6-4399-89FE-522B-F08B7B5FE617}"/>
              </a:ext>
            </a:extLst>
          </p:cNvPr>
          <p:cNvPicPr>
            <a:picLocks noChangeAspect="1"/>
          </p:cNvPicPr>
          <p:nvPr/>
        </p:nvPicPr>
        <p:blipFill>
          <a:blip r:embed="rId4"/>
          <a:stretch>
            <a:fillRect/>
          </a:stretch>
        </p:blipFill>
        <p:spPr>
          <a:xfrm>
            <a:off x="8150936" y="1995946"/>
            <a:ext cx="3967540" cy="4344164"/>
          </a:xfrm>
          <a:prstGeom prst="rect">
            <a:avLst/>
          </a:prstGeom>
        </p:spPr>
      </p:pic>
    </p:spTree>
    <p:extLst>
      <p:ext uri="{BB962C8B-B14F-4D97-AF65-F5344CB8AC3E}">
        <p14:creationId xmlns:p14="http://schemas.microsoft.com/office/powerpoint/2010/main" val="388604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E028-2516-78AD-C1FB-8B1B3124DB28}"/>
              </a:ext>
            </a:extLst>
          </p:cNvPr>
          <p:cNvSpPr>
            <a:spLocks noGrp="1"/>
          </p:cNvSpPr>
          <p:nvPr>
            <p:ph type="title"/>
          </p:nvPr>
        </p:nvSpPr>
        <p:spPr>
          <a:xfrm>
            <a:off x="1066800" y="476370"/>
            <a:ext cx="10058400" cy="881954"/>
          </a:xfrm>
        </p:spPr>
        <p:txBody>
          <a:bodyPr>
            <a:normAutofit fontScale="90000"/>
          </a:bodyPr>
          <a:lstStyle/>
          <a:p>
            <a:r>
              <a:rPr lang="en-US" dirty="0"/>
              <a:t>Predictions Based Off Linear Regression</a:t>
            </a:r>
          </a:p>
        </p:txBody>
      </p:sp>
      <p:pic>
        <p:nvPicPr>
          <p:cNvPr id="4" name="Content Placeholder 3">
            <a:extLst>
              <a:ext uri="{FF2B5EF4-FFF2-40B4-BE49-F238E27FC236}">
                <a16:creationId xmlns:a16="http://schemas.microsoft.com/office/drawing/2014/main" id="{DD0F6353-731E-FE7F-F1BE-22D1B02D0E1F}"/>
              </a:ext>
            </a:extLst>
          </p:cNvPr>
          <p:cNvPicPr>
            <a:picLocks noGrp="1" noChangeAspect="1"/>
          </p:cNvPicPr>
          <p:nvPr>
            <p:ph idx="1"/>
          </p:nvPr>
        </p:nvPicPr>
        <p:blipFill>
          <a:blip r:embed="rId2"/>
          <a:stretch>
            <a:fillRect/>
          </a:stretch>
        </p:blipFill>
        <p:spPr>
          <a:xfrm>
            <a:off x="77812" y="1553497"/>
            <a:ext cx="3884586" cy="4748879"/>
          </a:xfrm>
          <a:prstGeom prst="rect">
            <a:avLst/>
          </a:prstGeom>
        </p:spPr>
      </p:pic>
      <p:pic>
        <p:nvPicPr>
          <p:cNvPr id="5" name="Picture 4">
            <a:extLst>
              <a:ext uri="{FF2B5EF4-FFF2-40B4-BE49-F238E27FC236}">
                <a16:creationId xmlns:a16="http://schemas.microsoft.com/office/drawing/2014/main" id="{1024EE91-D459-B5D5-C6F6-B1160A6E8200}"/>
              </a:ext>
            </a:extLst>
          </p:cNvPr>
          <p:cNvPicPr>
            <a:picLocks noChangeAspect="1"/>
          </p:cNvPicPr>
          <p:nvPr/>
        </p:nvPicPr>
        <p:blipFill>
          <a:blip r:embed="rId3"/>
          <a:stretch>
            <a:fillRect/>
          </a:stretch>
        </p:blipFill>
        <p:spPr>
          <a:xfrm>
            <a:off x="3962400" y="1553497"/>
            <a:ext cx="4021395" cy="4748879"/>
          </a:xfrm>
          <a:prstGeom prst="rect">
            <a:avLst/>
          </a:prstGeom>
        </p:spPr>
      </p:pic>
      <p:pic>
        <p:nvPicPr>
          <p:cNvPr id="7" name="Picture 6">
            <a:extLst>
              <a:ext uri="{FF2B5EF4-FFF2-40B4-BE49-F238E27FC236}">
                <a16:creationId xmlns:a16="http://schemas.microsoft.com/office/drawing/2014/main" id="{3B33EC10-C55B-F133-8391-63907CDF237D}"/>
              </a:ext>
            </a:extLst>
          </p:cNvPr>
          <p:cNvPicPr>
            <a:picLocks noChangeAspect="1"/>
          </p:cNvPicPr>
          <p:nvPr/>
        </p:nvPicPr>
        <p:blipFill>
          <a:blip r:embed="rId4"/>
          <a:stretch>
            <a:fillRect/>
          </a:stretch>
        </p:blipFill>
        <p:spPr>
          <a:xfrm>
            <a:off x="7983795" y="1553497"/>
            <a:ext cx="4130394" cy="4828133"/>
          </a:xfrm>
          <a:prstGeom prst="rect">
            <a:avLst/>
          </a:prstGeom>
        </p:spPr>
      </p:pic>
    </p:spTree>
    <p:extLst>
      <p:ext uri="{BB962C8B-B14F-4D97-AF65-F5344CB8AC3E}">
        <p14:creationId xmlns:p14="http://schemas.microsoft.com/office/powerpoint/2010/main" val="173843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E440-0198-296C-8EA0-6376832762AA}"/>
              </a:ext>
            </a:extLst>
          </p:cNvPr>
          <p:cNvSpPr>
            <a:spLocks noGrp="1"/>
          </p:cNvSpPr>
          <p:nvPr>
            <p:ph type="title"/>
          </p:nvPr>
        </p:nvSpPr>
        <p:spPr/>
        <p:txBody>
          <a:bodyPr>
            <a:normAutofit fontScale="90000"/>
          </a:bodyPr>
          <a:lstStyle/>
          <a:p>
            <a:r>
              <a:rPr lang="en-US" dirty="0"/>
              <a:t>Total Budget Visualization &amp; Prediction</a:t>
            </a:r>
          </a:p>
        </p:txBody>
      </p:sp>
      <p:pic>
        <p:nvPicPr>
          <p:cNvPr id="5" name="Content Placeholder 4">
            <a:extLst>
              <a:ext uri="{FF2B5EF4-FFF2-40B4-BE49-F238E27FC236}">
                <a16:creationId xmlns:a16="http://schemas.microsoft.com/office/drawing/2014/main" id="{84CB2754-2FF7-855B-41C9-021D3D2CECFE}"/>
              </a:ext>
            </a:extLst>
          </p:cNvPr>
          <p:cNvPicPr>
            <a:picLocks noGrp="1" noChangeAspect="1"/>
          </p:cNvPicPr>
          <p:nvPr>
            <p:ph idx="1"/>
          </p:nvPr>
        </p:nvPicPr>
        <p:blipFill>
          <a:blip r:embed="rId2"/>
          <a:stretch>
            <a:fillRect/>
          </a:stretch>
        </p:blipFill>
        <p:spPr>
          <a:xfrm>
            <a:off x="0" y="1956618"/>
            <a:ext cx="5732206" cy="4395021"/>
          </a:xfrm>
        </p:spPr>
      </p:pic>
      <p:pic>
        <p:nvPicPr>
          <p:cNvPr id="4" name="Picture 3">
            <a:extLst>
              <a:ext uri="{FF2B5EF4-FFF2-40B4-BE49-F238E27FC236}">
                <a16:creationId xmlns:a16="http://schemas.microsoft.com/office/drawing/2014/main" id="{517A0CE7-70A1-EEA9-C21C-FFBD04D1D81E}"/>
              </a:ext>
            </a:extLst>
          </p:cNvPr>
          <p:cNvPicPr>
            <a:picLocks noChangeAspect="1"/>
          </p:cNvPicPr>
          <p:nvPr/>
        </p:nvPicPr>
        <p:blipFill>
          <a:blip r:embed="rId3"/>
          <a:stretch>
            <a:fillRect/>
          </a:stretch>
        </p:blipFill>
        <p:spPr>
          <a:xfrm>
            <a:off x="5886604" y="1956618"/>
            <a:ext cx="5732206" cy="4395021"/>
          </a:xfrm>
          <a:prstGeom prst="rect">
            <a:avLst/>
          </a:prstGeom>
        </p:spPr>
      </p:pic>
    </p:spTree>
    <p:extLst>
      <p:ext uri="{BB962C8B-B14F-4D97-AF65-F5344CB8AC3E}">
        <p14:creationId xmlns:p14="http://schemas.microsoft.com/office/powerpoint/2010/main" val="119822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A185-0646-118C-9BDE-8EBC138C15E1}"/>
              </a:ext>
            </a:extLst>
          </p:cNvPr>
          <p:cNvSpPr>
            <a:spLocks noGrp="1"/>
          </p:cNvSpPr>
          <p:nvPr>
            <p:ph type="title"/>
          </p:nvPr>
        </p:nvSpPr>
        <p:spPr>
          <a:xfrm>
            <a:off x="746560" y="764517"/>
            <a:ext cx="10058400" cy="843057"/>
          </a:xfrm>
        </p:spPr>
        <p:txBody>
          <a:bodyPr>
            <a:normAutofit fontScale="90000"/>
          </a:bodyPr>
          <a:lstStyle/>
          <a:p>
            <a:r>
              <a:rPr lang="en-US" dirty="0"/>
              <a:t>Numerical Summary &amp; Spending Distribution</a:t>
            </a:r>
          </a:p>
        </p:txBody>
      </p:sp>
      <p:pic>
        <p:nvPicPr>
          <p:cNvPr id="5" name="Content Placeholder 4">
            <a:extLst>
              <a:ext uri="{FF2B5EF4-FFF2-40B4-BE49-F238E27FC236}">
                <a16:creationId xmlns:a16="http://schemas.microsoft.com/office/drawing/2014/main" id="{2E2197EB-845A-0130-7012-6AA89FAFA371}"/>
              </a:ext>
            </a:extLst>
          </p:cNvPr>
          <p:cNvPicPr>
            <a:picLocks noGrp="1" noChangeAspect="1"/>
          </p:cNvPicPr>
          <p:nvPr>
            <p:ph idx="1"/>
          </p:nvPr>
        </p:nvPicPr>
        <p:blipFill>
          <a:blip r:embed="rId2"/>
          <a:stretch>
            <a:fillRect/>
          </a:stretch>
        </p:blipFill>
        <p:spPr>
          <a:xfrm>
            <a:off x="6804596" y="1869476"/>
            <a:ext cx="5060985" cy="3896731"/>
          </a:xfrm>
        </p:spPr>
      </p:pic>
      <p:pic>
        <p:nvPicPr>
          <p:cNvPr id="3" name="Picture 2">
            <a:extLst>
              <a:ext uri="{FF2B5EF4-FFF2-40B4-BE49-F238E27FC236}">
                <a16:creationId xmlns:a16="http://schemas.microsoft.com/office/drawing/2014/main" id="{C8CF6E97-B991-F719-48CE-8E38DC0EA545}"/>
              </a:ext>
            </a:extLst>
          </p:cNvPr>
          <p:cNvPicPr>
            <a:picLocks noChangeAspect="1"/>
          </p:cNvPicPr>
          <p:nvPr/>
        </p:nvPicPr>
        <p:blipFill>
          <a:blip r:embed="rId3"/>
          <a:stretch>
            <a:fillRect/>
          </a:stretch>
        </p:blipFill>
        <p:spPr>
          <a:xfrm>
            <a:off x="175693" y="1869476"/>
            <a:ext cx="7139508" cy="3380950"/>
          </a:xfrm>
          <a:prstGeom prst="rect">
            <a:avLst/>
          </a:prstGeom>
        </p:spPr>
      </p:pic>
    </p:spTree>
    <p:extLst>
      <p:ext uri="{BB962C8B-B14F-4D97-AF65-F5344CB8AC3E}">
        <p14:creationId xmlns:p14="http://schemas.microsoft.com/office/powerpoint/2010/main" val="346338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C72A-BD16-573B-000D-F18E81D21C4B}"/>
              </a:ext>
            </a:extLst>
          </p:cNvPr>
          <p:cNvSpPr>
            <a:spLocks noGrp="1"/>
          </p:cNvSpPr>
          <p:nvPr>
            <p:ph type="title"/>
          </p:nvPr>
        </p:nvSpPr>
        <p:spPr>
          <a:xfrm>
            <a:off x="1066800" y="561906"/>
            <a:ext cx="10058400" cy="1443873"/>
          </a:xfrm>
        </p:spPr>
        <p:txBody>
          <a:bodyPr>
            <a:normAutofit fontScale="90000"/>
          </a:bodyPr>
          <a:lstStyle/>
          <a:p>
            <a:r>
              <a:rPr lang="en-US" dirty="0"/>
              <a:t>Correlation between advertising spending and Sales Performance For Best Performing Companies</a:t>
            </a:r>
          </a:p>
        </p:txBody>
      </p:sp>
      <p:pic>
        <p:nvPicPr>
          <p:cNvPr id="9" name="Content Placeholder 8">
            <a:extLst>
              <a:ext uri="{FF2B5EF4-FFF2-40B4-BE49-F238E27FC236}">
                <a16:creationId xmlns:a16="http://schemas.microsoft.com/office/drawing/2014/main" id="{6DCF7734-E388-12B4-D9A5-AAC795503F21}"/>
              </a:ext>
            </a:extLst>
          </p:cNvPr>
          <p:cNvPicPr>
            <a:picLocks noGrp="1" noChangeAspect="1"/>
          </p:cNvPicPr>
          <p:nvPr>
            <p:ph idx="1"/>
          </p:nvPr>
        </p:nvPicPr>
        <p:blipFill>
          <a:blip r:embed="rId2"/>
          <a:stretch>
            <a:fillRect/>
          </a:stretch>
        </p:blipFill>
        <p:spPr>
          <a:xfrm>
            <a:off x="884902" y="2108199"/>
            <a:ext cx="8406581" cy="4223203"/>
          </a:xfrm>
          <a:prstGeom prst="rect">
            <a:avLst/>
          </a:prstGeom>
        </p:spPr>
      </p:pic>
    </p:spTree>
    <p:extLst>
      <p:ext uri="{BB962C8B-B14F-4D97-AF65-F5344CB8AC3E}">
        <p14:creationId xmlns:p14="http://schemas.microsoft.com/office/powerpoint/2010/main" val="76762148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326</TotalTime>
  <Words>231</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Wingdings</vt:lpstr>
      <vt:lpstr>RetrospectVTI</vt:lpstr>
      <vt:lpstr>Correlation Between Advertisement Sales</vt:lpstr>
      <vt:lpstr>Original Dataset Website</vt:lpstr>
      <vt:lpstr>Cleaning &amp; Revising Data</vt:lpstr>
      <vt:lpstr>Questions To Answer</vt:lpstr>
      <vt:lpstr>Which advertisement is most and least effective? </vt:lpstr>
      <vt:lpstr>Predictions Based Off Linear Regression</vt:lpstr>
      <vt:lpstr>Total Budget Visualization &amp; Prediction</vt:lpstr>
      <vt:lpstr>Numerical Summary &amp; Spending Distribution</vt:lpstr>
      <vt:lpstr>Correlation between advertising spending and Sales Performance For Best Performing Companies</vt:lpstr>
      <vt:lpstr>Correlation Between Advertising Spending And Sales For Worst Performing Companies</vt:lpstr>
      <vt:lpstr>Summary Of Each Company With Maximum Budget</vt:lpstr>
      <vt:lpstr>Conclusion &amp; Further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ramirez</dc:creator>
  <cp:lastModifiedBy>pablo ramirez</cp:lastModifiedBy>
  <cp:revision>2</cp:revision>
  <dcterms:created xsi:type="dcterms:W3CDTF">2024-08-13T00:34:40Z</dcterms:created>
  <dcterms:modified xsi:type="dcterms:W3CDTF">2024-08-15T22:43:34Z</dcterms:modified>
</cp:coreProperties>
</file>