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DE0-3BD7-47FB-9F64-961FDD8ADDD6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1DED-B82A-44E3-BBBD-04DB7F155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37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8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9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21-Feb-18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2: Manipulating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is object oriented</a:t>
            </a:r>
          </a:p>
          <a:p>
            <a:r>
              <a:rPr lang="en-CA" dirty="0"/>
              <a:t>All objects are members of one or more classes</a:t>
            </a:r>
          </a:p>
          <a:p>
            <a:r>
              <a:rPr lang="en-CA" dirty="0"/>
              <a:t>Class declaration is not necessary</a:t>
            </a:r>
          </a:p>
          <a:p>
            <a:r>
              <a:rPr lang="en-CA" dirty="0"/>
              <a:t>Don’t have to declare length of vectors</a:t>
            </a:r>
          </a:p>
        </p:txBody>
      </p:sp>
    </p:spTree>
    <p:extLst>
      <p:ext uri="{BB962C8B-B14F-4D97-AF65-F5344CB8AC3E}">
        <p14:creationId xmlns:p14="http://schemas.microsoft.com/office/powerpoint/2010/main" val="20867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Numeric 		a &lt;- 1</a:t>
            </a:r>
          </a:p>
          <a:p>
            <a:r>
              <a:rPr lang="en-CA" dirty="0"/>
              <a:t>String		b &lt;- "spaghetti"</a:t>
            </a:r>
          </a:p>
          <a:p>
            <a:r>
              <a:rPr lang="en-CA" dirty="0"/>
              <a:t>Factor		</a:t>
            </a:r>
            <a:r>
              <a:rPr lang="pt-BR" dirty="0"/>
              <a:t>a &lt;- factor("A")</a:t>
            </a:r>
            <a:endParaRPr lang="en-CA" dirty="0"/>
          </a:p>
          <a:p>
            <a:r>
              <a:rPr lang="en-CA" dirty="0"/>
              <a:t>Logical		d &amp; !e</a:t>
            </a:r>
          </a:p>
          <a:p>
            <a:r>
              <a:rPr lang="en-CA" dirty="0"/>
              <a:t>Missing		a &lt;- c(11,NA,13)</a:t>
            </a:r>
          </a:p>
        </p:txBody>
      </p:sp>
    </p:spTree>
    <p:extLst>
      <p:ext uri="{BB962C8B-B14F-4D97-AF65-F5344CB8AC3E}">
        <p14:creationId xmlns:p14="http://schemas.microsoft.com/office/powerpoint/2010/main" val="15233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Vector		a &lt;- c(11,12,13)</a:t>
            </a:r>
          </a:p>
          <a:p>
            <a:r>
              <a:rPr lang="en-CA" dirty="0" err="1"/>
              <a:t>Dataframe</a:t>
            </a:r>
            <a:r>
              <a:rPr lang="en-CA" dirty="0"/>
              <a:t>	</a:t>
            </a:r>
            <a:r>
              <a:rPr lang="en-CA" dirty="0" smtClean="0"/>
              <a:t>	trees </a:t>
            </a:r>
            <a:r>
              <a:rPr lang="en-CA" dirty="0"/>
              <a:t>&lt;- </a:t>
            </a:r>
            <a:r>
              <a:rPr lang="en-CA" dirty="0" err="1"/>
              <a:t>data.frame</a:t>
            </a:r>
            <a:r>
              <a:rPr lang="en-CA" dirty="0"/>
              <a:t>(tree = c(1, 	</a:t>
            </a:r>
            <a:r>
              <a:rPr lang="en-CA" dirty="0" smtClean="0"/>
              <a:t>	</a:t>
            </a:r>
            <a:r>
              <a:rPr lang="en-CA" dirty="0"/>
              <a:t>		2), species = c("WH", "WL"))</a:t>
            </a:r>
          </a:p>
          <a:p>
            <a:r>
              <a:rPr lang="en-CA" dirty="0"/>
              <a:t>Matrix/Array	mat.1 &lt;- matrix(c(1,0,1,1), 		</a:t>
            </a:r>
            <a:r>
              <a:rPr lang="en-CA"/>
              <a:t>	</a:t>
            </a:r>
            <a:r>
              <a:rPr lang="en-CA" smtClean="0"/>
              <a:t>	</a:t>
            </a:r>
            <a:r>
              <a:rPr lang="en-CA" dirty="0"/>
              <a:t>	</a:t>
            </a:r>
            <a:r>
              <a:rPr lang="en-CA" dirty="0" err="1"/>
              <a:t>nrow</a:t>
            </a:r>
            <a:r>
              <a:rPr lang="en-CA" dirty="0"/>
              <a:t>=2)</a:t>
            </a:r>
          </a:p>
          <a:p>
            <a:r>
              <a:rPr lang="en-CA" dirty="0"/>
              <a:t>List			</a:t>
            </a:r>
            <a:r>
              <a:rPr lang="en-CA" dirty="0" err="1"/>
              <a:t>my.list</a:t>
            </a:r>
            <a:r>
              <a:rPr lang="en-CA" dirty="0"/>
              <a:t> &lt;- list("one", TRUE, 3)</a:t>
            </a:r>
          </a:p>
        </p:txBody>
      </p:sp>
    </p:spTree>
    <p:extLst>
      <p:ext uri="{BB962C8B-B14F-4D97-AF65-F5344CB8AC3E}">
        <p14:creationId xmlns:p14="http://schemas.microsoft.com/office/powerpoint/2010/main" val="22143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Subsetting</a:t>
            </a:r>
            <a:r>
              <a:rPr lang="en-CA" dirty="0"/>
              <a:t>		</a:t>
            </a:r>
            <a:r>
              <a:rPr lang="en-CA" dirty="0" err="1"/>
              <a:t>ufc</a:t>
            </a:r>
            <a:r>
              <a:rPr lang="en-CA" dirty="0"/>
              <a:t>[1:5,]</a:t>
            </a:r>
          </a:p>
          <a:p>
            <a:r>
              <a:rPr lang="en-CA" dirty="0"/>
              <a:t>Sorting 		</a:t>
            </a:r>
            <a:r>
              <a:rPr lang="en-CA" dirty="0" err="1"/>
              <a:t>ufc</a:t>
            </a:r>
            <a:r>
              <a:rPr lang="en-CA" dirty="0"/>
              <a:t>[order(</a:t>
            </a:r>
            <a:r>
              <a:rPr lang="en-CA" dirty="0" err="1"/>
              <a:t>ufc$height.m</a:t>
            </a:r>
            <a:r>
              <a:rPr lang="en-CA" dirty="0"/>
              <a:t>),]</a:t>
            </a:r>
          </a:p>
          <a:p>
            <a:r>
              <a:rPr lang="en-CA" dirty="0"/>
              <a:t>Summarizing	</a:t>
            </a:r>
            <a:r>
              <a:rPr lang="en-CA" dirty="0" err="1"/>
              <a:t>sapply</a:t>
            </a:r>
            <a:r>
              <a:rPr lang="en-CA" dirty="0"/>
              <a:t>(</a:t>
            </a:r>
            <a:r>
              <a:rPr lang="en-CA" dirty="0" err="1"/>
              <a:t>ufc</a:t>
            </a:r>
            <a:r>
              <a:rPr lang="en-CA" dirty="0"/>
              <a:t>[,4:7], mean)</a:t>
            </a:r>
          </a:p>
          <a:p>
            <a:r>
              <a:rPr lang="en-CA" dirty="0"/>
              <a:t>Merging		trees &lt;- merge(trees, </a:t>
            </a:r>
            <a:r>
              <a:rPr lang="en-CA" dirty="0" err="1"/>
              <a:t>params</a:t>
            </a:r>
            <a:r>
              <a:rPr lang="en-CA" dirty="0"/>
              <a:t>)</a:t>
            </a:r>
          </a:p>
          <a:p>
            <a:r>
              <a:rPr lang="en-CA" dirty="0"/>
              <a:t>Reshaping		</a:t>
            </a:r>
            <a:r>
              <a:rPr lang="en-CA" dirty="0" err="1"/>
              <a:t>trees.long</a:t>
            </a:r>
            <a:r>
              <a:rPr lang="en-CA" dirty="0"/>
              <a:t> &lt;- reshape(trees,…)</a:t>
            </a:r>
          </a:p>
        </p:txBody>
      </p:sp>
    </p:spTree>
    <p:extLst>
      <p:ext uri="{BB962C8B-B14F-4D97-AF65-F5344CB8AC3E}">
        <p14:creationId xmlns:p14="http://schemas.microsoft.com/office/powerpoint/2010/main" val="19394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145</TotalTime>
  <Words>44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bestes_blau</vt:lpstr>
      <vt:lpstr>Topic 2: Manipulating data</vt:lpstr>
      <vt:lpstr>Data Structures in R</vt:lpstr>
      <vt:lpstr>Data Types</vt:lpstr>
      <vt:lpstr>Structures of Data</vt:lpstr>
      <vt:lpstr>Data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</dc:title>
  <dc:creator>richard</dc:creator>
  <cp:lastModifiedBy>richard</cp:lastModifiedBy>
  <cp:revision>50</cp:revision>
  <dcterms:created xsi:type="dcterms:W3CDTF">2006-08-16T00:00:00Z</dcterms:created>
  <dcterms:modified xsi:type="dcterms:W3CDTF">2018-02-21T19:30:06Z</dcterms:modified>
</cp:coreProperties>
</file>