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47" r:id="rId2"/>
    <p:sldId id="434" r:id="rId3"/>
    <p:sldId id="445" r:id="rId4"/>
  </p:sldIdLst>
  <p:sldSz cx="9144000" cy="6858000" type="screen4x3"/>
  <p:notesSz cx="6858000" cy="96377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7DDA"/>
    <a:srgbClr val="FFFF00"/>
    <a:srgbClr val="009900"/>
    <a:srgbClr val="0000FF"/>
    <a:srgbClr val="A82D24"/>
    <a:srgbClr val="CC3300"/>
    <a:srgbClr val="880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1" autoAdjust="0"/>
    <p:restoredTop sz="96433" autoAdjust="0"/>
  </p:normalViewPr>
  <p:slideViewPr>
    <p:cSldViewPr>
      <p:cViewPr varScale="1">
        <p:scale>
          <a:sx n="84" d="100"/>
          <a:sy n="84" d="100"/>
        </p:scale>
        <p:origin x="1668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637EB6-A476-467C-B5E4-A91711D5A6BA}" type="datetimeFigureOut">
              <a:rPr lang="de-DE"/>
              <a:pPr>
                <a:defRPr/>
              </a:pPr>
              <a:t>21.02.2018</a:t>
            </a:fld>
            <a:endParaRPr lang="de-DE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D33732-BC21-4D88-AA75-A3FB2D2B33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3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22313"/>
            <a:ext cx="4819650" cy="361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8350"/>
            <a:ext cx="54864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A0C839-4570-499D-BC4B-E1490E981D3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5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4EC342D-1D1F-4AFF-9B2F-141FCE93980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68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7ADD-D063-4C0D-9623-DA399A7C052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819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4973-858A-47D2-B511-F8F3D3675EF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3714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108A-B71B-41B7-931C-CDD2A684DBA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641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6543DB0-0ECC-4255-9BFD-DD6BC95EFB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37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738B-A5D9-4C12-B159-F55C2AC4B8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4058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5F01-8B48-4347-8123-B581749B4D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048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F735-0388-47A6-A4B0-499E00F9B81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6984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1039-527C-400B-86BA-373CE6876E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34263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9D42-89C5-4AA2-AB3C-B193A775118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62007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6AB4-C44B-44E2-9380-0F79FA3F094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49636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19B0D4EC-A596-478A-A893-3A49EA193BC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4" r:id="rId2"/>
    <p:sldLayoutId id="214748385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4" r:id="rId9"/>
    <p:sldLayoutId id="2147483850" r:id="rId10"/>
    <p:sldLayoutId id="21474838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AT" dirty="0" smtClean="0"/>
              <a:t>Topic 6: </a:t>
            </a:r>
            <a:r>
              <a:rPr lang="en-US" dirty="0">
                <a:effectLst/>
              </a:rPr>
              <a:t>Graphs and visualization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0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Graphs:</a:t>
            </a:r>
            <a:r>
              <a:rPr lang="en-US" sz="2400" dirty="0"/>
              <a:t>  </a:t>
            </a:r>
          </a:p>
          <a:p>
            <a:r>
              <a:rPr lang="en-US" sz="2400" dirty="0"/>
              <a:t>R is very good at graphs.  </a:t>
            </a:r>
          </a:p>
          <a:p>
            <a:r>
              <a:rPr lang="en-US" sz="2400" dirty="0"/>
              <a:t>The main way to make a graph is to use the function plot( ), where there are a number of </a:t>
            </a:r>
            <a:r>
              <a:rPr lang="en-US" sz="2400" u="sng" dirty="0"/>
              <a:t>arguments</a:t>
            </a:r>
            <a:r>
              <a:rPr lang="en-US" sz="2400" dirty="0"/>
              <a:t> in the brackets (i.e., the x variable, the y variable, labels, type of graph, etc.  </a:t>
            </a:r>
          </a:p>
          <a:p>
            <a:r>
              <a:rPr lang="en-US" sz="2400" u="sng" dirty="0"/>
              <a:t>Only one graph appears at once, in a separate window</a:t>
            </a:r>
            <a:r>
              <a:rPr lang="en-US" sz="2400" dirty="0"/>
              <a:t>. </a:t>
            </a:r>
          </a:p>
          <a:p>
            <a:r>
              <a:rPr lang="en-US" sz="2400" dirty="0"/>
              <a:t>When you graph in R, you should save the graph (e.g., as a .jpg file or as a metafile), before moving to the next graph.  </a:t>
            </a:r>
          </a:p>
          <a:p>
            <a:r>
              <a:rPr lang="en-US" sz="2400" dirty="0"/>
              <a:t>R can also do multiple graphs in the same graph window.</a:t>
            </a:r>
            <a:endParaRPr lang="en-CA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8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Exercise: Graphs Using R</a:t>
            </a:r>
            <a:endParaRPr lang="en-CA" sz="2400" b="1" dirty="0"/>
          </a:p>
          <a:p>
            <a:pPr marL="0" indent="0">
              <a:buNone/>
            </a:pPr>
            <a:r>
              <a:rPr lang="en-US" sz="2400" i="1" dirty="0"/>
              <a:t>File: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trees.txt </a:t>
            </a:r>
            <a:r>
              <a:rPr lang="en-US" sz="2400" dirty="0"/>
              <a:t>for this exercise.  There are 250 </a:t>
            </a:r>
            <a:r>
              <a:rPr lang="en-US" sz="2400" i="1" dirty="0" err="1"/>
              <a:t>Populus</a:t>
            </a:r>
            <a:r>
              <a:rPr lang="en-US" sz="2400" dirty="0"/>
              <a:t> trees and 250 </a:t>
            </a:r>
            <a:r>
              <a:rPr lang="en-US" sz="2400" i="1" dirty="0" err="1"/>
              <a:t>Abies</a:t>
            </a:r>
            <a:r>
              <a:rPr lang="en-US" sz="2400" dirty="0"/>
              <a:t> trees in this dataset.  We will run some simple plots to visualize this fairly large dataset. 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Script:</a:t>
            </a:r>
            <a:r>
              <a:rPr lang="en-US" sz="2400" dirty="0"/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graphs.R</a:t>
            </a:r>
            <a:endParaRPr lang="en-US" sz="24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For discussion:</a:t>
            </a:r>
            <a:endParaRPr lang="en-CA" sz="2400" dirty="0"/>
          </a:p>
          <a:p>
            <a:r>
              <a:rPr lang="en-US" sz="2400" dirty="0"/>
              <a:t>Which plot(s) did you find useful in visually describing these data?</a:t>
            </a:r>
            <a:endParaRPr lang="en-CA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59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Constantia</vt:lpstr>
      <vt:lpstr>Tahoma</vt:lpstr>
      <vt:lpstr>Wingdings 2</vt:lpstr>
      <vt:lpstr>Flow</vt:lpstr>
      <vt:lpstr>Topic 6: Graphs and visualization </vt:lpstr>
      <vt:lpstr>The basics of R</vt:lpstr>
      <vt:lpstr>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Loretto</dc:creator>
  <cp:lastModifiedBy>Matthias</cp:lastModifiedBy>
  <cp:revision>875</cp:revision>
  <cp:lastPrinted>2009-04-22T19:24:48Z</cp:lastPrinted>
  <dcterms:created xsi:type="dcterms:W3CDTF">2009-04-22T19:24:48Z</dcterms:created>
  <dcterms:modified xsi:type="dcterms:W3CDTF">2018-02-21T22:29:18Z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