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5" r:id="rId3"/>
    <p:sldId id="260" r:id="rId4"/>
    <p:sldId id="277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084E774-026B-4F8C-8E1C-E45854CD7635}" type="datetimeFigureOut">
              <a:rPr lang="en-CA" smtClean="0"/>
              <a:t>05/02/2018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57400"/>
            <a:ext cx="7745505" cy="40687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400" b="1" dirty="0"/>
              <a:t>Exercise: Graphs Using R</a:t>
            </a:r>
            <a:endParaRPr lang="en-CA" sz="6400" b="1" dirty="0"/>
          </a:p>
          <a:p>
            <a:pPr marL="0" indent="0">
              <a:buNone/>
            </a:pPr>
            <a:r>
              <a:rPr lang="en-US" sz="6400" i="1" dirty="0"/>
              <a:t>File:  </a:t>
            </a:r>
            <a:r>
              <a:rPr lang="en-US" sz="6400" dirty="0">
                <a:latin typeface="Tahoma" pitchFamily="34" charset="0"/>
                <a:ea typeface="Tahoma" pitchFamily="34" charset="0"/>
                <a:cs typeface="Tahoma" pitchFamily="34" charset="0"/>
              </a:rPr>
              <a:t>trees.txt </a:t>
            </a:r>
            <a:r>
              <a:rPr lang="en-US" sz="6400" dirty="0"/>
              <a:t>for this exercise.  There are 250 </a:t>
            </a:r>
            <a:r>
              <a:rPr lang="en-US" sz="6400" i="1" dirty="0"/>
              <a:t>Populus</a:t>
            </a:r>
            <a:r>
              <a:rPr lang="en-US" sz="6400" dirty="0"/>
              <a:t> trees and 250 </a:t>
            </a:r>
            <a:r>
              <a:rPr lang="en-US" sz="6400" i="1" dirty="0"/>
              <a:t>Abies</a:t>
            </a:r>
            <a:r>
              <a:rPr lang="en-US" sz="6400" dirty="0"/>
              <a:t> trees in this dataset.  We will run some simple plots to visualize this fairly large dataset.  </a:t>
            </a:r>
          </a:p>
          <a:p>
            <a:pPr marL="0" indent="0">
              <a:buNone/>
            </a:pPr>
            <a:endParaRPr lang="en-US" sz="6400" i="1" dirty="0"/>
          </a:p>
          <a:p>
            <a:pPr marL="0" indent="0">
              <a:buNone/>
            </a:pPr>
            <a:r>
              <a:rPr lang="en-US" sz="6400" i="1" dirty="0"/>
              <a:t>Script:</a:t>
            </a:r>
            <a:r>
              <a:rPr lang="en-US" sz="6400" dirty="0"/>
              <a:t>  </a:t>
            </a:r>
            <a:r>
              <a:rPr lang="en-US" sz="6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graphs.R</a:t>
            </a:r>
            <a:endParaRPr lang="en-US" sz="6400" dirty="0"/>
          </a:p>
          <a:p>
            <a:pPr marL="0" indent="0">
              <a:buNone/>
            </a:pPr>
            <a:endParaRPr lang="en-US" sz="6600" i="1" dirty="0"/>
          </a:p>
          <a:p>
            <a:pPr marL="0" indent="0">
              <a:buNone/>
            </a:pPr>
            <a:r>
              <a:rPr lang="en-US" sz="6600" i="1" dirty="0"/>
              <a:t>For discussion:</a:t>
            </a:r>
            <a:endParaRPr lang="en-CA" sz="6600" dirty="0"/>
          </a:p>
          <a:p>
            <a:r>
              <a:rPr lang="en-US" sz="6600" dirty="0"/>
              <a:t>Which plot(s) did you find useful in visually describing these data?</a:t>
            </a:r>
            <a:endParaRPr lang="en-CA" sz="6600" dirty="0"/>
          </a:p>
          <a:p>
            <a:endParaRPr lang="en-CA" sz="3600" dirty="0"/>
          </a:p>
          <a:p>
            <a:pPr marL="0" indent="0">
              <a:buNone/>
            </a:pPr>
            <a:endParaRPr lang="en-CA" sz="6400" dirty="0"/>
          </a:p>
          <a:p>
            <a:pPr marL="0" indent="0">
              <a:buNone/>
            </a:pPr>
            <a:endParaRPr lang="en-US" sz="6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6263" cy="1054250"/>
          </a:xfrm>
        </p:spPr>
        <p:txBody>
          <a:bodyPr/>
          <a:lstStyle/>
          <a:p>
            <a:pPr algn="l"/>
            <a:r>
              <a:rPr lang="en-US" sz="2800" dirty="0">
                <a:latin typeface="Book Antiqua" pitchFamily="18" charset="0"/>
              </a:rPr>
              <a:t>Topic 4: Graphs  </a:t>
            </a:r>
            <a:endParaRPr lang="en-CA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57400"/>
            <a:ext cx="7745505" cy="4068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Running the R Script:  </a:t>
            </a:r>
            <a:r>
              <a:rPr lang="en-US" sz="2000" dirty="0"/>
              <a:t> </a:t>
            </a:r>
            <a:endParaRPr lang="en-CA" sz="2000" dirty="0"/>
          </a:p>
          <a:p>
            <a:pPr lvl="0"/>
            <a:r>
              <a:rPr lang="en-US" sz="2000" dirty="0"/>
              <a:t>Start R</a:t>
            </a:r>
            <a:endParaRPr lang="en-CA" sz="2000" dirty="0"/>
          </a:p>
          <a:p>
            <a:pPr lvl="0"/>
            <a:r>
              <a:rPr lang="en-US" sz="2000" dirty="0"/>
              <a:t>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Open </a:t>
            </a:r>
            <a:r>
              <a:rPr lang="en-US" sz="2000" dirty="0"/>
              <a:t>script to bring in the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graphs.R</a:t>
            </a:r>
            <a:r>
              <a:rPr lang="en-US" sz="2000" dirty="0"/>
              <a:t> script.  </a:t>
            </a:r>
            <a:endParaRPr lang="en-CA" sz="2000" dirty="0"/>
          </a:p>
          <a:p>
            <a:pPr lvl="0"/>
            <a:r>
              <a:rPr lang="en-US" sz="2000" dirty="0"/>
              <a:t>For graphs, a number of lines of the R script must be run together, to set up the graph, and then add data to the graph. These lines of R script are separated by blank lines.  </a:t>
            </a:r>
          </a:p>
          <a:p>
            <a:pPr lvl="0"/>
            <a:r>
              <a:rPr lang="en-US" sz="2000" dirty="0"/>
              <a:t>Run the R Script in parts by:  1) highlighting a part of the script and then 2) Using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Ctrl+R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/>
              <a:t>to run the script. </a:t>
            </a:r>
            <a:endParaRPr lang="en-CA" sz="2000" dirty="0"/>
          </a:p>
          <a:p>
            <a:pPr lvl="0"/>
            <a:r>
              <a:rPr lang="en-US" sz="2000" dirty="0"/>
              <a:t>As you run the script in parts, write down what each section does.  </a:t>
            </a:r>
            <a:endParaRPr lang="en-CA" sz="2000" dirty="0"/>
          </a:p>
          <a:p>
            <a:pPr lvl="0"/>
            <a:r>
              <a:rPr lang="en-US" sz="2000" dirty="0"/>
              <a:t>Also, click on the graph window and then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Save As </a:t>
            </a:r>
            <a:r>
              <a:rPr lang="en-US" sz="2000" dirty="0"/>
              <a:t>to save one or more of your graphs.  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6263" cy="1054250"/>
          </a:xfrm>
        </p:spPr>
        <p:txBody>
          <a:bodyPr/>
          <a:lstStyle/>
          <a:p>
            <a:pPr algn="l"/>
            <a:r>
              <a:rPr lang="en-US" sz="2800" dirty="0">
                <a:latin typeface="Book Antiqua" pitchFamily="18" charset="0"/>
              </a:rPr>
              <a:t>Topic 4: Graphs  </a:t>
            </a:r>
            <a:endParaRPr lang="en-CA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05001"/>
            <a:ext cx="7745505" cy="422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Exercise: Basic Statistics and Regression Analysis  </a:t>
            </a:r>
          </a:p>
          <a:p>
            <a:pPr marL="0" indent="0">
              <a:buNone/>
            </a:pPr>
            <a:r>
              <a:rPr lang="en-US" i="1" dirty="0"/>
              <a:t>Objectives: </a:t>
            </a:r>
            <a:r>
              <a:rPr lang="en-US" dirty="0"/>
              <a:t>  </a:t>
            </a:r>
          </a:p>
          <a:p>
            <a:r>
              <a:rPr lang="en-US" dirty="0"/>
              <a:t>In this exercise you use R to get basic statistics and a linear regression for </a:t>
            </a:r>
            <a:r>
              <a:rPr lang="en-US" dirty="0" err="1"/>
              <a:t>allometric</a:t>
            </a:r>
            <a:r>
              <a:rPr lang="en-US" dirty="0"/>
              <a:t> relationships of trees.   </a:t>
            </a:r>
            <a:endParaRPr lang="en-CA" dirty="0"/>
          </a:p>
          <a:p>
            <a:pPr marL="0" indent="0">
              <a:buNone/>
            </a:pPr>
            <a:r>
              <a:rPr lang="en-US" i="1" dirty="0"/>
              <a:t>Files Needed</a:t>
            </a:r>
            <a:r>
              <a:rPr lang="en-US" dirty="0"/>
              <a:t>: </a:t>
            </a:r>
          </a:p>
          <a:p>
            <a:r>
              <a:rPr lang="en-US" i="1" dirty="0"/>
              <a:t>Data: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ht_dbh.xls</a:t>
            </a:r>
            <a:r>
              <a:rPr lang="en-US" i="1" dirty="0"/>
              <a:t> </a:t>
            </a:r>
            <a:r>
              <a:rPr lang="en-US" dirty="0"/>
              <a:t>and ht_dbh.txt (the tree data)</a:t>
            </a:r>
          </a:p>
          <a:p>
            <a:r>
              <a:rPr lang="en-US" i="1" dirty="0"/>
              <a:t>Script</a:t>
            </a:r>
            <a:r>
              <a:rPr lang="en-US" dirty="0"/>
              <a:t>: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ht_dbh.R</a:t>
            </a:r>
            <a:r>
              <a:rPr lang="en-US"/>
              <a:t>  </a:t>
            </a:r>
            <a:r>
              <a:rPr lang="en-US" i="1"/>
              <a:t> 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Book Antiqua" pitchFamily="18" charset="0"/>
              </a:rPr>
              <a:t>Topic 5: Linear regression using least squares </a:t>
            </a:r>
            <a:endParaRPr lang="en-CA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05001"/>
            <a:ext cx="7745505" cy="422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Exercise: Basic Statistics and Regression Analysis  </a:t>
            </a:r>
          </a:p>
          <a:p>
            <a:r>
              <a:rPr lang="en-US" i="1" dirty="0"/>
              <a:t>Part I:  </a:t>
            </a:r>
            <a:r>
              <a:rPr lang="en-US" dirty="0"/>
              <a:t>Brings in the data</a:t>
            </a:r>
          </a:p>
          <a:p>
            <a:r>
              <a:rPr lang="en-US" i="1" dirty="0"/>
              <a:t>Part II: </a:t>
            </a:r>
            <a:r>
              <a:rPr lang="en-US" dirty="0"/>
              <a:t>Statistics on one variable</a:t>
            </a:r>
          </a:p>
          <a:p>
            <a:r>
              <a:rPr lang="en-US" i="1" dirty="0"/>
              <a:t>Part III: </a:t>
            </a:r>
            <a:r>
              <a:rPr lang="en-US" dirty="0"/>
              <a:t>Linear models fitted for allometric relationships using trees, including graphs, etc. to check whether model assumptions are met</a:t>
            </a:r>
          </a:p>
          <a:p>
            <a:r>
              <a:rPr lang="en-US" i="1" dirty="0"/>
              <a:t>Part IV:  </a:t>
            </a:r>
            <a:r>
              <a:rPr lang="en-US" dirty="0"/>
              <a:t>Transformations of variables to meet assumptions and fitting new models</a:t>
            </a:r>
          </a:p>
          <a:p>
            <a:r>
              <a:rPr lang="en-US" i="1" dirty="0"/>
              <a:t>Part V:  </a:t>
            </a:r>
            <a:r>
              <a:rPr lang="en-US" dirty="0"/>
              <a:t>Other ways to bring in data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Book Antiqua" pitchFamily="18" charset="0"/>
              </a:rPr>
              <a:t>Topic 5: Linear regression using least squares </a:t>
            </a:r>
            <a:endParaRPr lang="en-CA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05001"/>
            <a:ext cx="7745505" cy="422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Exercise: Multiple Linear Regression Using R</a:t>
            </a:r>
            <a:endParaRPr lang="en-CA" b="1" dirty="0"/>
          </a:p>
          <a:p>
            <a:r>
              <a:rPr lang="en-US" dirty="0"/>
              <a:t>Most often, we do not use only one predictor variable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(optional exercise)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Files Needed</a:t>
            </a:r>
            <a:r>
              <a:rPr lang="en-US" dirty="0"/>
              <a:t>: </a:t>
            </a:r>
          </a:p>
          <a:p>
            <a:r>
              <a:rPr lang="en-US" i="1" dirty="0"/>
              <a:t>Data: </a:t>
            </a:r>
            <a:r>
              <a:rPr lang="en-US" dirty="0"/>
              <a:t>african_trees.xls</a:t>
            </a:r>
          </a:p>
          <a:p>
            <a:r>
              <a:rPr lang="en-US" i="1" dirty="0"/>
              <a:t>Script</a:t>
            </a:r>
            <a:r>
              <a:rPr lang="en-US" dirty="0"/>
              <a:t>: </a:t>
            </a:r>
            <a:r>
              <a:rPr lang="en-US">
                <a:latin typeface="Tahoma" pitchFamily="34" charset="0"/>
                <a:ea typeface="Tahoma" pitchFamily="34" charset="0"/>
                <a:cs typeface="Tahoma" pitchFamily="34" charset="0"/>
              </a:rPr>
              <a:t>mlr.R</a:t>
            </a:r>
            <a:r>
              <a:rPr lang="en-US" dirty="0"/>
              <a:t>  </a:t>
            </a:r>
            <a:r>
              <a:rPr lang="en-US" i="1" dirty="0"/>
              <a:t> 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Book Antiqua" pitchFamily="18" charset="0"/>
              </a:rPr>
              <a:t>Topic 5: Linear regression using least squares </a:t>
            </a:r>
            <a:endParaRPr lang="en-CA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128</TotalTime>
  <Words>261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 Antiqua</vt:lpstr>
      <vt:lpstr>Tahoma</vt:lpstr>
      <vt:lpstr>Wingdings</vt:lpstr>
      <vt:lpstr>Hardcover</vt:lpstr>
      <vt:lpstr>Topic 4: Graphs  </vt:lpstr>
      <vt:lpstr>Topic 4: Graphs  </vt:lpstr>
      <vt:lpstr>Topic 5: Linear regression using least squares </vt:lpstr>
      <vt:lpstr>Topic 5: Linear regression using least squares </vt:lpstr>
      <vt:lpstr>Topic 5: Linear regression using least squares </vt:lpstr>
    </vt:vector>
  </TitlesOfParts>
  <Company>University of British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British Columbia    Wildlife Institute of India R Workshop  February 25 and 26, 2013 CAWP 2942</dc:title>
  <dc:creator>Valerie Lemay</dc:creator>
  <cp:lastModifiedBy>richard</cp:lastModifiedBy>
  <cp:revision>103</cp:revision>
  <dcterms:created xsi:type="dcterms:W3CDTF">2013-02-21T01:40:19Z</dcterms:created>
  <dcterms:modified xsi:type="dcterms:W3CDTF">2018-02-05T07:49:19Z</dcterms:modified>
</cp:coreProperties>
</file>