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Multifunckiós Robot Auto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09670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Végleges kapcsolás</a:t>
            </a:r>
            <a:endParaRPr/>
          </a:p>
        </p:txBody>
      </p:sp>
      <p:sp>
        <p:nvSpPr>
          <p:cNvPr id="5852207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19670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600201"/>
            <a:ext cx="10972800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171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</a:t>
            </a:r>
            <a:endParaRPr/>
          </a:p>
        </p:txBody>
      </p:sp>
      <p:sp>
        <p:nvSpPr>
          <p:cNvPr id="204824203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Arduino platform</a:t>
            </a:r>
            <a:endParaRPr/>
          </a:p>
          <a:p>
            <a:pPr>
              <a:defRPr/>
            </a:pPr>
            <a:r>
              <a:rPr/>
              <a:t>Saját fejlesztésű driverek</a:t>
            </a:r>
            <a:endParaRPr/>
          </a:p>
          <a:p>
            <a:pPr>
              <a:defRPr/>
            </a:pPr>
            <a:r>
              <a:rPr/>
              <a:t>Software felépítése folyamatábrákon keresztül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5253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Arduino platform</a:t>
            </a:r>
            <a:endParaRPr/>
          </a:p>
        </p:txBody>
      </p:sp>
      <p:sp>
        <p:nvSpPr>
          <p:cNvPr id="6330894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Szabad elektronikai fejlesztő platform</a:t>
            </a:r>
            <a:endParaRPr/>
          </a:p>
          <a:p>
            <a:pPr>
              <a:defRPr/>
            </a:pPr>
            <a:r>
              <a:rPr/>
              <a:t>HAL – réteg</a:t>
            </a:r>
            <a:endParaRPr/>
          </a:p>
          <a:p>
            <a:pPr>
              <a:defRPr/>
            </a:pPr>
            <a:r>
              <a:rPr/>
              <a:t>Nem Arduino mikrovezérlő programozása Arduino keretrendszerben(Boardmanager - alaplapkezelő)</a:t>
            </a:r>
            <a:endParaRPr/>
          </a:p>
          <a:p>
            <a:pPr>
              <a:defRPr/>
            </a:pPr>
            <a:r>
              <a:rPr/>
              <a:t>Libary(könyvtárak)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7423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Driverek</a:t>
            </a:r>
            <a:endParaRPr/>
          </a:p>
        </p:txBody>
      </p:sp>
      <p:sp>
        <p:nvSpPr>
          <p:cNvPr id="106522049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Előnye a saját fejlesztésű drivereknek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Hátránya a saját fejlesztésű drivereknek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következő perfifériákhoz használt saját fejlesztésű driver: L298N, bluetooth module, gomb, HC-SR04, Giroszkóp, infra szenzor.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2696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 felépítése</a:t>
            </a:r>
            <a:endParaRPr/>
          </a:p>
        </p:txBody>
      </p:sp>
      <p:sp>
        <p:nvSpPr>
          <p:cNvPr id="154199703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01778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600201"/>
            <a:ext cx="2140249" cy="4525962"/>
          </a:xfrm>
          <a:prstGeom prst="rect">
            <a:avLst/>
          </a:prstGeom>
        </p:spPr>
      </p:pic>
      <p:pic>
        <p:nvPicPr>
          <p:cNvPr id="17247038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49849" y="1600201"/>
            <a:ext cx="3407650" cy="4525962"/>
          </a:xfrm>
          <a:prstGeom prst="rect">
            <a:avLst/>
          </a:prstGeom>
        </p:spPr>
      </p:pic>
      <p:pic>
        <p:nvPicPr>
          <p:cNvPr id="10007648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157499" y="1600201"/>
            <a:ext cx="2052204" cy="4525962"/>
          </a:xfrm>
          <a:prstGeom prst="rect">
            <a:avLst/>
          </a:prstGeom>
        </p:spPr>
      </p:pic>
      <p:pic>
        <p:nvPicPr>
          <p:cNvPr id="3453894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09704" y="1600201"/>
            <a:ext cx="2156113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8746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Forráskód</a:t>
            </a:r>
            <a:endParaRPr/>
          </a:p>
        </p:txBody>
      </p:sp>
      <p:sp>
        <p:nvSpPr>
          <p:cNvPr id="146014018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990860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600201"/>
            <a:ext cx="10972800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5182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Forráskód</a:t>
            </a:r>
            <a:endParaRPr sz="4400"/>
          </a:p>
        </p:txBody>
      </p:sp>
      <p:sp>
        <p:nvSpPr>
          <p:cNvPr id="96534633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060378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417638"/>
            <a:ext cx="10972800" cy="470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611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Robot működési elve</a:t>
            </a:r>
            <a:endParaRPr/>
          </a:p>
        </p:txBody>
      </p:sp>
      <p:sp>
        <p:nvSpPr>
          <p:cNvPr id="9766592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211510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26091" y="1600201"/>
            <a:ext cx="2139816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3048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731692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		</a:t>
            </a:r>
            <a:r>
              <a:rPr sz="4000" b="1"/>
              <a:t>Köszönöm a figyelmet!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75535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Mobil Robotok</a:t>
            </a:r>
            <a:endParaRPr/>
          </a:p>
        </p:txBody>
      </p:sp>
      <p:sp>
        <p:nvSpPr>
          <p:cNvPr id="8426968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Jelen vannak életünk számos területén</a:t>
            </a:r>
            <a:endParaRPr/>
          </a:p>
          <a:p>
            <a:pPr>
              <a:defRPr/>
            </a:pPr>
            <a:r>
              <a:rPr/>
              <a:t>A szakterület fejélődését a jelenkori kutatások biztosítják</a:t>
            </a:r>
            <a:endParaRPr/>
          </a:p>
          <a:p>
            <a:pPr>
              <a:defRPr/>
            </a:pPr>
            <a:r>
              <a:rPr/>
              <a:t>Verseny eredményeként elkészült robot</a:t>
            </a:r>
            <a:endParaRPr/>
          </a:p>
          <a:p>
            <a:pPr>
              <a:defRPr/>
            </a:pPr>
            <a:r>
              <a:rPr/>
              <a:t>Robot programjai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75862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Hardware felépítése</a:t>
            </a:r>
            <a:endParaRPr/>
          </a:p>
        </p:txBody>
      </p:sp>
      <p:sp>
        <p:nvSpPr>
          <p:cNvPr id="2663693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Illesztőkártya</a:t>
            </a:r>
            <a:endParaRPr/>
          </a:p>
          <a:p>
            <a:pPr>
              <a:defRPr/>
            </a:pPr>
            <a:r>
              <a:rPr/>
              <a:t>Beavatkozók</a:t>
            </a:r>
            <a:endParaRPr/>
          </a:p>
          <a:p>
            <a:pPr>
              <a:defRPr/>
            </a:pPr>
            <a:r>
              <a:rPr/>
              <a:t>Szenzorok</a:t>
            </a:r>
            <a:endParaRPr/>
          </a:p>
          <a:p>
            <a:pPr>
              <a:defRPr/>
            </a:pPr>
            <a:r>
              <a:rPr/>
              <a:t>Mikrovezérlő</a:t>
            </a:r>
            <a:endParaRPr/>
          </a:p>
          <a:p>
            <a:pPr>
              <a:defRPr/>
            </a:pPr>
            <a:r>
              <a:rPr/>
              <a:t>Kapcsolási Rajz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619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Szenzorok</a:t>
            </a:r>
            <a:endParaRPr/>
          </a:p>
        </p:txBody>
      </p:sp>
      <p:sp>
        <p:nvSpPr>
          <p:cNvPr id="191087268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Távolság Érzékelő szenzor(HC-SR04)</a:t>
            </a:r>
            <a:endParaRPr/>
          </a:p>
          <a:p>
            <a:pPr>
              <a:defRPr/>
            </a:pPr>
            <a:r>
              <a:rPr/>
              <a:t>Infra Szenzor</a:t>
            </a:r>
            <a:endParaRPr/>
          </a:p>
          <a:p>
            <a:pPr>
              <a:defRPr/>
            </a:pPr>
            <a:r>
              <a:rPr/>
              <a:t>Giroszkóp(L3G4200)</a:t>
            </a:r>
            <a:endParaRPr/>
          </a:p>
          <a:p>
            <a:pPr>
              <a:defRPr/>
            </a:pPr>
            <a:r>
              <a:rPr/>
              <a:t>Bluetooth Module(HC-05)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184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Beavatkozók</a:t>
            </a:r>
            <a:endParaRPr/>
          </a:p>
        </p:txBody>
      </p:sp>
      <p:sp>
        <p:nvSpPr>
          <p:cNvPr id="319570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H-hídas motorvezérlő(L298N driver module)</a:t>
            </a:r>
            <a:endParaRPr/>
          </a:p>
          <a:p>
            <a:pPr>
              <a:defRPr/>
            </a:pPr>
            <a:r>
              <a:rPr/>
              <a:t>Egyenáramú motor</a:t>
            </a:r>
            <a:endParaRPr/>
          </a:p>
          <a:p>
            <a:pPr>
              <a:defRPr/>
            </a:pPr>
            <a:r>
              <a:rPr/>
              <a:t>Szervo motor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2482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Kommunikáció a szenzorokal</a:t>
            </a:r>
            <a:endParaRPr/>
          </a:p>
        </p:txBody>
      </p:sp>
      <p:sp>
        <p:nvSpPr>
          <p:cNvPr id="67149000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UART</a:t>
            </a:r>
            <a:endParaRPr/>
          </a:p>
          <a:p>
            <a:pPr>
              <a:defRPr/>
            </a:pPr>
            <a:r>
              <a:rPr/>
              <a:t>I</a:t>
            </a:r>
            <a:r>
              <a:rPr baseline="30000"/>
              <a:t>2</a:t>
            </a:r>
            <a:r>
              <a:rPr/>
              <a:t>C</a:t>
            </a:r>
            <a:endParaRPr/>
          </a:p>
          <a:p>
            <a:pPr>
              <a:defRPr/>
            </a:pPr>
            <a:r>
              <a:rPr/>
              <a:t>Digitális be menetek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9990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Illesztőkártya-Kapcsolás</a:t>
            </a:r>
            <a:endParaRPr/>
          </a:p>
        </p:txBody>
      </p:sp>
      <p:sp>
        <p:nvSpPr>
          <p:cNvPr id="66279227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846090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697181"/>
            <a:ext cx="10972800" cy="4428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630328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Illesztőkártya-Kapcsolás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7684855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394619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160318"/>
            <a:ext cx="10972800" cy="496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52560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Illesztőkártya-Kapcsolás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2367929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017507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600201"/>
            <a:ext cx="10972800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2023-03-05T09:35:37Z</dcterms:modified>
  <cp:category/>
  <cp:contentStatus/>
  <cp:version/>
</cp:coreProperties>
</file>