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D5A32-FB62-473B-BA56-F0A28B884A1C}" v="135" dt="2023-11-29T18:44:28.032"/>
    <p1510:client id="{E7653243-8D50-4961-9FE5-2DEDB1819D66}" v="46" dt="2023-11-28T16:35:28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0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78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31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656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1539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929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0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27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0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70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8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001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99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6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3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74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66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74209B-D220-4953-BD19-1F08C7AEE06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BA5104-572C-4CFE-B8D7-719A6C76BA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671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hu.wikipedia.org/wiki/Nyomtat%C3%B3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gyar-nemet-szotar.hu/#google_vignette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9940882-9AF5-4CF5-B4A8-22EE257D1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8" y="982132"/>
            <a:ext cx="4094017" cy="2823880"/>
          </a:xfrm>
        </p:spPr>
        <p:txBody>
          <a:bodyPr>
            <a:normAutofit/>
          </a:bodyPr>
          <a:lstStyle/>
          <a:p>
            <a:r>
              <a:rPr lang="hu-HU" sz="4800">
                <a:solidFill>
                  <a:srgbClr val="262626"/>
                </a:solidFill>
              </a:rPr>
              <a:t>Drunker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914185-0CC6-461C-A939-0C46086AC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8" y="4076944"/>
            <a:ext cx="4094017" cy="167962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</a:rPr>
              <a:t>Hergestellt von: Richárd Fegyver</a:t>
            </a:r>
          </a:p>
        </p:txBody>
      </p:sp>
      <p:pic>
        <p:nvPicPr>
          <p:cNvPr id="4" name="Picture 3" descr="an image of a printer on a pink background">
            <a:extLst>
              <a:ext uri="{FF2B5EF4-FFF2-40B4-BE49-F238E27FC236}">
                <a16:creationId xmlns:a16="http://schemas.microsoft.com/office/drawing/2014/main" id="{B8542BE9-B05C-3551-6407-5053FEC23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377949"/>
            <a:ext cx="5469466" cy="4102099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2344713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009EAA-F670-4D42-8911-6A21B1F65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206C9E-7738-444F-A788-ED23F4EDD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8DC4A6B-1E68-43BA-B47E-0B0C776F5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B474FC-CC12-46CA-8EF1-F65480527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3EE96D9-8AE9-44F2-91DD-FD9889F74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7D798CA-E264-49B2-B648-CE3C104A1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192BB17-5FA7-4CB9-8677-4D11DAF3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98" y="982132"/>
            <a:ext cx="4752626" cy="1303867"/>
          </a:xfrm>
        </p:spPr>
        <p:txBody>
          <a:bodyPr>
            <a:normAutofit/>
          </a:bodyPr>
          <a:lstStyle/>
          <a:p>
            <a:r>
              <a:rPr lang="hu-HU" dirty="0" err="1"/>
              <a:t>Druckertypen</a:t>
            </a:r>
            <a:endParaRPr lang="hu-H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BD8BA9-5094-40E2-8C0D-0D5249710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659376"/>
          </a:xfrm>
          <a:prstGeom prst="rect">
            <a:avLst/>
          </a:prstGeom>
          <a:solidFill>
            <a:schemeClr val="bg2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1AFF08-2660-4C5B-80A0-4CF0F7DB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1254051"/>
            <a:ext cx="2508652" cy="209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533C4AA-B37B-48D4-9F70-B3AD1CE06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904" y="1406769"/>
            <a:ext cx="1747063" cy="174706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806480-925F-4DC7-B73F-16E710A81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3021" y="1254051"/>
            <a:ext cx="2013752" cy="1507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23B8F54-49AA-4EEF-9EEB-EB164E247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2560" y="1434684"/>
            <a:ext cx="1686401" cy="112222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657E24-673F-4631-943F-4F2814C59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951" y="2400639"/>
            <a:ext cx="4389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64766E3-106B-4330-A3FD-48DBCCBB6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3509434"/>
            <a:ext cx="2508652" cy="208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566B023-93B2-4FC0-92F9-BE8E9D083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4328" y="3679249"/>
            <a:ext cx="2060215" cy="174706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AAD6469-661E-41B8-A999-5CCAA8CBF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024" y="2917369"/>
            <a:ext cx="1996749" cy="2678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92DD442-07D7-4C6C-AA91-B63DCC315D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2560" y="3429861"/>
            <a:ext cx="1686401" cy="1686401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2D4BB1-0E3C-4737-8669-68FF196DC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198" y="2556932"/>
            <a:ext cx="4752626" cy="3318936"/>
          </a:xfrm>
        </p:spPr>
        <p:txBody>
          <a:bodyPr>
            <a:normAutofit/>
          </a:bodyPr>
          <a:lstStyle/>
          <a:p>
            <a:r>
              <a:rPr lang="hu-HU" sz="2800" err="1">
                <a:latin typeface="Calibri"/>
                <a:ea typeface="Calibri"/>
                <a:cs typeface="Calibri"/>
              </a:rPr>
              <a:t>Laserdrucker</a:t>
            </a:r>
            <a:endParaRPr lang="hu-HU" sz="2800">
              <a:latin typeface="Calibri"/>
              <a:ea typeface="Calibri"/>
              <a:cs typeface="Calibri"/>
            </a:endParaRPr>
          </a:p>
          <a:p>
            <a:r>
              <a:rPr lang="hu-HU" sz="2800" err="1">
                <a:latin typeface="Calibri"/>
                <a:ea typeface="Calibri"/>
                <a:cs typeface="Calibri"/>
              </a:rPr>
              <a:t>Tintenstrahldrucker</a:t>
            </a:r>
            <a:endParaRPr lang="hu-HU" sz="2800">
              <a:latin typeface="Calibri"/>
              <a:ea typeface="Calibri"/>
              <a:cs typeface="Calibri"/>
            </a:endParaRPr>
          </a:p>
          <a:p>
            <a:r>
              <a:rPr lang="hu-HU" sz="2800" err="1">
                <a:latin typeface="Calibri"/>
                <a:ea typeface="Calibri"/>
                <a:cs typeface="Calibri"/>
              </a:rPr>
              <a:t>Nadelmatrix-Drucker</a:t>
            </a:r>
            <a:endParaRPr lang="hu-HU" sz="2800">
              <a:latin typeface="Calibri"/>
              <a:ea typeface="Calibri"/>
              <a:cs typeface="Calibri"/>
            </a:endParaRPr>
          </a:p>
          <a:p>
            <a:r>
              <a:rPr lang="hu-HU" sz="2800" dirty="0">
                <a:latin typeface="Calibri"/>
                <a:ea typeface="Calibri"/>
                <a:cs typeface="Calibri"/>
              </a:rPr>
              <a:t>3D-Drucker</a:t>
            </a:r>
          </a:p>
        </p:txBody>
      </p:sp>
    </p:spTree>
    <p:extLst>
      <p:ext uri="{BB962C8B-B14F-4D97-AF65-F5344CB8AC3E}">
        <p14:creationId xmlns:p14="http://schemas.microsoft.com/office/powerpoint/2010/main" val="73163338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1C7711F-3983-4AB1-AFDE-96F7C065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BC9D38-9241-4F71-9B45-73827299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D302979-39A3-4421-821D-94D6E00B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E001BA-C181-4F47-9ABC-DF4C85AB4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EF07F1E-BD52-4B06-A38E-BF29F8E28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68BE646-889B-49C2-95AF-90BAE5D29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29D1C521-117B-4970-8ABF-98248ACF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Geschichte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085476-B49E-49ED-87D2-1165E69D2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DA9615C0-9976-46A7-92AF-02F4A0CAA3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r="8894" b="-3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BA5C68-DFCC-4101-8403-F96781C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CA2E7E-6206-4665-87F9-9CE942327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36482" y="2556932"/>
            <a:ext cx="626011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Die </a:t>
            </a:r>
            <a:r>
              <a:rPr lang="en-US" err="1">
                <a:latin typeface="Calibri"/>
                <a:ea typeface="Calibri"/>
                <a:cs typeface="Calibri"/>
              </a:rPr>
              <a:t>ersten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mechanischen</a:t>
            </a:r>
            <a:r>
              <a:rPr lang="en-US" dirty="0">
                <a:latin typeface="Calibri"/>
                <a:ea typeface="Calibri"/>
                <a:cs typeface="Calibri"/>
              </a:rPr>
              <a:t> Drucker der Mitte des 19. </a:t>
            </a:r>
            <a:r>
              <a:rPr lang="en-US" err="1">
                <a:latin typeface="Calibri"/>
                <a:ea typeface="Calibri"/>
                <a:cs typeface="Calibri"/>
              </a:rPr>
              <a:t>Jahrhunderts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entwickelt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err="1">
                <a:latin typeface="Calibri"/>
                <a:ea typeface="Calibri"/>
                <a:cs typeface="Calibri"/>
              </a:rPr>
              <a:t>Elektrische</a:t>
            </a:r>
            <a:r>
              <a:rPr lang="en-US" dirty="0">
                <a:latin typeface="Calibri"/>
                <a:ea typeface="Calibri"/>
                <a:cs typeface="Calibri"/>
              </a:rPr>
              <a:t> und </a:t>
            </a:r>
            <a:r>
              <a:rPr lang="en-US" err="1">
                <a:latin typeface="Calibri"/>
                <a:ea typeface="Calibri"/>
                <a:cs typeface="Calibri"/>
              </a:rPr>
              <a:t>Laserdrucker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kamen</a:t>
            </a:r>
            <a:r>
              <a:rPr lang="en-US" dirty="0">
                <a:latin typeface="Calibri"/>
                <a:ea typeface="Calibri"/>
                <a:cs typeface="Calibri"/>
              </a:rPr>
              <a:t> in der </a:t>
            </a:r>
            <a:r>
              <a:rPr lang="en-US" err="1">
                <a:latin typeface="Calibri"/>
                <a:ea typeface="Calibri"/>
                <a:cs typeface="Calibri"/>
              </a:rPr>
              <a:t>zweiten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Hälfte</a:t>
            </a:r>
            <a:r>
              <a:rPr lang="en-US" dirty="0">
                <a:latin typeface="Calibri"/>
                <a:ea typeface="Calibri"/>
                <a:cs typeface="Calibri"/>
              </a:rPr>
              <a:t> des 20. </a:t>
            </a:r>
            <a:r>
              <a:rPr lang="en-US" err="1">
                <a:latin typeface="Calibri"/>
                <a:ea typeface="Calibri"/>
                <a:cs typeface="Calibri"/>
              </a:rPr>
              <a:t>Jahrhunderts</a:t>
            </a:r>
            <a:r>
              <a:rPr lang="en-US" dirty="0">
                <a:latin typeface="Calibri"/>
                <a:ea typeface="Calibri"/>
                <a:cs typeface="Calibri"/>
              </a:rPr>
              <a:t> auf den Markt 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In den 1990er Jahren </a:t>
            </a:r>
            <a:r>
              <a:rPr lang="en-US" err="1">
                <a:latin typeface="Calibri"/>
                <a:ea typeface="Calibri"/>
                <a:cs typeface="Calibri"/>
              </a:rPr>
              <a:t>erweiterten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sich</a:t>
            </a:r>
            <a:r>
              <a:rPr lang="en-US" dirty="0">
                <a:latin typeface="Calibri"/>
                <a:ea typeface="Calibri"/>
                <a:cs typeface="Calibri"/>
              </a:rPr>
              <a:t> die </a:t>
            </a:r>
            <a:r>
              <a:rPr lang="en-US" err="1">
                <a:latin typeface="Calibri"/>
                <a:ea typeface="Calibri"/>
                <a:cs typeface="Calibri"/>
              </a:rPr>
              <a:t>Möglichkeiten</a:t>
            </a:r>
            <a:r>
              <a:rPr lang="en-US" dirty="0">
                <a:latin typeface="Calibri"/>
                <a:ea typeface="Calibri"/>
                <a:cs typeface="Calibri"/>
              </a:rPr>
              <a:t> des </a:t>
            </a:r>
            <a:r>
              <a:rPr lang="en-US" err="1">
                <a:latin typeface="Calibri"/>
                <a:ea typeface="Calibri"/>
                <a:cs typeface="Calibri"/>
              </a:rPr>
              <a:t>Farbdrucks</a:t>
            </a:r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840882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AD7C402-BBB9-4139-8447-109E3CAB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ea typeface="+mj-lt"/>
                <a:cs typeface="+mj-lt"/>
              </a:rPr>
              <a:t>Vergleich</a:t>
            </a:r>
            <a:endParaRPr lang="en-US" err="1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CB52132-C51A-4794-8ACE-260A375A9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3200" b="1" err="1">
                <a:solidFill>
                  <a:srgbClr val="262626"/>
                </a:solidFill>
              </a:rPr>
              <a:t>Laserdrucker</a:t>
            </a:r>
            <a:endParaRPr lang="en-US" sz="3600" b="1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DB2544-0859-4463-9F59-A13F32362B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err="1">
                <a:latin typeface="Calibri"/>
                <a:ea typeface="Calibri"/>
                <a:cs typeface="Calibri"/>
              </a:rPr>
              <a:t>Teuer</a:t>
            </a:r>
            <a:endParaRPr lang="en-US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r>
              <a:rPr lang="hu-HU" err="1">
                <a:latin typeface="Calibri"/>
                <a:ea typeface="Calibri"/>
                <a:cs typeface="Calibri"/>
              </a:rPr>
              <a:t>Schell</a:t>
            </a:r>
            <a:endParaRPr lang="hu-HU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r>
              <a:rPr lang="hu-HU" err="1">
                <a:latin typeface="Calibri"/>
                <a:ea typeface="+mn-lt"/>
                <a:cs typeface="+mn-lt"/>
              </a:rPr>
              <a:t>Laser-Technologie</a:t>
            </a:r>
            <a:r>
              <a:rPr lang="hu-HU" dirty="0">
                <a:latin typeface="Calibri"/>
                <a:ea typeface="+mn-lt"/>
                <a:cs typeface="+mn-lt"/>
              </a:rPr>
              <a:t> </a:t>
            </a:r>
            <a:r>
              <a:rPr lang="hu-HU" err="1">
                <a:latin typeface="Calibri"/>
                <a:ea typeface="+mn-lt"/>
                <a:cs typeface="+mn-lt"/>
              </a:rPr>
              <a:t>zur</a:t>
            </a:r>
            <a:r>
              <a:rPr lang="hu-HU" dirty="0">
                <a:latin typeface="Calibri"/>
                <a:ea typeface="+mn-lt"/>
                <a:cs typeface="+mn-lt"/>
              </a:rPr>
              <a:t> </a:t>
            </a:r>
            <a:r>
              <a:rPr lang="hu-HU" err="1">
                <a:latin typeface="Calibri"/>
                <a:ea typeface="+mn-lt"/>
                <a:cs typeface="+mn-lt"/>
              </a:rPr>
              <a:t>Bildgebung</a:t>
            </a:r>
            <a:r>
              <a:rPr lang="hu-HU" dirty="0">
                <a:latin typeface="Calibri"/>
                <a:ea typeface="+mn-lt"/>
                <a:cs typeface="+mn-lt"/>
              </a:rPr>
              <a:t> </a:t>
            </a:r>
            <a:r>
              <a:rPr lang="hu-HU" err="1">
                <a:latin typeface="Calibri"/>
                <a:ea typeface="+mn-lt"/>
                <a:cs typeface="+mn-lt"/>
              </a:rPr>
              <a:t>gebrauchen</a:t>
            </a:r>
            <a:endParaRPr lang="hu-HU" err="1">
              <a:latin typeface="Calibri"/>
            </a:endParaRP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18C321C3-30BF-4BD2-AEB3-2E661E9D0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285750" indent="-285750">
              <a:spcBef>
                <a:spcPct val="20000"/>
              </a:spcBef>
              <a:buChar char="•"/>
            </a:pPr>
            <a:r>
              <a:rPr lang="hu-HU" sz="3200" b="1" err="1">
                <a:solidFill>
                  <a:srgbClr val="262626"/>
                </a:solidFill>
              </a:rPr>
              <a:t>Tintenstrahldrucker</a:t>
            </a:r>
            <a:endParaRPr lang="hu-HU" sz="3200" b="1">
              <a:solidFill>
                <a:srgbClr val="262626"/>
              </a:solidFill>
            </a:endParaRP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1517BC21-AB5A-47FC-8186-82E9EF7903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>
                <a:latin typeface="Calibri"/>
                <a:ea typeface="Calibri"/>
                <a:cs typeface="Calibri"/>
              </a:rPr>
              <a:t>Billig</a:t>
            </a:r>
            <a:endParaRPr lang="en-US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r>
              <a:rPr lang="hu-HU" err="1">
                <a:latin typeface="Calibri"/>
                <a:ea typeface="+mn-lt"/>
                <a:cs typeface="+mn-lt"/>
              </a:rPr>
              <a:t>Langsam</a:t>
            </a:r>
            <a:endParaRPr lang="hu-HU">
              <a:latin typeface="Calibri"/>
              <a:ea typeface="+mn-lt"/>
              <a:cs typeface="+mn-lt"/>
            </a:endParaRPr>
          </a:p>
          <a:p>
            <a:pPr>
              <a:buSzPct val="114999"/>
            </a:pPr>
            <a:r>
              <a:rPr lang="hu-HU" err="1">
                <a:latin typeface="Calibri"/>
                <a:ea typeface="+mn-lt"/>
                <a:cs typeface="+mn-lt"/>
              </a:rPr>
              <a:t>Flüssige</a:t>
            </a:r>
            <a:r>
              <a:rPr lang="hu-HU" dirty="0">
                <a:latin typeface="Calibri"/>
                <a:ea typeface="+mn-lt"/>
                <a:cs typeface="+mn-lt"/>
              </a:rPr>
              <a:t> </a:t>
            </a:r>
            <a:r>
              <a:rPr lang="hu-HU" err="1">
                <a:latin typeface="Calibri"/>
                <a:ea typeface="+mn-lt"/>
                <a:cs typeface="+mn-lt"/>
              </a:rPr>
              <a:t>Tinte</a:t>
            </a:r>
            <a:r>
              <a:rPr lang="hu-HU" dirty="0">
                <a:latin typeface="Calibri"/>
                <a:ea typeface="+mn-lt"/>
                <a:cs typeface="+mn-lt"/>
              </a:rPr>
              <a:t> </a:t>
            </a:r>
            <a:r>
              <a:rPr lang="hu-HU" err="1">
                <a:latin typeface="Calibri"/>
                <a:ea typeface="+mn-lt"/>
                <a:cs typeface="+mn-lt"/>
              </a:rPr>
              <a:t>zur</a:t>
            </a:r>
            <a:r>
              <a:rPr lang="hu-HU" dirty="0">
                <a:latin typeface="Calibri"/>
                <a:ea typeface="+mn-lt"/>
                <a:cs typeface="+mn-lt"/>
              </a:rPr>
              <a:t> </a:t>
            </a:r>
            <a:r>
              <a:rPr lang="hu-HU" err="1">
                <a:latin typeface="Calibri"/>
                <a:ea typeface="+mn-lt"/>
                <a:cs typeface="+mn-lt"/>
              </a:rPr>
              <a:t>Bildgebung</a:t>
            </a:r>
            <a:r>
              <a:rPr lang="hu-HU" dirty="0">
                <a:latin typeface="Calibri"/>
                <a:ea typeface="+mn-lt"/>
                <a:cs typeface="+mn-lt"/>
              </a:rPr>
              <a:t> </a:t>
            </a:r>
            <a:r>
              <a:rPr lang="hu-HU" err="1">
                <a:latin typeface="Calibri"/>
                <a:ea typeface="+mn-lt"/>
                <a:cs typeface="+mn-lt"/>
              </a:rPr>
              <a:t>gebrauchen</a:t>
            </a:r>
            <a:endParaRPr lang="hu-HU" err="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83568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393F-278D-85FC-E5DF-22B579AF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Vergleich</a:t>
            </a:r>
            <a:endParaRPr lang="en-US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F704-FBCA-46B1-DF82-CD90E2A79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ct val="20000"/>
              </a:spcBef>
              <a:buChar char="•"/>
            </a:pPr>
            <a:r>
              <a:rPr lang="hu-HU" sz="3200" b="1" err="1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Nadelmatrix-Drucker</a:t>
            </a:r>
            <a:endParaRPr lang="hu-HU" sz="3200" b="1">
              <a:solidFill>
                <a:srgbClr val="26262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2D588-D8FF-28E8-C44F-6A2195CCC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Älter</a:t>
            </a:r>
            <a:endParaRPr lang="en-US">
              <a:solidFill>
                <a:srgbClr val="333333"/>
              </a:solidFill>
              <a:latin typeface="Garamond"/>
              <a:ea typeface="Calibri"/>
              <a:cs typeface="Calibri"/>
            </a:endParaRPr>
          </a:p>
          <a:p>
            <a:pPr>
              <a:buSzPct val="114999"/>
            </a:pPr>
            <a:r>
              <a:rPr lang="en-US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langsamer</a:t>
            </a:r>
            <a:r>
              <a:rPr lang="en-US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 und lauter</a:t>
            </a:r>
          </a:p>
          <a:p>
            <a:pPr>
              <a:buSzPct val="114999"/>
            </a:pPr>
            <a:r>
              <a:rPr lang="en-US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den Druck von </a:t>
            </a:r>
            <a:r>
              <a:rPr lang="en-US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Texten</a:t>
            </a:r>
            <a:r>
              <a:rPr lang="en-US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 und </a:t>
            </a:r>
            <a:r>
              <a:rPr lang="en-US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Bildern</a:t>
            </a:r>
            <a:r>
              <a:rPr lang="en-US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 </a:t>
            </a:r>
            <a:endParaRPr lang="en-US">
              <a:solidFill>
                <a:srgbClr val="333333"/>
              </a:solidFill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endParaRPr lang="en-US" dirty="0">
              <a:solidFill>
                <a:srgbClr val="33333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68E55-B997-036E-2E7A-7C06FB180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285750" indent="-285750">
              <a:spcBef>
                <a:spcPct val="20000"/>
              </a:spcBef>
              <a:buChar char="•"/>
            </a:pPr>
            <a:r>
              <a:rPr lang="hu-HU" sz="3200" b="1" dirty="0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3D-Drucker</a:t>
            </a:r>
            <a:endParaRPr lang="en-US" sz="3200" b="1">
              <a:solidFill>
                <a:srgbClr val="26262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907D0-4B73-BB0B-BE85-1F0AEB19B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3344115"/>
            <a:ext cx="4718304" cy="2632605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Neuerlich</a:t>
            </a:r>
            <a:endParaRPr lang="en-US">
              <a:solidFill>
                <a:srgbClr val="333333"/>
              </a:solidFill>
              <a:latin typeface="Calibri"/>
              <a:ea typeface="+mn-lt"/>
              <a:cs typeface="Calibri"/>
            </a:endParaRPr>
          </a:p>
          <a:p>
            <a:pPr>
              <a:buSzPct val="114999"/>
            </a:pPr>
            <a:r>
              <a:rPr lang="en-US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realer</a:t>
            </a:r>
          </a:p>
          <a:p>
            <a:pPr>
              <a:buSzPct val="114999"/>
            </a:pPr>
            <a:r>
              <a:rPr lang="en-US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für die </a:t>
            </a:r>
            <a:r>
              <a:rPr lang="en-US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Erstellung</a:t>
            </a:r>
            <a:r>
              <a:rPr lang="en-US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dreidimensionaler</a:t>
            </a:r>
            <a:r>
              <a:rPr lang="en-US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Objekte</a:t>
            </a:r>
            <a:r>
              <a:rPr lang="en-US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verwendet</a:t>
            </a:r>
            <a:r>
              <a:rPr lang="en-US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werden</a:t>
            </a:r>
            <a:r>
              <a:rPr lang="en-US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 </a:t>
            </a:r>
            <a:endParaRPr lang="en-US" dirty="0">
              <a:solidFill>
                <a:srgbClr val="333333"/>
              </a:solidFill>
              <a:latin typeface="Calibri"/>
              <a:ea typeface="+mn-lt"/>
              <a:cs typeface="Calibri"/>
            </a:endParaRPr>
          </a:p>
          <a:p>
            <a:pPr>
              <a:buSzPct val="114999"/>
            </a:pPr>
            <a:endParaRPr lang="en-US" dirty="0">
              <a:solidFill>
                <a:srgbClr val="33333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564394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2F6A24-139E-4EB5-86D2-431F42EF8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63AE85-BE5D-4975-BACF-DDDCC9C2A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E7751F0-16BF-4A9D-B778-5D46B92B4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755924-121A-47AA-8613-995D4108B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D2AFDA-19BE-4455-830E-1541E5D7B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B15EBF-E414-4E00-87E7-700A78A60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04D8FF-1379-4151-C056-F5BBD002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Betriebsmittel</a:t>
            </a:r>
            <a:endParaRPr lang="en-US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DA5B05-DD14-4860-AC45-02A8D2EE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ulo Coelho: Hamis információ, hamis élet - Szeretet forrás ...">
            <a:extLst>
              <a:ext uri="{FF2B5EF4-FFF2-40B4-BE49-F238E27FC236}">
                <a16:creationId xmlns:a16="http://schemas.microsoft.com/office/drawing/2014/main" id="{0B675634-EE47-8A6F-55CD-0D5661F818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7" r="42616" b="3"/>
          <a:stretch/>
        </p:blipFill>
        <p:spPr>
          <a:xfrm>
            <a:off x="1412683" y="1410208"/>
            <a:ext cx="3876801" cy="385878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BE37AC-AD36-4C42-9B8C-C5500F4E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A4E2-9B8C-BB4E-CE0C-7E479778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  <a:hlinkClick r:id="rId6"/>
              </a:rPr>
              <a:t>SZÓTÁR MAGYAR-NÉMET SZÓTÁR (magyar-nemet-szotar.hu)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  <a:hlinkClick r:id="rId7"/>
              </a:rPr>
              <a:t>Nyomtató – Wikipédia (wikipedia.org)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1316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Organikus</vt:lpstr>
      <vt:lpstr>Drunker</vt:lpstr>
      <vt:lpstr>Druckertypen</vt:lpstr>
      <vt:lpstr>Geschichte</vt:lpstr>
      <vt:lpstr>Vergleich</vt:lpstr>
      <vt:lpstr>Vergleich</vt:lpstr>
      <vt:lpstr>Betriebsmittel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Drunker</dc:title>
  <dc:creator>Vizsgazo</dc:creator>
  <cp:lastModifiedBy>Vizsgazo</cp:lastModifiedBy>
  <cp:revision>109</cp:revision>
  <dcterms:created xsi:type="dcterms:W3CDTF">2023-11-24T11:09:08Z</dcterms:created>
  <dcterms:modified xsi:type="dcterms:W3CDTF">2023-11-29T18:45:19Z</dcterms:modified>
</cp:coreProperties>
</file>