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B6D4C-8798-4CAB-A970-89B88CBB3EEF}" v="490" dt="2024-01-11T16:34:46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8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5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2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7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2581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0575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6800">
                <a:ea typeface="Calibri Light"/>
                <a:cs typeface="Calibri Light"/>
              </a:rPr>
              <a:t>Elektromos csengő</a:t>
            </a:r>
            <a:endParaRPr lang="en-US" sz="6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Készítette</a:t>
            </a:r>
            <a:r>
              <a:rPr lang="en-US" dirty="0">
                <a:ea typeface="Calibri"/>
                <a:cs typeface="Calibri"/>
              </a:rPr>
              <a:t>: </a:t>
            </a:r>
            <a:r>
              <a:rPr lang="en-US" dirty="0" err="1">
                <a:ea typeface="Calibri"/>
                <a:cs typeface="Calibri"/>
              </a:rPr>
              <a:t>Fegyver</a:t>
            </a:r>
            <a:r>
              <a:rPr lang="en-US" dirty="0">
                <a:ea typeface="Calibri"/>
                <a:cs typeface="Calibri"/>
              </a:rPr>
              <a:t> Richárd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B2DA369-8D7B-D6C7-CEF5-2A88E80BF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6" r="21264" b="8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ED55E4-1106-243E-7F32-1005A0E3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" y="833015"/>
            <a:ext cx="519396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Leírása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ACF8-DF05-E4D1-AD12-63ACD4CDD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69875" indent="-269875"/>
            <a:r>
              <a:rPr lang="en-US" sz="2400" dirty="0"/>
              <a:t>Az </a:t>
            </a:r>
            <a:r>
              <a:rPr lang="en-US" sz="2400" dirty="0" err="1"/>
              <a:t>elektromos</a:t>
            </a:r>
            <a:r>
              <a:rPr lang="en-US" sz="2400" dirty="0"/>
              <a:t> </a:t>
            </a:r>
            <a:r>
              <a:rPr lang="en-US" sz="2400" dirty="0" err="1"/>
              <a:t>csengő</a:t>
            </a:r>
            <a:r>
              <a:rPr lang="en-US" sz="2400" dirty="0"/>
              <a:t> </a:t>
            </a:r>
            <a:r>
              <a:rPr lang="en-US" sz="2400" dirty="0" err="1"/>
              <a:t>egy</a:t>
            </a:r>
            <a:r>
              <a:rPr lang="en-US" sz="2400" dirty="0"/>
              <a:t> </a:t>
            </a:r>
            <a:r>
              <a:rPr lang="en-US" sz="2400" dirty="0" err="1"/>
              <a:t>mechanikus</a:t>
            </a:r>
            <a:r>
              <a:rPr lang="en-US" sz="2400" dirty="0"/>
              <a:t>    </a:t>
            </a:r>
            <a:r>
              <a:rPr lang="en-US" sz="2400" dirty="0" err="1"/>
              <a:t>harang</a:t>
            </a:r>
            <a:r>
              <a:rPr lang="en-US" sz="2400" dirty="0"/>
              <a:t>, </a:t>
            </a:r>
            <a:r>
              <a:rPr lang="en-US" sz="2400" dirty="0" err="1"/>
              <a:t>ami</a:t>
            </a:r>
            <a:r>
              <a:rPr lang="en-US" sz="2400" dirty="0"/>
              <a:t> </a:t>
            </a:r>
            <a:r>
              <a:rPr lang="en-US" sz="2400" dirty="0" err="1"/>
              <a:t>egy</a:t>
            </a:r>
            <a:r>
              <a:rPr lang="en-US" sz="2400" dirty="0"/>
              <a:t> </a:t>
            </a:r>
            <a:r>
              <a:rPr lang="en-US" sz="2400" dirty="0" err="1"/>
              <a:t>elektromágnes</a:t>
            </a:r>
            <a:r>
              <a:rPr lang="en-US" sz="2400" dirty="0"/>
              <a:t>  </a:t>
            </a:r>
            <a:r>
              <a:rPr lang="en-US" sz="2400" dirty="0" err="1"/>
              <a:t>segítségével</a:t>
            </a:r>
            <a:r>
              <a:rPr lang="en-US" sz="2400" dirty="0"/>
              <a:t> </a:t>
            </a:r>
            <a:r>
              <a:rPr lang="en-US" sz="2400" dirty="0" err="1"/>
              <a:t>működik</a:t>
            </a:r>
            <a:r>
              <a:rPr lang="en-US" sz="2400" dirty="0"/>
              <a:t>. </a:t>
            </a:r>
            <a:r>
              <a:rPr lang="en-US" sz="2400" dirty="0" err="1"/>
              <a:t>Amikor</a:t>
            </a:r>
            <a:r>
              <a:rPr lang="en-US" sz="2400" dirty="0"/>
              <a:t> </a:t>
            </a:r>
            <a:r>
              <a:rPr lang="en-US" sz="2400" dirty="0" err="1"/>
              <a:t>feszültség</a:t>
            </a:r>
            <a:r>
              <a:rPr lang="en-US" sz="2400" dirty="0"/>
              <a:t> </a:t>
            </a:r>
            <a:r>
              <a:rPr lang="en-US" sz="2400" dirty="0" err="1"/>
              <a:t>alá</a:t>
            </a:r>
            <a:r>
              <a:rPr lang="en-US" sz="2400" dirty="0"/>
              <a:t> </a:t>
            </a:r>
            <a:r>
              <a:rPr lang="en-US" sz="2400" dirty="0" err="1"/>
              <a:t>kerül</a:t>
            </a:r>
            <a:r>
              <a:rPr lang="en-US" sz="2400" dirty="0"/>
              <a:t>, </a:t>
            </a:r>
            <a:r>
              <a:rPr lang="en-US" sz="2400" dirty="0" err="1"/>
              <a:t>akkor</a:t>
            </a:r>
            <a:r>
              <a:rPr lang="en-US" sz="2400" dirty="0"/>
              <a:t> </a:t>
            </a:r>
            <a:r>
              <a:rPr lang="en-US" sz="2400" dirty="0" err="1"/>
              <a:t>előállít</a:t>
            </a:r>
            <a:r>
              <a:rPr lang="en-US" sz="2400" dirty="0"/>
              <a:t> </a:t>
            </a:r>
            <a:r>
              <a:rPr lang="en-US" sz="2400" dirty="0" err="1"/>
              <a:t>egy</a:t>
            </a:r>
            <a:r>
              <a:rPr lang="en-US" sz="2400" dirty="0"/>
              <a:t> </a:t>
            </a:r>
            <a:r>
              <a:rPr lang="en-US" sz="2400" dirty="0" err="1"/>
              <a:t>bizonyos</a:t>
            </a:r>
            <a:r>
              <a:rPr lang="en-US" sz="2400" dirty="0"/>
              <a:t> </a:t>
            </a:r>
            <a:r>
              <a:rPr lang="en-US" sz="2400" dirty="0" err="1"/>
              <a:t>hangot</a:t>
            </a:r>
            <a:r>
              <a:rPr lang="en-US" sz="2400" dirty="0"/>
              <a:t>: </a:t>
            </a:r>
            <a:r>
              <a:rPr lang="en-US" sz="2400" dirty="0" err="1"/>
              <a:t>ez</a:t>
            </a:r>
            <a:r>
              <a:rPr lang="en-US" sz="2400" dirty="0"/>
              <a:t> </a:t>
            </a:r>
            <a:r>
              <a:rPr lang="en-US" sz="2400" dirty="0" err="1"/>
              <a:t>lehet</a:t>
            </a:r>
            <a:r>
              <a:rPr lang="en-US" sz="2400" dirty="0"/>
              <a:t> </a:t>
            </a:r>
            <a:r>
              <a:rPr lang="en-US" sz="2400" dirty="0" err="1"/>
              <a:t>ismétlődő</a:t>
            </a:r>
            <a:r>
              <a:rPr lang="en-US" sz="2400" dirty="0"/>
              <a:t> </a:t>
            </a:r>
            <a:r>
              <a:rPr lang="en-US" sz="2400" dirty="0" err="1"/>
              <a:t>zümmögő</a:t>
            </a:r>
            <a:r>
              <a:rPr lang="en-US" sz="2400" dirty="0"/>
              <a:t> </a:t>
            </a:r>
            <a:r>
              <a:rPr lang="en-US" sz="2400" dirty="0" err="1"/>
              <a:t>vagy</a:t>
            </a:r>
            <a:r>
              <a:rPr lang="en-US" sz="2400" dirty="0"/>
              <a:t> </a:t>
            </a:r>
            <a:r>
              <a:rPr lang="en-US" sz="2400" dirty="0" err="1"/>
              <a:t>kongó</a:t>
            </a:r>
            <a:r>
              <a:rPr lang="en-US" sz="2400" dirty="0"/>
              <a:t> hang</a:t>
            </a:r>
          </a:p>
        </p:txBody>
      </p:sp>
    </p:spTree>
    <p:extLst>
      <p:ext uri="{BB962C8B-B14F-4D97-AF65-F5344CB8AC3E}">
        <p14:creationId xmlns:p14="http://schemas.microsoft.com/office/powerpoint/2010/main" val="255379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34190E-1EE0-05E3-F0A0-DA82D52A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" y="833015"/>
            <a:ext cx="519396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Feltalálója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264F-E4AD-EA16-C770-358CC211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69875" indent="-269875"/>
            <a:r>
              <a:rPr lang="en-US" sz="2000" dirty="0"/>
              <a:t>Az </a:t>
            </a:r>
            <a:r>
              <a:rPr lang="en-US" sz="2000" err="1"/>
              <a:t>elektromos</a:t>
            </a:r>
            <a:r>
              <a:rPr lang="en-US" sz="2000" dirty="0"/>
              <a:t> </a:t>
            </a:r>
            <a:r>
              <a:rPr lang="en-US" sz="2000" err="1"/>
              <a:t>csengőt</a:t>
            </a:r>
            <a:r>
              <a:rPr lang="en-US" sz="2000" dirty="0"/>
              <a:t> Doug Hougen </a:t>
            </a:r>
            <a:r>
              <a:rPr lang="en-US" sz="2000" err="1"/>
              <a:t>találta</a:t>
            </a:r>
            <a:r>
              <a:rPr lang="en-US" sz="2000" dirty="0"/>
              <a:t> </a:t>
            </a:r>
            <a:r>
              <a:rPr lang="en-US" sz="2000" err="1"/>
              <a:t>fel</a:t>
            </a:r>
            <a:r>
              <a:rPr lang="en-US" sz="2000" dirty="0"/>
              <a:t> 1930-ban. </a:t>
            </a:r>
            <a:r>
              <a:rPr lang="en-US" sz="2000" err="1"/>
              <a:t>pedig</a:t>
            </a:r>
            <a:r>
              <a:rPr lang="en-US" sz="2000" dirty="0"/>
              <a:t> </a:t>
            </a:r>
            <a:r>
              <a:rPr lang="en-US" sz="2000" err="1"/>
              <a:t>még</a:t>
            </a:r>
            <a:r>
              <a:rPr lang="en-US" sz="2000" dirty="0"/>
              <a:t> </a:t>
            </a:r>
            <a:r>
              <a:rPr lang="en-US" sz="2000" err="1"/>
              <a:t>csak</a:t>
            </a:r>
            <a:r>
              <a:rPr lang="en-US" sz="2000" dirty="0"/>
              <a:t> 14 </a:t>
            </a:r>
            <a:r>
              <a:rPr lang="en-US" sz="2000" err="1"/>
              <a:t>éves</a:t>
            </a:r>
            <a:r>
              <a:rPr lang="en-US" sz="2000" dirty="0"/>
              <a:t> volt </a:t>
            </a:r>
            <a:r>
              <a:rPr lang="en-US" sz="2000" err="1"/>
              <a:t>és</a:t>
            </a:r>
            <a:r>
              <a:rPr lang="en-US" sz="2000" dirty="0"/>
              <a:t> </a:t>
            </a:r>
            <a:r>
              <a:rPr lang="en-US" sz="2000" err="1"/>
              <a:t>egy</a:t>
            </a:r>
            <a:r>
              <a:rPr lang="en-US" sz="2000" dirty="0"/>
              <a:t> </a:t>
            </a:r>
            <a:r>
              <a:rPr lang="en-US" sz="2000" err="1"/>
              <a:t>autószerelő</a:t>
            </a:r>
            <a:r>
              <a:rPr lang="en-US" sz="2000" dirty="0"/>
              <a:t> </a:t>
            </a:r>
            <a:r>
              <a:rPr lang="en-US" sz="2000" err="1"/>
              <a:t>műhelyben</a:t>
            </a:r>
            <a:r>
              <a:rPr lang="en-US" sz="2000" dirty="0"/>
              <a:t> </a:t>
            </a:r>
            <a:r>
              <a:rPr lang="en-US" sz="2000" err="1"/>
              <a:t>dolgozott</a:t>
            </a:r>
            <a:r>
              <a:rPr lang="en-US" sz="2000" dirty="0"/>
              <a:t>. </a:t>
            </a:r>
            <a:r>
              <a:rPr lang="en-US" sz="2000" err="1"/>
              <a:t>Kanadában</a:t>
            </a:r>
            <a:r>
              <a:rPr lang="en-US" sz="2000" dirty="0"/>
              <a:t> </a:t>
            </a:r>
            <a:r>
              <a:rPr lang="en-US" sz="2000" err="1"/>
              <a:t>élt</a:t>
            </a:r>
            <a:r>
              <a:rPr lang="en-US" sz="2000" dirty="0"/>
              <a:t>, </a:t>
            </a:r>
            <a:r>
              <a:rPr lang="en-US" sz="2000" err="1"/>
              <a:t>ahol</a:t>
            </a:r>
            <a:r>
              <a:rPr lang="en-US" sz="2000" dirty="0"/>
              <a:t> </a:t>
            </a:r>
            <a:r>
              <a:rPr lang="en-US" sz="2000" err="1"/>
              <a:t>még</a:t>
            </a:r>
            <a:r>
              <a:rPr lang="en-US" sz="2000" dirty="0"/>
              <a:t> </a:t>
            </a:r>
            <a:r>
              <a:rPr lang="en-US" sz="2000" err="1"/>
              <a:t>nem</a:t>
            </a:r>
            <a:r>
              <a:rPr lang="en-US" sz="2000" dirty="0"/>
              <a:t> volt </a:t>
            </a:r>
            <a:r>
              <a:rPr lang="en-US" sz="2000" err="1"/>
              <a:t>elektromos</a:t>
            </a:r>
            <a:r>
              <a:rPr lang="en-US" sz="2000" dirty="0"/>
              <a:t> </a:t>
            </a:r>
            <a:r>
              <a:rPr lang="en-US" sz="2000" err="1"/>
              <a:t>áram</a:t>
            </a:r>
            <a:r>
              <a:rPr lang="en-US" sz="2000" dirty="0"/>
              <a:t>, </a:t>
            </a:r>
            <a:r>
              <a:rPr lang="en-US" sz="2000" err="1"/>
              <a:t>ezért</a:t>
            </a:r>
            <a:r>
              <a:rPr lang="en-US" sz="2000" dirty="0"/>
              <a:t> </a:t>
            </a:r>
            <a:r>
              <a:rPr lang="en-US" sz="2000" err="1"/>
              <a:t>találmányát</a:t>
            </a:r>
            <a:r>
              <a:rPr lang="en-US" sz="2000" dirty="0"/>
              <a:t> </a:t>
            </a:r>
            <a:r>
              <a:rPr lang="en-US" sz="2000" err="1"/>
              <a:t>egy</a:t>
            </a:r>
            <a:r>
              <a:rPr lang="en-US" sz="2000" dirty="0"/>
              <a:t> </a:t>
            </a:r>
            <a:r>
              <a:rPr lang="en-US" sz="2000" err="1"/>
              <a:t>autó</a:t>
            </a:r>
            <a:r>
              <a:rPr lang="en-US" sz="2000" dirty="0"/>
              <a:t> </a:t>
            </a:r>
            <a:r>
              <a:rPr lang="en-US" sz="2000" err="1"/>
              <a:t>akkumulátoráról</a:t>
            </a:r>
            <a:r>
              <a:rPr lang="en-US" sz="2000" dirty="0"/>
              <a:t> </a:t>
            </a:r>
            <a:r>
              <a:rPr lang="en-US" sz="2000" err="1"/>
              <a:t>működtette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55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3C36-3F4E-7622-5EBF-0824F35C2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9211" y="5203124"/>
            <a:ext cx="4500561" cy="13202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dirty="0"/>
              <a:t>Doug Hougen</a:t>
            </a:r>
          </a:p>
          <a:p>
            <a:endParaRPr lang="en-US" dirty="0"/>
          </a:p>
        </p:txBody>
      </p:sp>
      <p:pic>
        <p:nvPicPr>
          <p:cNvPr id="4" name="Picture 3" descr="Ringoforma tranĉilo - Wikipedia's Annular cutter as translated by GramTrans">
            <a:extLst>
              <a:ext uri="{FF2B5EF4-FFF2-40B4-BE49-F238E27FC236}">
                <a16:creationId xmlns:a16="http://schemas.microsoft.com/office/drawing/2014/main" id="{4E032292-3C16-DFFA-35D7-2931B2A5B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125" y="271690"/>
            <a:ext cx="4417406" cy="474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70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AB7945-B587-A111-3236-CF30E9F9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833015"/>
            <a:ext cx="595800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 sz="8800"/>
              <a:t>Alapja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FA3D-34D9-6B33-17CC-A9DF9AAA4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69875" indent="-269875"/>
            <a:r>
              <a:rPr lang="en-US" dirty="0"/>
              <a:t>Az </a:t>
            </a:r>
            <a:r>
              <a:rPr lang="en-US" dirty="0" err="1"/>
              <a:t>elektromos</a:t>
            </a:r>
            <a:r>
              <a:rPr lang="en-US" dirty="0"/>
              <a:t> </a:t>
            </a:r>
            <a:r>
              <a:rPr lang="en-US" dirty="0" err="1"/>
              <a:t>csengő</a:t>
            </a:r>
            <a:r>
              <a:rPr lang="en-US" dirty="0"/>
              <a:t> </a:t>
            </a:r>
            <a:r>
              <a:rPr lang="en-US" dirty="0" err="1"/>
              <a:t>működésének</a:t>
            </a:r>
            <a:r>
              <a:rPr lang="en-US" dirty="0"/>
              <a:t> </a:t>
            </a:r>
            <a:r>
              <a:rPr lang="en-US" dirty="0" err="1"/>
              <a:t>alapja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áram</a:t>
            </a:r>
            <a:r>
              <a:rPr lang="en-US" dirty="0"/>
              <a:t> </a:t>
            </a:r>
            <a:r>
              <a:rPr lang="en-US" dirty="0" err="1"/>
              <a:t>sorozatos</a:t>
            </a:r>
            <a:r>
              <a:rPr lang="en-US" dirty="0"/>
              <a:t> </a:t>
            </a:r>
            <a:r>
              <a:rPr lang="en-US" dirty="0" err="1"/>
              <a:t>megszakítása</a:t>
            </a:r>
            <a:r>
              <a:rPr lang="en-US" dirty="0"/>
              <a:t> 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elektromágneses</a:t>
            </a:r>
            <a:r>
              <a:rPr lang="en-US" dirty="0"/>
              <a:t> </a:t>
            </a:r>
            <a:r>
              <a:rPr lang="en-US" dirty="0" err="1"/>
              <a:t>áram-szaggató</a:t>
            </a:r>
            <a:r>
              <a:rPr lang="en-US" dirty="0"/>
              <a:t>. </a:t>
            </a:r>
          </a:p>
          <a:p>
            <a:pPr marL="269875" indent="-269875"/>
            <a:r>
              <a:rPr lang="en-US" dirty="0" err="1"/>
              <a:t>Ennél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ramkört</a:t>
            </a:r>
            <a:r>
              <a:rPr lang="en-US" dirty="0"/>
              <a:t> </a:t>
            </a:r>
            <a:r>
              <a:rPr lang="en-US" dirty="0" err="1"/>
              <a:t>záró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vaslemezt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elektromágnese</a:t>
            </a:r>
            <a:r>
              <a:rPr lang="en-US" dirty="0"/>
              <a:t> a </a:t>
            </a:r>
            <a:r>
              <a:rPr lang="en-US" dirty="0" err="1"/>
              <a:t>rugó</a:t>
            </a:r>
            <a:r>
              <a:rPr lang="en-US" dirty="0"/>
              <a:t> </a:t>
            </a:r>
            <a:r>
              <a:rPr lang="en-US" dirty="0" err="1"/>
              <a:t>ellenében</a:t>
            </a:r>
            <a:r>
              <a:rPr lang="en-US" dirty="0"/>
              <a:t>, </a:t>
            </a:r>
            <a:r>
              <a:rPr lang="en-US" dirty="0" err="1"/>
              <a:t>váltakkozvamagához</a:t>
            </a:r>
            <a:r>
              <a:rPr lang="en-US" dirty="0"/>
              <a:t> </a:t>
            </a:r>
            <a:r>
              <a:rPr lang="en-US" dirty="0" err="1"/>
              <a:t>rántja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elengedi</a:t>
            </a:r>
          </a:p>
        </p:txBody>
      </p:sp>
    </p:spTree>
    <p:extLst>
      <p:ext uri="{BB962C8B-B14F-4D97-AF65-F5344CB8AC3E}">
        <p14:creationId xmlns:p14="http://schemas.microsoft.com/office/powerpoint/2010/main" val="245046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D6CF82-6D12-733A-9FDE-6B053464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" y="833015"/>
            <a:ext cx="519396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Működése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0D80-E21A-044E-D95F-40D496477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69875" indent="-269875"/>
            <a:r>
              <a:rPr lang="en-US" dirty="0"/>
              <a:t>Ha </a:t>
            </a:r>
            <a:r>
              <a:rPr lang="en-US" dirty="0" err="1"/>
              <a:t>vendég</a:t>
            </a:r>
            <a:r>
              <a:rPr lang="en-US" dirty="0"/>
              <a:t> </a:t>
            </a:r>
            <a:r>
              <a:rPr lang="en-US" dirty="0" err="1"/>
              <a:t>érkezik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csenget</a:t>
            </a:r>
            <a:r>
              <a:rPr lang="en-US" dirty="0"/>
              <a:t> a </a:t>
            </a:r>
            <a:r>
              <a:rPr lang="en-US" dirty="0" err="1"/>
              <a:t>nyomógomb</a:t>
            </a:r>
            <a:r>
              <a:rPr lang="en-US" dirty="0"/>
              <a:t> </a:t>
            </a:r>
            <a:r>
              <a:rPr lang="en-US" dirty="0" err="1"/>
              <a:t>megnyomásakor</a:t>
            </a:r>
            <a:r>
              <a:rPr lang="en-US" dirty="0"/>
              <a:t> a </a:t>
            </a:r>
            <a:r>
              <a:rPr lang="en-US" dirty="0" err="1"/>
              <a:t>kapcsoló</a:t>
            </a:r>
            <a:r>
              <a:rPr lang="en-US" dirty="0"/>
              <a:t> </a:t>
            </a:r>
            <a:r>
              <a:rPr lang="en-US" dirty="0" err="1"/>
              <a:t>bezár</a:t>
            </a:r>
            <a:r>
              <a:rPr lang="en-US" dirty="0"/>
              <a:t>.</a:t>
            </a:r>
          </a:p>
          <a:p>
            <a:pPr marL="269875" indent="-269875"/>
            <a:r>
              <a:rPr lang="en-US" dirty="0"/>
              <a:t>Az </a:t>
            </a:r>
            <a:r>
              <a:rPr lang="en-US" dirty="0" err="1"/>
              <a:t>elektromágnes</a:t>
            </a:r>
            <a:r>
              <a:rPr lang="en-US" dirty="0"/>
              <a:t> </a:t>
            </a:r>
            <a:r>
              <a:rPr lang="en-US" dirty="0" err="1"/>
              <a:t>feladata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rezgő-nyelvre</a:t>
            </a:r>
            <a:r>
              <a:rPr lang="en-US" dirty="0"/>
              <a:t> </a:t>
            </a:r>
            <a:r>
              <a:rPr lang="en-US" dirty="0" err="1"/>
              <a:t>erősített</a:t>
            </a:r>
            <a:r>
              <a:rPr lang="en-US" dirty="0"/>
              <a:t> </a:t>
            </a:r>
            <a:r>
              <a:rPr lang="en-US" dirty="0" err="1"/>
              <a:t>lágyvas</a:t>
            </a:r>
            <a:r>
              <a:rPr lang="en-US" dirty="0"/>
              <a:t> </a:t>
            </a:r>
            <a:r>
              <a:rPr lang="en-US" dirty="0" err="1"/>
              <a:t>lemezt</a:t>
            </a:r>
            <a:r>
              <a:rPr lang="en-US" dirty="0"/>
              <a:t> </a:t>
            </a:r>
            <a:r>
              <a:rPr lang="en-US" dirty="0" err="1"/>
              <a:t>akkora</a:t>
            </a:r>
            <a:r>
              <a:rPr lang="en-US" dirty="0"/>
              <a:t> </a:t>
            </a:r>
            <a:r>
              <a:rPr lang="en-US" dirty="0" err="1"/>
              <a:t>erővel</a:t>
            </a:r>
            <a:r>
              <a:rPr lang="en-US" dirty="0"/>
              <a:t> </a:t>
            </a:r>
            <a:r>
              <a:rPr lang="en-US" dirty="0" err="1"/>
              <a:t>vonzza</a:t>
            </a:r>
            <a:r>
              <a:rPr lang="en-US" dirty="0"/>
              <a:t> 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kalapács</a:t>
            </a:r>
            <a:r>
              <a:rPr lang="en-US" dirty="0"/>
              <a:t> </a:t>
            </a:r>
            <a:r>
              <a:rPr lang="en-US" dirty="0" err="1"/>
              <a:t>eljusson</a:t>
            </a:r>
            <a:r>
              <a:rPr lang="en-US" dirty="0"/>
              <a:t> a </a:t>
            </a:r>
            <a:r>
              <a:rPr lang="en-US" dirty="0" err="1"/>
              <a:t>harangig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megüsse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196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E59CF68-BABE-4C2C-8CF4-65074F93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1D28A9-431E-4E55-ADE3-161D757A2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CEE02A-6F09-45F4-B9A5-7C18CC77D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E8156EC-CE46-48E4-9D85-95D9D8BEB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B9DDD85-3F41-4B1D-9372-0773066B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1131344-09B5-4648-B3ED-C0DCDA59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83500BA-71FE-4DAF-BE27-C182514DC0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B5220F2-0C35-4C88-8E51-ECBD8A66D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7B188C7-435E-43E1-92A9-8C3870670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B3992E9-AE5B-4001-81F2-F0257DA37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A9B8F0F-31BC-431F-A85C-5BAA30B9F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A5E54EA-3C4C-4DAB-9DD7-8ADFC0CC1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92723215-36CB-4E08-A75E-75D77CA52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Diagram of a blue ball with yellow and blue objects&#10;&#10;Description automatically generated">
            <a:extLst>
              <a:ext uri="{FF2B5EF4-FFF2-40B4-BE49-F238E27FC236}">
                <a16:creationId xmlns:a16="http://schemas.microsoft.com/office/drawing/2014/main" id="{57434AD9-87F0-E39E-55CE-0927CFE50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6" y="1622513"/>
            <a:ext cx="4850852" cy="3888006"/>
          </a:xfrm>
          <a:prstGeom prst="rect">
            <a:avLst/>
          </a:prstGeom>
        </p:spPr>
      </p:pic>
      <p:pic>
        <p:nvPicPr>
          <p:cNvPr id="4" name="Content Placeholder 3" descr="undefined">
            <a:extLst>
              <a:ext uri="{FF2B5EF4-FFF2-40B4-BE49-F238E27FC236}">
                <a16:creationId xmlns:a16="http://schemas.microsoft.com/office/drawing/2014/main" id="{912D175E-7AC4-BE57-6022-F49EC5485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3884" y="1622514"/>
            <a:ext cx="6684637" cy="38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23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46D8F9-B18B-42F5-B320-22E156F4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80DF08-8878-4A99-871A-573EBF4F3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E0FF3E7-007F-48E0-8352-89CE4375B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02DE4FC-8B38-40C7-A2F5-CBD4C6592E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C97C509-DDA4-4291-88B3-8E2B146099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345897-50D9-424E-A94E-18A63AEE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6E6E08-BABA-49E9-884E-480584915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9078CA-4A76-0258-9D95-53ED3D06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5126"/>
            <a:ext cx="9217026" cy="37839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/>
              <a:t>Köszönöm a figyelmet!!</a:t>
            </a:r>
          </a:p>
        </p:txBody>
      </p:sp>
    </p:spTree>
    <p:extLst>
      <p:ext uri="{BB962C8B-B14F-4D97-AF65-F5344CB8AC3E}">
        <p14:creationId xmlns:p14="http://schemas.microsoft.com/office/powerpoint/2010/main" val="131225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GlowVTI</vt:lpstr>
      <vt:lpstr>Elektromos csengő</vt:lpstr>
      <vt:lpstr>Leírása</vt:lpstr>
      <vt:lpstr>Feltalálója</vt:lpstr>
      <vt:lpstr>PowerPoint Presentation</vt:lpstr>
      <vt:lpstr>Alapja</vt:lpstr>
      <vt:lpstr>Működése</vt:lpstr>
      <vt:lpstr>PowerPoint Presentation</vt:lpstr>
      <vt:lpstr>Köszönöm a figyelmet!!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130</cp:revision>
  <dcterms:created xsi:type="dcterms:W3CDTF">2024-01-11T15:36:08Z</dcterms:created>
  <dcterms:modified xsi:type="dcterms:W3CDTF">2024-01-11T16:34:58Z</dcterms:modified>
</cp:coreProperties>
</file>