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308" r:id="rId3"/>
    <p:sldId id="315" r:id="rId4"/>
    <p:sldId id="316" r:id="rId5"/>
    <p:sldId id="324" r:id="rId6"/>
    <p:sldId id="317" r:id="rId7"/>
    <p:sldId id="322" r:id="rId8"/>
    <p:sldId id="318" r:id="rId9"/>
    <p:sldId id="323" r:id="rId10"/>
    <p:sldId id="320" r:id="rId11"/>
    <p:sldId id="321" r:id="rId12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457083"/>
    <a:srgbClr val="999966"/>
    <a:srgbClr val="7DABCC"/>
    <a:srgbClr val="FF9933"/>
    <a:srgbClr val="FFC750"/>
    <a:srgbClr val="272861"/>
    <a:srgbClr val="D7CAAE"/>
    <a:srgbClr val="204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75404" autoAdjust="0"/>
  </p:normalViewPr>
  <p:slideViewPr>
    <p:cSldViewPr>
      <p:cViewPr varScale="1">
        <p:scale>
          <a:sx n="116" d="100"/>
          <a:sy n="116" d="100"/>
        </p:scale>
        <p:origin x="-3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001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6566" y="0"/>
            <a:ext cx="3012001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56"/>
            <a:ext cx="3012001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6566" y="8773356"/>
            <a:ext cx="3012001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fld id="{95FC56F7-6BF9-4B84-A1AD-B8C28B5744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252413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7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5041" y="3936938"/>
            <a:ext cx="5838486" cy="49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2" tIns="47235" rIns="94472" bIns="47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4271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Mule Studio can now build and run Maven projects (New in 3.4): As of 3.4, one</a:t>
            </a:r>
            <a:r>
              <a:rPr lang="en-US" baseline="0" dirty="0" smtClean="0"/>
              <a:t> may build and run Maven projects in Studio, whereas previously one had to run maven commands manually on the project and import into Studio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Convert Maven project to Mule Studio project: It</a:t>
            </a:r>
            <a:r>
              <a:rPr lang="en-US" baseline="0" dirty="0" smtClean="0"/>
              <a:t> is possible to convert an existing Maven project into a Studio project by running the </a:t>
            </a:r>
            <a:r>
              <a:rPr lang="en-US" baseline="0" dirty="0" err="1" smtClean="0"/>
              <a:t>aven</a:t>
            </a:r>
            <a:r>
              <a:rPr lang="en-US" baseline="0" dirty="0" smtClean="0"/>
              <a:t> command ‘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studio:studio</a:t>
            </a:r>
            <a:r>
              <a:rPr lang="en-US" baseline="0" dirty="0" smtClean="0"/>
              <a:t>’. This will generate all the required artifacts for importing into Studio.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Convert Mule Studio project to use Maven: It</a:t>
            </a:r>
            <a:r>
              <a:rPr lang="en-US" baseline="0" dirty="0" smtClean="0"/>
              <a:t> is possible to use the Studio wizard to add maven support to an existing studio project (adds a </a:t>
            </a:r>
            <a:r>
              <a:rPr lang="en-US" baseline="0" dirty="0" err="1" smtClean="0"/>
              <a:t>pom.xml</a:t>
            </a:r>
            <a:r>
              <a:rPr lang="en-US" baseline="0" dirty="0" smtClean="0"/>
              <a:t> file).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Studio populates Maven repo with Mule dependencies: when a</a:t>
            </a:r>
            <a:r>
              <a:rPr lang="en-US" baseline="0" dirty="0" smtClean="0"/>
              <a:t> Studio Maven project is run for the first time, Studio will run a script that populates the maven repository with Mule dependencies.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may turn on/off Maven support for a project: it</a:t>
            </a:r>
            <a:r>
              <a:rPr lang="en-US" baseline="0" dirty="0" smtClean="0"/>
              <a:t> is intended that a Studio project with Maven support may work in the same way as one without maven support.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updating project dependencies, the </a:t>
            </a:r>
            <a:r>
              <a:rPr lang="en-US" dirty="0" err="1" smtClean="0"/>
              <a:t>classpath</a:t>
            </a:r>
            <a:r>
              <a:rPr lang="en-US" dirty="0" smtClean="0"/>
              <a:t> is updated: if one adds a dependency</a:t>
            </a:r>
            <a:r>
              <a:rPr lang="en-US" baseline="0" dirty="0" smtClean="0"/>
              <a:t> to a project, Maven will install that dependency and Studio will update the class patch accordingly.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when Studio cannot find dependencies?</a:t>
            </a:r>
          </a:p>
          <a:p>
            <a:endParaRPr lang="en-US" dirty="0" smtClean="0"/>
          </a:p>
          <a:p>
            <a:r>
              <a:rPr lang="en-US" dirty="0" smtClean="0"/>
              <a:t>If initial script is interrupted, then Mule dependencies are not installed properly: initial</a:t>
            </a:r>
            <a:r>
              <a:rPr lang="en-US" baseline="0" dirty="0" smtClean="0"/>
              <a:t> script should install all required Mule dependencies, however if this is interrupted, Studio will not run properly.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command line to update dependencies: when Studio f</a:t>
            </a:r>
          </a:p>
          <a:p>
            <a:endParaRPr lang="en-US" dirty="0" smtClean="0"/>
          </a:p>
          <a:p>
            <a:r>
              <a:rPr lang="en-US" dirty="0" smtClean="0"/>
              <a:t>Manually remove problematic dependency from repo; this forces maven to download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6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Maven-Mule-Plugin issue: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79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9" name="Picture 18" descr="titl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5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50200" name="Picture 11" descr="m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914400"/>
            <a:ext cx="29495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199711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19905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404574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402682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156353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156959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45663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406242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313980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415575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2672547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132366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9989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36313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273260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113465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270105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95876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236281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0661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44941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7" descr="background_12-24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9" descr="ms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304800"/>
            <a:ext cx="1431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586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spcBef>
                <a:spcPct val="20000"/>
              </a:spcBef>
              <a:spcAft>
                <a:spcPts val="350"/>
              </a:spcAft>
              <a:buClr>
                <a:srgbClr val="E76F00"/>
              </a:buClr>
              <a:defRPr sz="1000">
                <a:solidFill>
                  <a:srgbClr val="20455E"/>
                </a:solidFill>
                <a:latin typeface="Arial" charset="0"/>
              </a:defRPr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20455E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999966"/>
        </a:buClr>
        <a:buChar char="–"/>
        <a:defRPr sz="1600">
          <a:solidFill>
            <a:srgbClr val="20455E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999966"/>
        </a:buClr>
        <a:buFont typeface="Times" pitchFamily="18" charset="0"/>
        <a:buChar char="•"/>
        <a:defRPr sz="1200">
          <a:solidFill>
            <a:srgbClr val="20455E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rgbClr val="20455E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8" name="Picture 17" descr="background_12-24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9" name="Picture 9" descr="ms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304800"/>
            <a:ext cx="1431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586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8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spcBef>
                <a:spcPct val="20000"/>
              </a:spcBef>
              <a:spcAft>
                <a:spcPts val="350"/>
              </a:spcAft>
              <a:buClr>
                <a:srgbClr val="E76F00"/>
              </a:buClr>
              <a:defRPr sz="1000">
                <a:solidFill>
                  <a:srgbClr val="20455E"/>
                </a:solidFill>
                <a:latin typeface="Arial" charset="0"/>
              </a:defRPr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464847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999966"/>
        </a:buClr>
        <a:buChar char="–"/>
        <a:defRPr sz="1600">
          <a:solidFill>
            <a:srgbClr val="464847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999966"/>
        </a:buClr>
        <a:buFont typeface="Times" pitchFamily="18" charset="0"/>
        <a:buChar char="•"/>
        <a:defRPr sz="1200">
          <a:solidFill>
            <a:srgbClr val="464847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rgbClr val="464847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ulesoft.org/documentation/display/current/Studio+and+Mave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14 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Studio Maven Support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 Maven – Lab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this lab is to add Maven support to the existing Lab project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pom.xml</a:t>
            </a:r>
            <a:r>
              <a:rPr lang="en-US" dirty="0" smtClean="0"/>
              <a:t> and include required dependencies:</a:t>
            </a:r>
          </a:p>
          <a:p>
            <a:pPr lvl="1"/>
            <a:r>
              <a:rPr lang="en-US" dirty="0" smtClean="0"/>
              <a:t>activemq-all-5.5.1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erby-10.6.1.0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ommons-collections-3.2.1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ommonse-lang-2.4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</a:t>
            </a:r>
            <a:r>
              <a:rPr lang="en-US" smtClean="0">
                <a:sym typeface="Symbol" pitchFamily="18" charset="2"/>
              </a:rPr>
              <a:t></a:t>
            </a:r>
            <a:r>
              <a:rPr lang="en-US" smtClean="0"/>
              <a:t> 2011, MuleSoft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Mule Studio and Maven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Mule Studio can now build and run Maven projects (New in 3.4)</a:t>
            </a:r>
          </a:p>
          <a:p>
            <a:r>
              <a:rPr lang="en-US" dirty="0" smtClean="0"/>
              <a:t>Convert </a:t>
            </a:r>
            <a:r>
              <a:rPr lang="en-US" dirty="0" smtClean="0"/>
              <a:t>Maven project to Mule Studio project</a:t>
            </a:r>
          </a:p>
          <a:p>
            <a:r>
              <a:rPr lang="en-US" dirty="0" smtClean="0"/>
              <a:t>Convert </a:t>
            </a:r>
            <a:r>
              <a:rPr lang="en-US" dirty="0" smtClean="0"/>
              <a:t>Mule Studio project to use Maven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90800"/>
            <a:ext cx="5715000" cy="3481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Studio populates Maven repo with Mule dependencies</a:t>
            </a:r>
          </a:p>
          <a:p>
            <a:pPr lvl="1"/>
            <a:r>
              <a:rPr lang="en-US" dirty="0" smtClean="0"/>
              <a:t>populate_m2_repo script is </a:t>
            </a:r>
            <a:r>
              <a:rPr lang="en-US" dirty="0" smtClean="0"/>
              <a:t>run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smtClean="0"/>
              <a:t>may turn on/off Maven support for a project</a:t>
            </a:r>
          </a:p>
          <a:p>
            <a:pPr lvl="1"/>
            <a:r>
              <a:rPr lang="en-US" dirty="0" smtClean="0"/>
              <a:t>Maven support does not change </a:t>
            </a:r>
            <a:r>
              <a:rPr lang="en-US" dirty="0" smtClean="0"/>
              <a:t>behavior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updating project dependencies, the </a:t>
            </a:r>
            <a:r>
              <a:rPr lang="en-US" dirty="0" err="1" smtClean="0"/>
              <a:t>classpath</a:t>
            </a:r>
            <a:r>
              <a:rPr lang="en-US" dirty="0" smtClean="0"/>
              <a:t> is </a:t>
            </a:r>
            <a:r>
              <a:rPr lang="en-US" dirty="0" smtClean="0"/>
              <a:t>updated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dragging a </a:t>
            </a:r>
            <a:r>
              <a:rPr lang="en-US" dirty="0"/>
              <a:t>component into the canvas, Mule updates the </a:t>
            </a:r>
            <a:r>
              <a:rPr lang="en-US" dirty="0" err="1"/>
              <a:t>pom.xml</a:t>
            </a:r>
            <a:r>
              <a:rPr lang="en-US" dirty="0"/>
              <a:t> file automatically with all </a:t>
            </a:r>
            <a:r>
              <a:rPr lang="en-US" dirty="0" smtClean="0"/>
              <a:t>required dependencies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6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Mule-Maven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smtClean="0"/>
              <a:t>package </a:t>
            </a:r>
          </a:p>
          <a:p>
            <a:pPr lvl="1"/>
            <a:r>
              <a:rPr lang="en-US" dirty="0" smtClean="0"/>
              <a:t>Mule packages </a:t>
            </a:r>
            <a:r>
              <a:rPr lang="en-US" dirty="0"/>
              <a:t>the project in a .zip </a:t>
            </a:r>
            <a:r>
              <a:rPr lang="en-US" dirty="0" smtClean="0"/>
              <a:t>file inside the target folder</a:t>
            </a:r>
          </a:p>
          <a:p>
            <a:pPr lvl="1"/>
            <a:r>
              <a:rPr lang="en-US" dirty="0" smtClean="0"/>
              <a:t>deploy </a:t>
            </a:r>
            <a:r>
              <a:rPr lang="en-US" dirty="0"/>
              <a:t>the .zip file </a:t>
            </a:r>
            <a:r>
              <a:rPr lang="en-US" dirty="0" smtClean="0"/>
              <a:t>from the target </a:t>
            </a:r>
            <a:r>
              <a:rPr lang="en-US" dirty="0"/>
              <a:t>folder to your Mule </a:t>
            </a:r>
            <a:r>
              <a:rPr lang="en-US" dirty="0" smtClean="0"/>
              <a:t>ESB to run the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</a:t>
            </a:r>
            <a:r>
              <a:rPr lang="en-US" smtClean="0">
                <a:sym typeface="Symbol" pitchFamily="18" charset="2"/>
              </a:rPr>
              <a:t></a:t>
            </a:r>
            <a:r>
              <a:rPr lang="en-US" smtClean="0"/>
              <a:t> 2011, MuleSoft Inc.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429000"/>
            <a:ext cx="3352800" cy="2280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87220"/>
            <a:ext cx="4953000" cy="17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4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Maven issues in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when Studio cannot find dependencies?</a:t>
            </a:r>
          </a:p>
          <a:p>
            <a:endParaRPr lang="en-US" dirty="0"/>
          </a:p>
          <a:p>
            <a:r>
              <a:rPr lang="en-US" dirty="0" smtClean="0"/>
              <a:t>If initial script is interrupted, then Mule dependencies are not installed properly</a:t>
            </a:r>
          </a:p>
          <a:p>
            <a:endParaRPr lang="en-US" dirty="0" smtClean="0"/>
          </a:p>
          <a:p>
            <a:r>
              <a:rPr lang="en-US" dirty="0" smtClean="0"/>
              <a:t>Update dependencies</a:t>
            </a:r>
            <a:endParaRPr lang="en-US" dirty="0"/>
          </a:p>
          <a:p>
            <a:pPr lvl="1"/>
            <a:r>
              <a:rPr lang="en-US" dirty="0" smtClean="0"/>
              <a:t>R. click on project -&gt; update studio dependencies</a:t>
            </a:r>
          </a:p>
          <a:p>
            <a:pPr lvl="1"/>
            <a:r>
              <a:rPr lang="en-US" dirty="0" smtClean="0"/>
              <a:t>Use command line to update dependencies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</a:t>
            </a:r>
            <a:r>
              <a:rPr lang="en-US" smtClean="0">
                <a:sym typeface="Symbol" pitchFamily="18" charset="2"/>
              </a:rPr>
              <a:t></a:t>
            </a:r>
            <a:r>
              <a:rPr lang="en-US" smtClean="0"/>
              <a:t> 2011, MuleSoft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Dependency Issues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Locate your project in workspace</a:t>
            </a:r>
          </a:p>
          <a:p>
            <a:pPr lvl="1"/>
            <a:r>
              <a:rPr lang="en-US" dirty="0" smtClean="0"/>
              <a:t>Run ‘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studio:studio</a:t>
            </a:r>
            <a:r>
              <a:rPr lang="en-US" dirty="0" smtClean="0"/>
              <a:t>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2) Manually install missing dependencies, example:</a:t>
            </a:r>
            <a:endParaRPr lang="en-US" dirty="0"/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install:install-file</a:t>
            </a:r>
            <a:r>
              <a:rPr lang="en-US" dirty="0"/>
              <a:t> -</a:t>
            </a:r>
            <a:r>
              <a:rPr lang="en-US" dirty="0" err="1"/>
              <a:t>DgroupId</a:t>
            </a:r>
            <a:r>
              <a:rPr lang="en-US" dirty="0"/>
              <a:t>=</a:t>
            </a:r>
            <a:r>
              <a:rPr lang="en-US" dirty="0" err="1"/>
              <a:t>com.mulesoft.muleesb.modules</a:t>
            </a:r>
            <a:r>
              <a:rPr lang="en-US" dirty="0"/>
              <a:t> -</a:t>
            </a:r>
            <a:r>
              <a:rPr lang="en-US" dirty="0" err="1"/>
              <a:t>DartifactId</a:t>
            </a:r>
            <a:r>
              <a:rPr lang="en-US" dirty="0"/>
              <a:t>=mule-module-plugin-</a:t>
            </a:r>
            <a:r>
              <a:rPr lang="en-US" dirty="0" err="1"/>
              <a:t>ee</a:t>
            </a:r>
            <a:r>
              <a:rPr lang="en-US" dirty="0"/>
              <a:t> -</a:t>
            </a:r>
            <a:r>
              <a:rPr lang="en-US" dirty="0" err="1"/>
              <a:t>Dpackaging</a:t>
            </a:r>
            <a:r>
              <a:rPr lang="en-US" dirty="0"/>
              <a:t>=jar -</a:t>
            </a:r>
            <a:r>
              <a:rPr lang="en-US" dirty="0" err="1"/>
              <a:t>Dversion</a:t>
            </a:r>
            <a:r>
              <a:rPr lang="en-US" dirty="0"/>
              <a:t>=3.4.0 -</a:t>
            </a:r>
            <a:r>
              <a:rPr lang="en-US" dirty="0" err="1"/>
              <a:t>Dfile</a:t>
            </a:r>
            <a:r>
              <a:rPr lang="en-US" dirty="0"/>
              <a:t>=mule-module-plugin-ee-3.4.0.jar -</a:t>
            </a:r>
            <a:r>
              <a:rPr lang="en-US" dirty="0" err="1"/>
              <a:t>DgeneratePom</a:t>
            </a:r>
            <a:r>
              <a:rPr lang="en-US" dirty="0"/>
              <a:t>=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smtClean="0"/>
              <a:t>3) Run populate_m2_repo script from standalone</a:t>
            </a:r>
            <a:endParaRPr lang="en-US" dirty="0"/>
          </a:p>
          <a:p>
            <a:pPr lvl="1"/>
            <a:r>
              <a:rPr lang="en-US" dirty="0" smtClean="0"/>
              <a:t>MULE_HOME/bin/</a:t>
            </a:r>
            <a:r>
              <a:rPr lang="en-US" dirty="0"/>
              <a:t>populate_m2_repo ~/.m2/repository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) Manually </a:t>
            </a:r>
            <a:r>
              <a:rPr lang="en-US" dirty="0"/>
              <a:t>remove problematic dependency from </a:t>
            </a:r>
            <a:r>
              <a:rPr lang="en-US" dirty="0" smtClean="0"/>
              <a:t>repo and try to re-install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</a:t>
            </a:r>
            <a:r>
              <a:rPr lang="en-US" smtClean="0">
                <a:sym typeface="Symbol" pitchFamily="18" charset="2"/>
              </a:rPr>
              <a:t></a:t>
            </a:r>
            <a:r>
              <a:rPr lang="en-US" smtClean="0"/>
              <a:t> 2011, MuleSoft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Maven-Mule-Plugin </a:t>
            </a:r>
            <a:r>
              <a:rPr lang="en-US" dirty="0" smtClean="0"/>
              <a:t>issue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Previously, when adding a plugin to studio, related dependencies were grouped (expanding ‘plugins’ folder,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Salesforce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Now, with Maven support, Studio does not know which dependencies belong to the same plugin for </a:t>
            </a:r>
            <a:r>
              <a:rPr lang="en-US" dirty="0" smtClean="0"/>
              <a:t>example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</a:t>
            </a:r>
            <a:r>
              <a:rPr lang="en-US" smtClean="0">
                <a:sym typeface="Symbol" pitchFamily="18" charset="2"/>
              </a:rPr>
              <a:t></a:t>
            </a:r>
            <a:r>
              <a:rPr lang="en-US" smtClean="0"/>
              <a:t> 2011, MuleSoft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Studio and Maven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://www.mulesoft.org/documentation/display/current/Studio+and+</a:t>
            </a:r>
            <a:r>
              <a:rPr lang="en-US" dirty="0" smtClean="0">
                <a:hlinkClick r:id="rId2"/>
              </a:rPr>
              <a:t>Maven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m2eclipse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eclipse.org</a:t>
            </a:r>
            <a:r>
              <a:rPr lang="en-US" dirty="0"/>
              <a:t>/m2e/download/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</a:t>
            </a:r>
            <a:r>
              <a:rPr lang="en-US" smtClean="0">
                <a:sym typeface="Symbol" pitchFamily="18" charset="2"/>
              </a:rPr>
              <a:t></a:t>
            </a:r>
            <a:r>
              <a:rPr lang="en-US" smtClean="0"/>
              <a:t> 2011, MuleSoft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2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14 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Studio Maven Lab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7229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uleSoft+ricstonmods_01">
  <a:themeElements>
    <a:clrScheme name="MuleSoft+ricstonmods_01 13">
      <a:dk1>
        <a:srgbClr val="000000"/>
      </a:dk1>
      <a:lt1>
        <a:srgbClr val="FFFFFF"/>
      </a:lt1>
      <a:dk2>
        <a:srgbClr val="8F191C"/>
      </a:dk2>
      <a:lt2>
        <a:srgbClr val="808080"/>
      </a:lt2>
      <a:accent1>
        <a:srgbClr val="D7CAAE"/>
      </a:accent1>
      <a:accent2>
        <a:srgbClr val="999966"/>
      </a:accent2>
      <a:accent3>
        <a:srgbClr val="FFFFFF"/>
      </a:accent3>
      <a:accent4>
        <a:srgbClr val="000000"/>
      </a:accent4>
      <a:accent5>
        <a:srgbClr val="E8E1D3"/>
      </a:accent5>
      <a:accent6>
        <a:srgbClr val="8A8A5C"/>
      </a:accent6>
      <a:hlink>
        <a:srgbClr val="272861"/>
      </a:hlink>
      <a:folHlink>
        <a:srgbClr val="7DABCC"/>
      </a:folHlink>
    </a:clrScheme>
    <a:fontScheme name="MuleSoft+ricstonmods_01">
      <a:majorFont>
        <a:latin typeface="Helvetica"/>
        <a:ea typeface="MS PGothic"/>
        <a:cs typeface=""/>
      </a:majorFont>
      <a:minorFont>
        <a:latin typeface="Helvetic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MS PGothic" pitchFamily="34" charset="-128"/>
          </a:defRPr>
        </a:defPPr>
      </a:lstStyle>
    </a:lnDef>
  </a:objectDefaults>
  <a:extraClrSchemeLst>
    <a:extraClrScheme>
      <a:clrScheme name="MuleSoft+ricstonmods_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13">
        <a:dk1>
          <a:srgbClr val="000000"/>
        </a:dk1>
        <a:lt1>
          <a:srgbClr val="FFFFFF"/>
        </a:lt1>
        <a:dk2>
          <a:srgbClr val="8F191C"/>
        </a:dk2>
        <a:lt2>
          <a:srgbClr val="808080"/>
        </a:lt2>
        <a:accent1>
          <a:srgbClr val="D7CAAE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8E1D3"/>
        </a:accent5>
        <a:accent6>
          <a:srgbClr val="8A8A5C"/>
        </a:accent6>
        <a:hlink>
          <a:srgbClr val="272861"/>
        </a:hlink>
        <a:folHlink>
          <a:srgbClr val="7DAB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uleSource+ricston_add-ins">
  <a:themeElements>
    <a:clrScheme name="1_MuleSource+ricston_add-ins 13">
      <a:dk1>
        <a:srgbClr val="000000"/>
      </a:dk1>
      <a:lt1>
        <a:srgbClr val="FFFFFF"/>
      </a:lt1>
      <a:dk2>
        <a:srgbClr val="8F191C"/>
      </a:dk2>
      <a:lt2>
        <a:srgbClr val="808080"/>
      </a:lt2>
      <a:accent1>
        <a:srgbClr val="D7CAAE"/>
      </a:accent1>
      <a:accent2>
        <a:srgbClr val="999966"/>
      </a:accent2>
      <a:accent3>
        <a:srgbClr val="FFFFFF"/>
      </a:accent3>
      <a:accent4>
        <a:srgbClr val="000000"/>
      </a:accent4>
      <a:accent5>
        <a:srgbClr val="E8E1D3"/>
      </a:accent5>
      <a:accent6>
        <a:srgbClr val="8A8A5C"/>
      </a:accent6>
      <a:hlink>
        <a:srgbClr val="272861"/>
      </a:hlink>
      <a:folHlink>
        <a:srgbClr val="7DABCC"/>
      </a:folHlink>
    </a:clrScheme>
    <a:fontScheme name="1_MuleSource+ricston_add-ins">
      <a:majorFont>
        <a:latin typeface="Helvetica"/>
        <a:ea typeface="MS PGothic"/>
        <a:cs typeface=""/>
      </a:majorFont>
      <a:minorFont>
        <a:latin typeface="Helvetic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MS PGothic" pitchFamily="34" charset="-128"/>
          </a:defRPr>
        </a:defPPr>
      </a:lstStyle>
    </a:lnDef>
  </a:objectDefaults>
  <a:extraClrSchemeLst>
    <a:extraClrScheme>
      <a:clrScheme name="1_MuleSource+ricston_add-i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13">
        <a:dk1>
          <a:srgbClr val="000000"/>
        </a:dk1>
        <a:lt1>
          <a:srgbClr val="FFFFFF"/>
        </a:lt1>
        <a:dk2>
          <a:srgbClr val="8F191C"/>
        </a:dk2>
        <a:lt2>
          <a:srgbClr val="808080"/>
        </a:lt2>
        <a:accent1>
          <a:srgbClr val="D7CAAE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8E1D3"/>
        </a:accent5>
        <a:accent6>
          <a:srgbClr val="8A8A5C"/>
        </a:accent6>
        <a:hlink>
          <a:srgbClr val="272861"/>
        </a:hlink>
        <a:folHlink>
          <a:srgbClr val="7DAB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MuleSoft+ricstonmods_01</Template>
  <TotalTime>1313</TotalTime>
  <Words>775</Words>
  <Application>Microsoft Macintosh PowerPoint</Application>
  <PresentationFormat>On-screen Show (4:3)</PresentationFormat>
  <Paragraphs>85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MuleSoft+ricstonmods_01</vt:lpstr>
      <vt:lpstr>1_MuleSource+ricston_add-ins</vt:lpstr>
      <vt:lpstr>Module 14 – Studio Maven Support</vt:lpstr>
      <vt:lpstr>Mule Studio and Maven</vt:lpstr>
      <vt:lpstr>Dependency Management</vt:lpstr>
      <vt:lpstr>Deploying Mule-Maven Projects</vt:lpstr>
      <vt:lpstr>Troubleshooting Maven issues in Studio</vt:lpstr>
      <vt:lpstr>Fixing Dependency Issues Manually</vt:lpstr>
      <vt:lpstr>Known Issues</vt:lpstr>
      <vt:lpstr>Useful Links</vt:lpstr>
      <vt:lpstr>Module 14 – Studio Maven Lab</vt:lpstr>
      <vt:lpstr>Studio Maven – Lab Primer</vt:lpstr>
    </vt:vector>
  </TitlesOfParts>
  <Company>Ricston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Mule Elements</dc:title>
  <dc:creator>Stephen Fenech</dc:creator>
  <cp:lastModifiedBy>Gabriel Dimech</cp:lastModifiedBy>
  <cp:revision>60</cp:revision>
  <cp:lastPrinted>2012-05-10T21:38:38Z</cp:lastPrinted>
  <dcterms:created xsi:type="dcterms:W3CDTF">2011-01-25T13:09:54Z</dcterms:created>
  <dcterms:modified xsi:type="dcterms:W3CDTF">2013-04-18T15:37:34Z</dcterms:modified>
</cp:coreProperties>
</file>