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e2232a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e2232a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>
            <a:off x="4489875" y="815775"/>
            <a:ext cx="9240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13"/>
          <p:cNvCxnSpPr/>
          <p:nvPr/>
        </p:nvCxnSpPr>
        <p:spPr>
          <a:xfrm>
            <a:off x="3880925" y="1441900"/>
            <a:ext cx="0" cy="5838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13"/>
          <p:cNvCxnSpPr/>
          <p:nvPr/>
        </p:nvCxnSpPr>
        <p:spPr>
          <a:xfrm>
            <a:off x="5778100" y="816150"/>
            <a:ext cx="11400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049301" y="2723725"/>
            <a:ext cx="20793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4649525" y="2723725"/>
            <a:ext cx="6549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1049301" y="4189350"/>
            <a:ext cx="20793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4649534" y="3700800"/>
            <a:ext cx="2273700" cy="2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385757" y="2880950"/>
            <a:ext cx="537600" cy="2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253275" y="6743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199579" y="594256"/>
            <a:ext cx="49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64" name="Google Shape;64;p13"/>
          <p:cNvSpPr/>
          <p:nvPr/>
        </p:nvSpPr>
        <p:spPr>
          <a:xfrm>
            <a:off x="7020850" y="6150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958131" y="519519"/>
            <a:ext cx="1356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66" name="Google Shape;66;p13"/>
          <p:cNvSpPr/>
          <p:nvPr/>
        </p:nvSpPr>
        <p:spPr>
          <a:xfrm>
            <a:off x="3352325" y="131750"/>
            <a:ext cx="1095900" cy="15549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399125" y="513075"/>
            <a:ext cx="104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order_item_type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planned_delivery_date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order_item_price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order_item_currency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399125" y="234150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Order Items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3452975" y="513075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5186600" y="308925"/>
            <a:ext cx="1095900" cy="10137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233388" y="690250"/>
            <a:ext cx="104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product_name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product_category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233388" y="411325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5287238" y="690250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6958125" y="234150"/>
            <a:ext cx="1095900" cy="11820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004913" y="615463"/>
            <a:ext cx="104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product_price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price_valid_from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price_valid_to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004913" y="336538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Product Price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7058763" y="615463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186750" y="23616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24025" y="1980750"/>
            <a:ext cx="1095900" cy="11820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170813" y="2362063"/>
            <a:ext cx="104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shipment_id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shipped_quanity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70813" y="2083138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Shipments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224663" y="2362063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/>
          <p:nvPr/>
        </p:nvSpPr>
        <p:spPr>
          <a:xfrm>
            <a:off x="186750" y="37990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24025" y="3418150"/>
            <a:ext cx="1095900" cy="13005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70813" y="3799463"/>
            <a:ext cx="10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billing_date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70813" y="3520538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Billing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224663" y="3799463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>
            <a:off x="3159125" y="2083150"/>
            <a:ext cx="1443600" cy="23586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205925" y="2693075"/>
            <a:ext cx="1049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shipment_sid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quantity 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net_amount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tax_amount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gross_amount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discount_amount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205925" y="2185550"/>
            <a:ext cx="10491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Sales Facts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Sales</a:t>
            </a:r>
            <a:endParaRPr i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3259775" y="2693075"/>
            <a:ext cx="1242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/>
          <p:nvPr/>
        </p:nvSpPr>
        <p:spPr>
          <a:xfrm>
            <a:off x="5353925" y="2601525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5300229" y="2521481"/>
            <a:ext cx="49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94" name="Google Shape;94;p13"/>
          <p:cNvSpPr/>
          <p:nvPr/>
        </p:nvSpPr>
        <p:spPr>
          <a:xfrm>
            <a:off x="5287250" y="2236150"/>
            <a:ext cx="1095900" cy="11820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334038" y="2617475"/>
            <a:ext cx="104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order_date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order_type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334038" y="2338550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Order Details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5387888" y="2617475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3"/>
          <p:cNvSpPr/>
          <p:nvPr/>
        </p:nvSpPr>
        <p:spPr>
          <a:xfrm>
            <a:off x="6989900" y="314845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936204" y="3068406"/>
            <a:ext cx="49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100" name="Google Shape;100;p13"/>
          <p:cNvSpPr/>
          <p:nvPr/>
        </p:nvSpPr>
        <p:spPr>
          <a:xfrm>
            <a:off x="6923225" y="2783075"/>
            <a:ext cx="1095900" cy="10137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6970013" y="3164400"/>
            <a:ext cx="104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customer_name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customer_type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970013" y="2885475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Customer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>
            <a:off x="7023863" y="3164400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