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3" r:id="rId3"/>
    <p:sldId id="284" r:id="rId4"/>
    <p:sldId id="285" r:id="rId5"/>
    <p:sldId id="27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59" r:id="rId16"/>
    <p:sldId id="295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man" initials="H" lastIdx="1" clrIdx="0">
    <p:extLst>
      <p:ext uri="{19B8F6BF-5375-455C-9EA6-DF929625EA0E}">
        <p15:presenceInfo xmlns:p15="http://schemas.microsoft.com/office/powerpoint/2012/main" userId="S-1-5-21-4291532888-12838536-2787511323-45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41"/>
    <a:srgbClr val="EDE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374" autoAdjust="0"/>
  </p:normalViewPr>
  <p:slideViewPr>
    <p:cSldViewPr>
      <p:cViewPr varScale="1">
        <p:scale>
          <a:sx n="69" d="100"/>
          <a:sy n="69" d="100"/>
        </p:scale>
        <p:origin x="1272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FC7CB-76BE-4120-8BE1-F2CEA52E73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6DA8BBED-203A-4718-B9D3-CE0659EBC633}">
      <dgm:prSet phldrT="[Text]"/>
      <dgm:spPr/>
      <dgm:t>
        <a:bodyPr/>
        <a:lstStyle/>
        <a:p>
          <a:r>
            <a:rPr lang="en-US" dirty="0"/>
            <a:t>HQ Network Diagram</a:t>
          </a:r>
          <a:endParaRPr lang="en-ID" dirty="0"/>
        </a:p>
      </dgm:t>
    </dgm:pt>
    <dgm:pt modelId="{80D7BA00-E4E3-43E7-B483-DCEE729F2596}" type="parTrans" cxnId="{7D687ED4-804E-4CED-BA85-3D8C45AC149E}">
      <dgm:prSet/>
      <dgm:spPr/>
      <dgm:t>
        <a:bodyPr/>
        <a:lstStyle/>
        <a:p>
          <a:endParaRPr lang="en-ID"/>
        </a:p>
      </dgm:t>
    </dgm:pt>
    <dgm:pt modelId="{F9312108-C0D4-4047-B4D5-502748B49359}" type="sibTrans" cxnId="{7D687ED4-804E-4CED-BA85-3D8C45AC149E}">
      <dgm:prSet/>
      <dgm:spPr/>
      <dgm:t>
        <a:bodyPr/>
        <a:lstStyle/>
        <a:p>
          <a:endParaRPr lang="en-ID"/>
        </a:p>
      </dgm:t>
    </dgm:pt>
    <dgm:pt modelId="{E42A33BF-4E22-4108-AF5A-89252452F89A}">
      <dgm:prSet phldrT="[Text]"/>
      <dgm:spPr/>
      <dgm:t>
        <a:bodyPr/>
        <a:lstStyle/>
        <a:p>
          <a:r>
            <a:rPr lang="en-US" dirty="0" err="1"/>
            <a:t>Yokke</a:t>
          </a:r>
          <a:r>
            <a:rPr lang="en-US" dirty="0"/>
            <a:t> HQ Network Flow</a:t>
          </a:r>
          <a:endParaRPr lang="en-ID" dirty="0"/>
        </a:p>
      </dgm:t>
    </dgm:pt>
    <dgm:pt modelId="{03ABA6EC-7447-4D96-B5F4-569621BD6475}" type="parTrans" cxnId="{61854FBB-133D-47D2-AF4B-AA03910F14E6}">
      <dgm:prSet/>
      <dgm:spPr/>
      <dgm:t>
        <a:bodyPr/>
        <a:lstStyle/>
        <a:p>
          <a:endParaRPr lang="en-ID"/>
        </a:p>
      </dgm:t>
    </dgm:pt>
    <dgm:pt modelId="{586BF0A8-9711-413B-A652-8D9CD8C5D8F6}" type="sibTrans" cxnId="{61854FBB-133D-47D2-AF4B-AA03910F14E6}">
      <dgm:prSet/>
      <dgm:spPr/>
      <dgm:t>
        <a:bodyPr/>
        <a:lstStyle/>
        <a:p>
          <a:endParaRPr lang="en-ID"/>
        </a:p>
      </dgm:t>
    </dgm:pt>
    <dgm:pt modelId="{9C42C3C1-095D-4574-8582-A228FFB4FCC4}">
      <dgm:prSet phldrT="[Text]"/>
      <dgm:spPr/>
      <dgm:t>
        <a:bodyPr/>
        <a:lstStyle/>
        <a:p>
          <a:r>
            <a:rPr lang="en-US"/>
            <a:t>Conclusion</a:t>
          </a:r>
          <a:endParaRPr lang="en-ID" dirty="0"/>
        </a:p>
      </dgm:t>
    </dgm:pt>
    <dgm:pt modelId="{FA6FFCCB-A0DE-4E70-B31A-FE845340DB15}" type="parTrans" cxnId="{7BB43731-90D3-4194-B2C5-ABB664E943D3}">
      <dgm:prSet/>
      <dgm:spPr/>
      <dgm:t>
        <a:bodyPr/>
        <a:lstStyle/>
        <a:p>
          <a:endParaRPr lang="en-ID"/>
        </a:p>
      </dgm:t>
    </dgm:pt>
    <dgm:pt modelId="{5B3604D2-A9EA-4265-98D9-BCD4EEC7EF29}" type="sibTrans" cxnId="{7BB43731-90D3-4194-B2C5-ABB664E943D3}">
      <dgm:prSet/>
      <dgm:spPr/>
      <dgm:t>
        <a:bodyPr/>
        <a:lstStyle/>
        <a:p>
          <a:endParaRPr lang="en-ID"/>
        </a:p>
      </dgm:t>
    </dgm:pt>
    <dgm:pt modelId="{72C124DF-7409-41CE-B88D-D6B60FE60071}" type="pres">
      <dgm:prSet presAssocID="{B88FC7CB-76BE-4120-8BE1-F2CEA52E7309}" presName="Name0" presStyleCnt="0">
        <dgm:presLayoutVars>
          <dgm:dir/>
          <dgm:resizeHandles val="exact"/>
        </dgm:presLayoutVars>
      </dgm:prSet>
      <dgm:spPr/>
    </dgm:pt>
    <dgm:pt modelId="{E3DEFBE9-4CEC-47CC-9115-5D32C8416AD3}" type="pres">
      <dgm:prSet presAssocID="{6DA8BBED-203A-4718-B9D3-CE0659EBC633}" presName="composite" presStyleCnt="0"/>
      <dgm:spPr/>
    </dgm:pt>
    <dgm:pt modelId="{5B6731CC-F0A7-4FCA-AD1A-3FA4B846B1E2}" type="pres">
      <dgm:prSet presAssocID="{6DA8BBED-203A-4718-B9D3-CE0659EBC633}" presName="bgChev" presStyleLbl="node1" presStyleIdx="0" presStyleCnt="3"/>
      <dgm:spPr/>
    </dgm:pt>
    <dgm:pt modelId="{219E4F49-CC31-4BF7-B541-3CEF5820F84E}" type="pres">
      <dgm:prSet presAssocID="{6DA8BBED-203A-4718-B9D3-CE0659EBC633}" presName="txNode" presStyleLbl="fgAcc1" presStyleIdx="0" presStyleCnt="3">
        <dgm:presLayoutVars>
          <dgm:bulletEnabled val="1"/>
        </dgm:presLayoutVars>
      </dgm:prSet>
      <dgm:spPr/>
    </dgm:pt>
    <dgm:pt modelId="{E494D59A-668F-4EA5-B095-AE4A54322B32}" type="pres">
      <dgm:prSet presAssocID="{F9312108-C0D4-4047-B4D5-502748B49359}" presName="compositeSpace" presStyleCnt="0"/>
      <dgm:spPr/>
    </dgm:pt>
    <dgm:pt modelId="{CBFD4D72-FB15-4A47-AAEE-824A2EDDBFC1}" type="pres">
      <dgm:prSet presAssocID="{E42A33BF-4E22-4108-AF5A-89252452F89A}" presName="composite" presStyleCnt="0"/>
      <dgm:spPr/>
    </dgm:pt>
    <dgm:pt modelId="{D7364EA0-EEE1-4E6C-81E7-D8E7BBFCBD48}" type="pres">
      <dgm:prSet presAssocID="{E42A33BF-4E22-4108-AF5A-89252452F89A}" presName="bgChev" presStyleLbl="node1" presStyleIdx="1" presStyleCnt="3"/>
      <dgm:spPr/>
    </dgm:pt>
    <dgm:pt modelId="{624DB29A-7729-4B54-B03E-4E1DD5DB639F}" type="pres">
      <dgm:prSet presAssocID="{E42A33BF-4E22-4108-AF5A-89252452F89A}" presName="txNode" presStyleLbl="fgAcc1" presStyleIdx="1" presStyleCnt="3">
        <dgm:presLayoutVars>
          <dgm:bulletEnabled val="1"/>
        </dgm:presLayoutVars>
      </dgm:prSet>
      <dgm:spPr/>
    </dgm:pt>
    <dgm:pt modelId="{787F279B-899F-48F0-AF83-BD9B879B1F35}" type="pres">
      <dgm:prSet presAssocID="{586BF0A8-9711-413B-A652-8D9CD8C5D8F6}" presName="compositeSpace" presStyleCnt="0"/>
      <dgm:spPr/>
    </dgm:pt>
    <dgm:pt modelId="{24032FBE-4CBC-48C6-9A57-7924D06B4777}" type="pres">
      <dgm:prSet presAssocID="{9C42C3C1-095D-4574-8582-A228FFB4FCC4}" presName="composite" presStyleCnt="0"/>
      <dgm:spPr/>
    </dgm:pt>
    <dgm:pt modelId="{203A626F-BC31-4291-BF31-637E0C3E26BF}" type="pres">
      <dgm:prSet presAssocID="{9C42C3C1-095D-4574-8582-A228FFB4FCC4}" presName="bgChev" presStyleLbl="node1" presStyleIdx="2" presStyleCnt="3"/>
      <dgm:spPr/>
    </dgm:pt>
    <dgm:pt modelId="{33441A51-DE08-48A3-AEBD-C7C237045996}" type="pres">
      <dgm:prSet presAssocID="{9C42C3C1-095D-4574-8582-A228FFB4FCC4}" presName="txNode" presStyleLbl="fgAcc1" presStyleIdx="2" presStyleCnt="3" custScaleY="71917" custLinFactNeighborX="1044" custLinFactNeighborY="-3110">
        <dgm:presLayoutVars>
          <dgm:bulletEnabled val="1"/>
        </dgm:presLayoutVars>
      </dgm:prSet>
      <dgm:spPr/>
    </dgm:pt>
  </dgm:ptLst>
  <dgm:cxnLst>
    <dgm:cxn modelId="{FBA9B71A-6567-44C5-9187-1DFAE0092657}" type="presOf" srcId="{6DA8BBED-203A-4718-B9D3-CE0659EBC633}" destId="{219E4F49-CC31-4BF7-B541-3CEF5820F84E}" srcOrd="0" destOrd="0" presId="urn:microsoft.com/office/officeart/2005/8/layout/chevronAccent+Icon"/>
    <dgm:cxn modelId="{7BB43731-90D3-4194-B2C5-ABB664E943D3}" srcId="{B88FC7CB-76BE-4120-8BE1-F2CEA52E7309}" destId="{9C42C3C1-095D-4574-8582-A228FFB4FCC4}" srcOrd="2" destOrd="0" parTransId="{FA6FFCCB-A0DE-4E70-B31A-FE845340DB15}" sibTransId="{5B3604D2-A9EA-4265-98D9-BCD4EEC7EF29}"/>
    <dgm:cxn modelId="{76302A47-F077-4EC2-AE6D-627BD5EADF95}" type="presOf" srcId="{9C42C3C1-095D-4574-8582-A228FFB4FCC4}" destId="{33441A51-DE08-48A3-AEBD-C7C237045996}" srcOrd="0" destOrd="0" presId="urn:microsoft.com/office/officeart/2005/8/layout/chevronAccent+Icon"/>
    <dgm:cxn modelId="{20751684-AF6A-4CFF-9EA9-055C51378189}" type="presOf" srcId="{E42A33BF-4E22-4108-AF5A-89252452F89A}" destId="{624DB29A-7729-4B54-B03E-4E1DD5DB639F}" srcOrd="0" destOrd="0" presId="urn:microsoft.com/office/officeart/2005/8/layout/chevronAccent+Icon"/>
    <dgm:cxn modelId="{61854FBB-133D-47D2-AF4B-AA03910F14E6}" srcId="{B88FC7CB-76BE-4120-8BE1-F2CEA52E7309}" destId="{E42A33BF-4E22-4108-AF5A-89252452F89A}" srcOrd="1" destOrd="0" parTransId="{03ABA6EC-7447-4D96-B5F4-569621BD6475}" sibTransId="{586BF0A8-9711-413B-A652-8D9CD8C5D8F6}"/>
    <dgm:cxn modelId="{7D687ED4-804E-4CED-BA85-3D8C45AC149E}" srcId="{B88FC7CB-76BE-4120-8BE1-F2CEA52E7309}" destId="{6DA8BBED-203A-4718-B9D3-CE0659EBC633}" srcOrd="0" destOrd="0" parTransId="{80D7BA00-E4E3-43E7-B483-DCEE729F2596}" sibTransId="{F9312108-C0D4-4047-B4D5-502748B49359}"/>
    <dgm:cxn modelId="{EDBB20D6-54E7-48C5-A303-CB34FA18BD77}" type="presOf" srcId="{B88FC7CB-76BE-4120-8BE1-F2CEA52E7309}" destId="{72C124DF-7409-41CE-B88D-D6B60FE60071}" srcOrd="0" destOrd="0" presId="urn:microsoft.com/office/officeart/2005/8/layout/chevronAccent+Icon"/>
    <dgm:cxn modelId="{A99F50B8-4E67-444C-B7C6-C18E185A87A9}" type="presParOf" srcId="{72C124DF-7409-41CE-B88D-D6B60FE60071}" destId="{E3DEFBE9-4CEC-47CC-9115-5D32C8416AD3}" srcOrd="0" destOrd="0" presId="urn:microsoft.com/office/officeart/2005/8/layout/chevronAccent+Icon"/>
    <dgm:cxn modelId="{44172AD4-11CF-4D50-A490-C57C336B38AB}" type="presParOf" srcId="{E3DEFBE9-4CEC-47CC-9115-5D32C8416AD3}" destId="{5B6731CC-F0A7-4FCA-AD1A-3FA4B846B1E2}" srcOrd="0" destOrd="0" presId="urn:microsoft.com/office/officeart/2005/8/layout/chevronAccent+Icon"/>
    <dgm:cxn modelId="{C0B4AA94-355B-42A2-846D-17DAD1761988}" type="presParOf" srcId="{E3DEFBE9-4CEC-47CC-9115-5D32C8416AD3}" destId="{219E4F49-CC31-4BF7-B541-3CEF5820F84E}" srcOrd="1" destOrd="0" presId="urn:microsoft.com/office/officeart/2005/8/layout/chevronAccent+Icon"/>
    <dgm:cxn modelId="{977A8FC0-D8E5-4BE2-AF0C-39CE21DAB889}" type="presParOf" srcId="{72C124DF-7409-41CE-B88D-D6B60FE60071}" destId="{E494D59A-668F-4EA5-B095-AE4A54322B32}" srcOrd="1" destOrd="0" presId="urn:microsoft.com/office/officeart/2005/8/layout/chevronAccent+Icon"/>
    <dgm:cxn modelId="{96E685EC-5777-4781-87A1-FCC56EC418A0}" type="presParOf" srcId="{72C124DF-7409-41CE-B88D-D6B60FE60071}" destId="{CBFD4D72-FB15-4A47-AAEE-824A2EDDBFC1}" srcOrd="2" destOrd="0" presId="urn:microsoft.com/office/officeart/2005/8/layout/chevronAccent+Icon"/>
    <dgm:cxn modelId="{9F3080D1-5D0E-4174-A98D-030F5269D737}" type="presParOf" srcId="{CBFD4D72-FB15-4A47-AAEE-824A2EDDBFC1}" destId="{D7364EA0-EEE1-4E6C-81E7-D8E7BBFCBD48}" srcOrd="0" destOrd="0" presId="urn:microsoft.com/office/officeart/2005/8/layout/chevronAccent+Icon"/>
    <dgm:cxn modelId="{BE34F20C-505F-4C4A-8EC0-60F1A439E48A}" type="presParOf" srcId="{CBFD4D72-FB15-4A47-AAEE-824A2EDDBFC1}" destId="{624DB29A-7729-4B54-B03E-4E1DD5DB639F}" srcOrd="1" destOrd="0" presId="urn:microsoft.com/office/officeart/2005/8/layout/chevronAccent+Icon"/>
    <dgm:cxn modelId="{2FC6272F-B249-40EE-8F7B-0C2B20C7CAF7}" type="presParOf" srcId="{72C124DF-7409-41CE-B88D-D6B60FE60071}" destId="{787F279B-899F-48F0-AF83-BD9B879B1F35}" srcOrd="3" destOrd="0" presId="urn:microsoft.com/office/officeart/2005/8/layout/chevronAccent+Icon"/>
    <dgm:cxn modelId="{D76FF698-8D7F-4D3A-A741-5B8E7295E97E}" type="presParOf" srcId="{72C124DF-7409-41CE-B88D-D6B60FE60071}" destId="{24032FBE-4CBC-48C6-9A57-7924D06B4777}" srcOrd="4" destOrd="0" presId="urn:microsoft.com/office/officeart/2005/8/layout/chevronAccent+Icon"/>
    <dgm:cxn modelId="{16617FD5-545D-4219-8906-8DF2C3B19FA5}" type="presParOf" srcId="{24032FBE-4CBC-48C6-9A57-7924D06B4777}" destId="{203A626F-BC31-4291-BF31-637E0C3E26BF}" srcOrd="0" destOrd="0" presId="urn:microsoft.com/office/officeart/2005/8/layout/chevronAccent+Icon"/>
    <dgm:cxn modelId="{D758AFA1-07D7-49E0-9703-C0435323D1A5}" type="presParOf" srcId="{24032FBE-4CBC-48C6-9A57-7924D06B4777}" destId="{33441A51-DE08-48A3-AEBD-C7C23704599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731CC-F0A7-4FCA-AD1A-3FA4B846B1E2}">
      <dsp:nvSpPr>
        <dsp:cNvPr id="0" name=""/>
        <dsp:cNvSpPr/>
      </dsp:nvSpPr>
      <dsp:spPr>
        <a:xfrm>
          <a:off x="773" y="1732237"/>
          <a:ext cx="1944439" cy="75055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E4F49-CC31-4BF7-B541-3CEF5820F84E}">
      <dsp:nvSpPr>
        <dsp:cNvPr id="0" name=""/>
        <dsp:cNvSpPr/>
      </dsp:nvSpPr>
      <dsp:spPr>
        <a:xfrm>
          <a:off x="519291" y="1919875"/>
          <a:ext cx="1641971" cy="750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HQ Network Diagram</a:t>
          </a:r>
          <a:endParaRPr lang="en-ID" sz="1600" kern="1200" dirty="0"/>
        </a:p>
      </dsp:txBody>
      <dsp:txXfrm>
        <a:off x="541274" y="1941858"/>
        <a:ext cx="1598005" cy="706587"/>
      </dsp:txXfrm>
    </dsp:sp>
    <dsp:sp modelId="{D7364EA0-EEE1-4E6C-81E7-D8E7BBFCBD48}">
      <dsp:nvSpPr>
        <dsp:cNvPr id="0" name=""/>
        <dsp:cNvSpPr/>
      </dsp:nvSpPr>
      <dsp:spPr>
        <a:xfrm>
          <a:off x="2221755" y="1732237"/>
          <a:ext cx="1944439" cy="75055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DB29A-7729-4B54-B03E-4E1DD5DB639F}">
      <dsp:nvSpPr>
        <dsp:cNvPr id="0" name=""/>
        <dsp:cNvSpPr/>
      </dsp:nvSpPr>
      <dsp:spPr>
        <a:xfrm>
          <a:off x="2740273" y="1919875"/>
          <a:ext cx="1641971" cy="750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Yokke</a:t>
          </a:r>
          <a:r>
            <a:rPr lang="en-US" sz="1600" kern="1200" dirty="0"/>
            <a:t> HQ Network Flow</a:t>
          </a:r>
          <a:endParaRPr lang="en-ID" sz="1600" kern="1200" dirty="0"/>
        </a:p>
      </dsp:txBody>
      <dsp:txXfrm>
        <a:off x="2762256" y="1941858"/>
        <a:ext cx="1598005" cy="706587"/>
      </dsp:txXfrm>
    </dsp:sp>
    <dsp:sp modelId="{203A626F-BC31-4291-BF31-637E0C3E26BF}">
      <dsp:nvSpPr>
        <dsp:cNvPr id="0" name=""/>
        <dsp:cNvSpPr/>
      </dsp:nvSpPr>
      <dsp:spPr>
        <a:xfrm>
          <a:off x="4442737" y="1784931"/>
          <a:ext cx="1944439" cy="75055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41A51-DE08-48A3-AEBD-C7C237045996}">
      <dsp:nvSpPr>
        <dsp:cNvPr id="0" name=""/>
        <dsp:cNvSpPr/>
      </dsp:nvSpPr>
      <dsp:spPr>
        <a:xfrm>
          <a:off x="4962028" y="2054617"/>
          <a:ext cx="1641971" cy="539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  <a:endParaRPr lang="en-ID" sz="1600" kern="1200" dirty="0"/>
        </a:p>
      </dsp:txBody>
      <dsp:txXfrm>
        <a:off x="4977837" y="2070426"/>
        <a:ext cx="1610353" cy="50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9718-7D28-4C4F-9C13-9E2755430CD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D67A3-C14E-43AA-B55C-CB01866E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0634"/>
            <a:ext cx="9919768" cy="6865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97167" y="5471886"/>
            <a:ext cx="645203" cy="140428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38001" y="2128089"/>
            <a:ext cx="6892925" cy="754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EDE83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334920" y="2882152"/>
            <a:ext cx="6896006" cy="10624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1379276" y="5004898"/>
            <a:ext cx="2460969" cy="21493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9"/>
          </p:nvPr>
        </p:nvSpPr>
        <p:spPr bwMode="auto">
          <a:xfrm>
            <a:off x="1379273" y="5249864"/>
            <a:ext cx="23114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EDE832"/>
                </a:solidFill>
                <a:cs typeface="Arial" pitchFamily="34" charset="0"/>
              </a:defRPr>
            </a:lvl1pPr>
          </a:lstStyle>
          <a:p>
            <a:fld id="{7A3C2772-6D32-4E1F-92C7-6ED08ED5D952}" type="datetime3">
              <a:rPr lang="en-US" altLang="en-US" smtClean="0"/>
              <a:pPr/>
              <a:t>31 March 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9804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7294"/>
            <a:ext cx="9906000" cy="802602"/>
          </a:xfrm>
          <a:prstGeom prst="rect">
            <a:avLst/>
          </a:prstGeom>
          <a:solidFill>
            <a:srgbClr val="4AD2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marL="0" marR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Tx/>
              <a:buFont typeface="Helvetica"/>
              <a:buNone/>
              <a:tabLst/>
            </a:pPr>
            <a:endParaRPr lang="en-US" sz="1000" b="1" dirty="0">
              <a:solidFill>
                <a:srgbClr val="002060"/>
              </a:solidFill>
              <a:uFillTx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9521825" y="6473825"/>
            <a:ext cx="384175" cy="384175"/>
          </a:xfrm>
          <a:prstGeom prst="rect">
            <a:avLst/>
          </a:prstGeom>
          <a:solidFill>
            <a:srgbClr val="4AD2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marL="0" marR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Tx/>
              <a:buFont typeface="Helvetica"/>
              <a:buNone/>
              <a:tabLst/>
            </a:pPr>
            <a:endParaRPr lang="en-US" sz="1000" b="1" dirty="0">
              <a:solidFill>
                <a:srgbClr val="002060"/>
              </a:solidFill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87718" y="6341130"/>
            <a:ext cx="237477" cy="516870"/>
          </a:xfrm>
          <a:prstGeom prst="rect">
            <a:avLst/>
          </a:prstGeom>
        </p:spPr>
      </p:pic>
      <p:sp>
        <p:nvSpPr>
          <p:cNvPr id="8" name="Slide Number Placeholder 3"/>
          <p:cNvSpPr txBox="1">
            <a:spLocks/>
          </p:cNvSpPr>
          <p:nvPr userDrawn="1"/>
        </p:nvSpPr>
        <p:spPr bwMode="auto">
          <a:xfrm>
            <a:off x="9505385" y="6603204"/>
            <a:ext cx="14859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d-ID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9pPr>
          </a:lstStyle>
          <a:p>
            <a:pPr eaLnBrk="1" hangingPunct="1"/>
            <a:fld id="{4BE44544-1DF0-476B-9CF4-3D48AC8AC47D}" type="slidenum">
              <a:rPr lang="en-US" altLang="en-US" sz="1200" b="1" smtClean="0">
                <a:solidFill>
                  <a:srgbClr val="FFFFFF"/>
                </a:solidFill>
              </a:rPr>
              <a:pPr eaLnBrk="1" hangingPunct="1"/>
              <a:t>‹#›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1350" y="105388"/>
            <a:ext cx="6892925" cy="5804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4571650"/>
      </p:ext>
    </p:extLst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A005-F93B-43A1-BD48-5BF87D0BDEF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2166-7DE3-4BFB-B01D-4BABAB3B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-138209"/>
            <a:ext cx="9919768" cy="6865537"/>
          </a:xfrm>
          <a:prstGeom prst="rect">
            <a:avLst/>
          </a:prstGeom>
        </p:spPr>
      </p:pic>
      <p:sp>
        <p:nvSpPr>
          <p:cNvPr id="23554" name="Title 2"/>
          <p:cNvSpPr>
            <a:spLocks noGrp="1"/>
          </p:cNvSpPr>
          <p:nvPr>
            <p:ph type="title"/>
          </p:nvPr>
        </p:nvSpPr>
        <p:spPr bwMode="auto">
          <a:xfrm>
            <a:off x="461770" y="3563440"/>
            <a:ext cx="8996230" cy="6485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Network Sharing Sessions Chapter 1 : Head Office Network</a:t>
            </a:r>
            <a:b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Mitra </a:t>
            </a:r>
            <a:r>
              <a:rPr lang="en-US" alt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Transaksi</a:t>
            </a:r>
            <a: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Indonesia</a:t>
            </a:r>
            <a:endParaRPr lang="en-US" altLang="en-US" sz="3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Subtitle 3"/>
          <p:cNvSpPr>
            <a:spLocks noGrp="1"/>
          </p:cNvSpPr>
          <p:nvPr>
            <p:ph type="subTitle" idx="1"/>
          </p:nvPr>
        </p:nvSpPr>
        <p:spPr bwMode="auto">
          <a:xfrm>
            <a:off x="556600" y="3558678"/>
            <a:ext cx="6896365" cy="4964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altLang="en-US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en-US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en-U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en-US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97167" y="5471886"/>
            <a:ext cx="645203" cy="140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965" y="1153167"/>
            <a:ext cx="1725076" cy="11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6439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548-F190-44D8-B79E-BFE43845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52E66-93FE-41F1-866C-F24E6E40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9" y="990600"/>
            <a:ext cx="881149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45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CFF1-5F55-4814-9EF9-34CF317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C4485-2A97-49F4-B0C0-0D48B49B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563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98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A672-1E55-42FF-887E-5A57941F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Floor Network Breakdown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8F54A-3089-446A-923E-CA176F83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9" y="1143000"/>
            <a:ext cx="3918857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EE500-5C76-42D4-AA40-8725F37C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9" y="3657600"/>
            <a:ext cx="4724400" cy="2352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B8BD44-404E-4246-B7B5-60E8EBD0B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143000"/>
            <a:ext cx="3848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38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6D7E-B23C-4745-A2DC-4D64D6F3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8ED99-D378-45F1-902D-65E4CEA9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0" y="1143000"/>
            <a:ext cx="5184854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56975-7BE6-4ADE-81AF-B525DF3B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3" y="4276725"/>
            <a:ext cx="735330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BC184C-D60F-4355-A048-26F9D3CCA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42" y="1285875"/>
            <a:ext cx="3305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227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4379-7574-4E5D-8A15-08705077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Lanjutan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870AF-4216-47AD-83F8-11428B19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0" y="1143000"/>
            <a:ext cx="5924550" cy="3552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D4F7C-BA4A-4252-A52E-B8BFB1EB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0" y="4675043"/>
            <a:ext cx="4400550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89C71-1F19-4EC5-9A00-FA5A1958E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50" y="6427643"/>
            <a:ext cx="5867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79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684" y="5104906"/>
            <a:ext cx="2571356" cy="17568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1437" y="5095118"/>
            <a:ext cx="2343911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200002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387E-F321-4891-A52A-B5B9B61A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D3981-5B90-4BC6-ADE6-0101580CF496}"/>
              </a:ext>
            </a:extLst>
          </p:cNvPr>
          <p:cNvSpPr txBox="1"/>
          <p:nvPr/>
        </p:nvSpPr>
        <p:spPr>
          <a:xfrm>
            <a:off x="421350" y="1143000"/>
            <a:ext cx="9256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Pembahasan</a:t>
            </a:r>
            <a:r>
              <a:rPr lang="en-US" dirty="0"/>
              <a:t> Segment VLAN &amp; Gateway </a:t>
            </a:r>
            <a:r>
              <a:rPr lang="en-US" dirty="0" err="1"/>
              <a:t>lantai</a:t>
            </a:r>
            <a:r>
              <a:rPr lang="en-US" dirty="0"/>
              <a:t> 18 &amp; 17</a:t>
            </a:r>
          </a:p>
          <a:p>
            <a:pPr marL="342900" indent="-342900">
              <a:buAutoNum type="arabicPeriod"/>
            </a:pPr>
            <a:r>
              <a:rPr lang="en-US" dirty="0" err="1"/>
              <a:t>Pembahasan</a:t>
            </a:r>
            <a:r>
              <a:rPr lang="en-US" dirty="0"/>
              <a:t> Policy Base Routing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segment </a:t>
            </a:r>
            <a:r>
              <a:rPr lang="en-US" dirty="0" err="1"/>
              <a:t>lt</a:t>
            </a:r>
            <a:r>
              <a:rPr lang="en-US" dirty="0"/>
              <a:t> 18</a:t>
            </a:r>
          </a:p>
          <a:p>
            <a:pPr marL="342900" indent="-342900">
              <a:buAutoNum type="arabicPeriod"/>
            </a:pPr>
            <a:r>
              <a:rPr lang="en-US" dirty="0" err="1"/>
              <a:t>Pembahasan</a:t>
            </a:r>
            <a:r>
              <a:rPr lang="en-US" dirty="0"/>
              <a:t> OSPF Routing HO-DC-DRC</a:t>
            </a:r>
          </a:p>
          <a:p>
            <a:pPr marL="342900" indent="-342900">
              <a:buAutoNum type="arabicPeriod"/>
            </a:pPr>
            <a:r>
              <a:rPr lang="en-US" dirty="0" err="1"/>
              <a:t>Pembahasan</a:t>
            </a:r>
            <a:r>
              <a:rPr lang="en-US" dirty="0"/>
              <a:t> WCCP </a:t>
            </a:r>
            <a:r>
              <a:rPr lang="en-US" dirty="0" err="1"/>
              <a:t>jalur</a:t>
            </a:r>
            <a:r>
              <a:rPr lang="en-US" dirty="0"/>
              <a:t> segment </a:t>
            </a:r>
            <a:r>
              <a:rPr lang="en-US" dirty="0" err="1"/>
              <a:t>lt</a:t>
            </a:r>
            <a:r>
              <a:rPr lang="en-US" dirty="0"/>
              <a:t> 17</a:t>
            </a:r>
          </a:p>
          <a:p>
            <a:pPr marL="342900" indent="-34290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217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9BB9-83E5-4487-9FAB-828BC4FD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D311C2C-5692-46D0-9903-008A9E746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23903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8166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AF40-17C9-4209-A3EE-8F0FD164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Yokke</a:t>
            </a:r>
            <a:r>
              <a:rPr lang="en-US" dirty="0"/>
              <a:t> HQ Network Diagram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EBD21-8912-4265-8C87-1B70728B8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838200"/>
            <a:ext cx="97440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49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9AE7-6755-4EC6-85D5-06A0526F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HO DC-DRC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4F456-6D3A-4205-844F-6F23E07A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838200"/>
            <a:ext cx="9058275" cy="58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267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3632-DB3D-4454-B434-CD057841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Yokke</a:t>
            </a:r>
            <a:r>
              <a:rPr lang="en-US" dirty="0"/>
              <a:t> HO Network Operation Flow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7F3CD-439D-4CD8-BB3B-43D984AA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914400"/>
            <a:ext cx="9448800" cy="58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96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E2E3-1AA2-420D-83F6-6A27E3C2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Floor Network Breakdown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DDE9C-979B-411C-96E0-11A57D58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95375"/>
            <a:ext cx="3629025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ECCBA-74B0-469D-B809-BAF38DE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95375"/>
            <a:ext cx="4143375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15997-DE3A-450A-B14A-20C5A6386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739861"/>
            <a:ext cx="4857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498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C19E-E65D-4184-BADD-706FED10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C8533-CD58-4940-8A2D-9B8115D0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29146"/>
            <a:ext cx="6430945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820A3-E9D9-47FC-BAA4-94308812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42" y="1190408"/>
            <a:ext cx="3305175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9BAC2-E434-4462-891B-E0F20B449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03" y="4328462"/>
            <a:ext cx="7353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494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AAB1-9091-4E34-9FE4-406866FD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1F30B-BF30-4001-96AE-BAD0E4F9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0" y="1257300"/>
            <a:ext cx="902857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467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8107-0252-47F5-BBFF-6AFADF1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EECCA-08D6-4360-AC7B-589DC80D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0" y="1143000"/>
            <a:ext cx="7367587" cy="40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37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11963</TotalTime>
  <Words>79</Words>
  <Application>Microsoft Office PowerPoint</Application>
  <PresentationFormat>A4 Paper (210x297 mm)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</vt:lpstr>
      <vt:lpstr>Office Theme</vt:lpstr>
      <vt:lpstr>Network Sharing Sessions Chapter 1 : Head Office Network Mitra Transaksi Indonesia</vt:lpstr>
      <vt:lpstr>Overview</vt:lpstr>
      <vt:lpstr>Yokke HQ Network Diagram</vt:lpstr>
      <vt:lpstr>Triangle HO DC-DRC</vt:lpstr>
      <vt:lpstr>Yokke HO Network Operation Flow</vt:lpstr>
      <vt:lpstr>18th Floor Network Breakdown</vt:lpstr>
      <vt:lpstr>Lanjutan</vt:lpstr>
      <vt:lpstr>Lanjutan</vt:lpstr>
      <vt:lpstr>Lanjutan</vt:lpstr>
      <vt:lpstr>Lanjutan</vt:lpstr>
      <vt:lpstr>Lanjutan</vt:lpstr>
      <vt:lpstr>17th Floor Network Breakdown</vt:lpstr>
      <vt:lpstr>Lanjutan</vt:lpstr>
      <vt:lpstr>Lanjutan</vt:lpstr>
      <vt:lpstr>Thanks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of</dc:title>
  <dc:creator>renaldy</dc:creator>
  <cp:lastModifiedBy>Agus Siswanto</cp:lastModifiedBy>
  <cp:revision>465</cp:revision>
  <dcterms:created xsi:type="dcterms:W3CDTF">2016-11-21T10:12:00Z</dcterms:created>
  <dcterms:modified xsi:type="dcterms:W3CDTF">2022-03-31T07:41:43Z</dcterms:modified>
</cp:coreProperties>
</file>