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6" r:id="rId3"/>
    <p:sldId id="287" r:id="rId4"/>
    <p:sldId id="275" r:id="rId5"/>
    <p:sldId id="288" r:id="rId6"/>
    <p:sldId id="286" r:id="rId7"/>
    <p:sldId id="289" r:id="rId8"/>
    <p:sldId id="290" r:id="rId9"/>
    <p:sldId id="291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6FEB-6FFF-27B4-7C4E-BF3B4C0AF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11E8-AE6D-4744-2738-CCA6A4D9B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B749-0A0C-9EAA-A319-985AE854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0136-823A-4B28-919B-D11A31A2A48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C62D0-C3D2-A8E7-E8E9-A91A6353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A27BF-14FA-BE2E-4D31-BF537E78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7B28-2CF2-48AE-8F88-AF18875A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C8B2-B0DD-E143-1A99-CCA69CC0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89C73-112D-2884-7B1F-7B72F8FF4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FA506-3BC0-B198-95F6-65FDE21A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0136-823A-4B28-919B-D11A31A2A48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38A2C-E1CE-6062-C14F-354266F2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F1C20-A3C1-7950-48E2-7502B12E1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7B28-2CF2-48AE-8F88-AF18875A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0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4A556-6EBF-C3AA-A2CE-4A25458B5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C9F0B-76F1-E363-446B-D10073B47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FC240-0A46-FBFA-DFEA-57C32E92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0136-823A-4B28-919B-D11A31A2A48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FB29F-6239-6435-9312-423E8C01A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42BA6-AA89-8AF7-201B-2D2F3673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7B28-2CF2-48AE-8F88-AF18875A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98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7294"/>
            <a:ext cx="12192000" cy="802602"/>
          </a:xfrm>
          <a:prstGeom prst="rect">
            <a:avLst/>
          </a:prstGeom>
          <a:solidFill>
            <a:srgbClr val="4AD2F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marL="0" marR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Tx/>
              <a:buFont typeface="Helvetica"/>
              <a:buNone/>
              <a:tabLst/>
            </a:pPr>
            <a:endParaRPr lang="en-US" sz="1000" b="1" dirty="0">
              <a:solidFill>
                <a:srgbClr val="002060"/>
              </a:solidFill>
              <a:uFillTx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1719170" y="6473826"/>
            <a:ext cx="472831" cy="384175"/>
          </a:xfrm>
          <a:prstGeom prst="rect">
            <a:avLst/>
          </a:prstGeom>
          <a:solidFill>
            <a:srgbClr val="4AD2F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marL="0" marR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Tx/>
              <a:buFont typeface="Helvetica"/>
              <a:buNone/>
              <a:tabLst/>
            </a:pPr>
            <a:endParaRPr lang="en-US" sz="1000" b="1" dirty="0">
              <a:solidFill>
                <a:srgbClr val="002060"/>
              </a:solidFill>
              <a:uFillTx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046423" y="6341130"/>
            <a:ext cx="292279" cy="516870"/>
          </a:xfrm>
          <a:prstGeom prst="rect">
            <a:avLst/>
          </a:prstGeom>
        </p:spPr>
      </p:pic>
      <p:sp>
        <p:nvSpPr>
          <p:cNvPr id="8" name="Slide Number Placeholder 3"/>
          <p:cNvSpPr txBox="1">
            <a:spLocks/>
          </p:cNvSpPr>
          <p:nvPr userDrawn="1"/>
        </p:nvSpPr>
        <p:spPr bwMode="auto">
          <a:xfrm>
            <a:off x="11698935" y="6603205"/>
            <a:ext cx="18288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id-ID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Helvetica" pitchFamily="34" charset="0"/>
                <a:cs typeface="Helvetica" pitchFamily="34" charset="0"/>
                <a:sym typeface="Arial" pitchFamily="34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Helvetica" pitchFamily="34" charset="0"/>
                <a:cs typeface="Helvetica" pitchFamily="34" charset="0"/>
                <a:sym typeface="Arial" pitchFamily="34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Helvetica" pitchFamily="34" charset="0"/>
                <a:cs typeface="Helvetica" pitchFamily="34" charset="0"/>
                <a:sym typeface="Arial" pitchFamily="34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Helvetica" pitchFamily="34" charset="0"/>
                <a:cs typeface="Helvetica" pitchFamily="34" charset="0"/>
                <a:sym typeface="Arial" pitchFamily="34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Helvetica" pitchFamily="34" charset="0"/>
                <a:cs typeface="Helvetica" pitchFamily="34" charset="0"/>
                <a:sym typeface="Arial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Helvetica" pitchFamily="34" charset="0"/>
                <a:cs typeface="Helvetica" pitchFamily="34" charset="0"/>
                <a:sym typeface="Arial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Helvetica" pitchFamily="34" charset="0"/>
                <a:cs typeface="Helvetica" pitchFamily="34" charset="0"/>
                <a:sym typeface="Arial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Helvetica" pitchFamily="34" charset="0"/>
                <a:cs typeface="Helvetica" pitchFamily="34" charset="0"/>
                <a:sym typeface="Arial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itchFamily="34" charset="0"/>
                <a:ea typeface="Helvetica" pitchFamily="34" charset="0"/>
                <a:cs typeface="Helvetica" pitchFamily="34" charset="0"/>
                <a:sym typeface="Arial" pitchFamily="34" charset="0"/>
              </a:defRPr>
            </a:lvl9pPr>
          </a:lstStyle>
          <a:p>
            <a:pPr eaLnBrk="1" hangingPunct="1"/>
            <a:fld id="{4BE44544-1DF0-476B-9CF4-3D48AC8AC47D}" type="slidenum">
              <a:rPr lang="en-US" altLang="en-US" sz="1200" b="1" smtClean="0">
                <a:solidFill>
                  <a:srgbClr val="FFFFFF"/>
                </a:solidFill>
              </a:rPr>
              <a:pPr eaLnBrk="1" hangingPunct="1"/>
              <a:t>‹#›</a:t>
            </a:fld>
            <a:endParaRPr lang="en-US" altLang="en-US" sz="1200" b="1" dirty="0">
              <a:solidFill>
                <a:srgbClr val="FFFFFF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18585" y="105388"/>
            <a:ext cx="8483600" cy="5804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8855615"/>
      </p:ext>
    </p:extLst>
  </p:cSld>
  <p:clrMapOvr>
    <a:masterClrMapping/>
  </p:clrMapOvr>
  <p:transition spd="med"/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0635"/>
            <a:ext cx="12208945" cy="68655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11898" y="5471887"/>
            <a:ext cx="794096" cy="1404285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646771" y="2128089"/>
            <a:ext cx="8483600" cy="75406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1">
                <a:solidFill>
                  <a:srgbClr val="EDE83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1642978" y="2882153"/>
            <a:ext cx="8487392" cy="10624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 Placeholder 37"/>
          <p:cNvSpPr>
            <a:spLocks noGrp="1"/>
          </p:cNvSpPr>
          <p:nvPr>
            <p:ph type="body" sz="quarter" idx="18"/>
          </p:nvPr>
        </p:nvSpPr>
        <p:spPr>
          <a:xfrm>
            <a:off x="1697571" y="5004898"/>
            <a:ext cx="3028885" cy="214938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9"/>
          </p:nvPr>
        </p:nvSpPr>
        <p:spPr bwMode="auto">
          <a:xfrm>
            <a:off x="1697567" y="5249865"/>
            <a:ext cx="2844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EDE832"/>
                </a:solidFill>
                <a:cs typeface="Arial" pitchFamily="34" charset="0"/>
              </a:defRPr>
            </a:lvl1pPr>
          </a:lstStyle>
          <a:p>
            <a:fld id="{7A3C2772-6D32-4E1F-92C7-6ED08ED5D952}" type="datetime3">
              <a:rPr lang="en-US" altLang="en-US" smtClean="0"/>
              <a:pPr/>
              <a:t>2 June 2023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29438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3D83-3708-9D2B-37AF-690892256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35327-C1DB-1456-6DC1-EADAC857A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12115-CB32-F839-26AF-5EA254C29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0136-823A-4B28-919B-D11A31A2A48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67097-F751-E820-F745-EC69EA4F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B4EC7-6337-E5D6-8255-DF929B23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7B28-2CF2-48AE-8F88-AF18875A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0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FBBAC-0ED1-A3B6-0D4B-7F52964D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B34A7-B028-BBAD-EB72-28E8F262F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6B4A-C55F-DEE3-C270-BF53BF60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0136-823A-4B28-919B-D11A31A2A48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62C5A-47A3-7890-6F95-2CB6E39E6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1E9F4-3FB3-C4F1-F4F6-E995F80D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7B28-2CF2-48AE-8F88-AF18875A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3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9D02-A854-B268-6EB7-3A5F1729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17777-77E3-DB6D-194B-EEC8CD865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33F9B-5424-1702-55BF-C01A06F99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DC49C-DC8A-51DB-9977-1CF002EDE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0136-823A-4B28-919B-D11A31A2A48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C548F-174D-1F68-210A-9428A644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99051-3BE6-842F-82EC-8A11CEE2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7B28-2CF2-48AE-8F88-AF18875A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2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464EF-5783-27B3-4934-D92116F3A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50236-DC7A-BC22-D5E2-E3177DF68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15A48-5FAA-E614-8234-6A42C0F8A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9AA96-C0AF-C069-A526-9D37E3575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CE544-C99A-5889-C222-5C5FC562C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36CCB4-EA86-5AF9-B789-54FDCAF0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0136-823A-4B28-919B-D11A31A2A48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525512-1793-ED33-4527-44140B1E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421DAA-D014-4DA5-485C-FE8D08D4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7B28-2CF2-48AE-8F88-AF18875A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6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B764-3ACA-AD24-BE81-93CE4C03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0877A-2936-AD68-9524-C0A08F298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0136-823A-4B28-919B-D11A31A2A48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39A31-3371-9DD5-D3DA-9EB53831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E7BC7-9315-E47F-2F7C-D3579460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7B28-2CF2-48AE-8F88-AF18875A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4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A30A40-45B4-DAD1-E645-D70C5C0F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0136-823A-4B28-919B-D11A31A2A48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4E27C-4E6C-295A-9E98-BE423CA5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F2B19-5006-323A-6846-B0FFD498A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7B28-2CF2-48AE-8F88-AF18875A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55B1-1DE1-832E-E82A-7FD8D6F1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CB451-601E-0A27-AEF7-9BE6BB5CE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6E8D0-7101-22E0-FE11-7106FE73D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F6E88-548F-AB1B-6406-1D2957AD2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0136-823A-4B28-919B-D11A31A2A48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B3369-9A4F-488F-3946-DE7E883EB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A9BA8-066F-19F2-B37A-57C8C740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7B28-2CF2-48AE-8F88-AF18875A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0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CA20-6338-40D4-CEA0-50B9754E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BC4AAC-7E5F-2B6C-8E3D-7A318F41D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2369D-8B35-E6E9-56FC-3ED99AE3A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A4686-AE10-4604-4057-706210E4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0136-823A-4B28-919B-D11A31A2A48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4B8F4-8504-6AC2-A055-8952BB1E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D85CE-AFBD-65AD-A266-A3C739EF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7B28-2CF2-48AE-8F88-AF18875A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6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7FDF6-1617-47CC-AFD8-A190B4D1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8607C-BB2F-D1EE-966F-ECD495237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5EDBD-22AA-65AB-9859-C429562CA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D0136-823A-4B28-919B-D11A31A2A48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E86D3-6634-85BE-A11D-17F6EAE6F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21EDF-CE16-0D84-A462-F0E3CBE34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97B28-2CF2-48AE-8F88-AF18875A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3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1200" y="-138209"/>
            <a:ext cx="9919768" cy="6865537"/>
          </a:xfrm>
          <a:prstGeom prst="rect">
            <a:avLst/>
          </a:prstGeom>
        </p:spPr>
      </p:pic>
      <p:sp>
        <p:nvSpPr>
          <p:cNvPr id="23554" name="Title 2"/>
          <p:cNvSpPr>
            <a:spLocks noGrp="1"/>
          </p:cNvSpPr>
          <p:nvPr>
            <p:ph type="title"/>
          </p:nvPr>
        </p:nvSpPr>
        <p:spPr bwMode="auto">
          <a:xfrm>
            <a:off x="1604770" y="3563441"/>
            <a:ext cx="8996230" cy="6485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Network Sharing Sessions Chapter 2 : DC-DR Extranet Network</a:t>
            </a:r>
            <a:br>
              <a:rPr lang="en-US" alt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Mitra </a:t>
            </a:r>
            <a:r>
              <a:rPr lang="en-US" altLang="en-US" sz="3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Transaksi</a:t>
            </a:r>
            <a:r>
              <a:rPr lang="en-US" alt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Indonesia</a:t>
            </a:r>
            <a:endParaRPr lang="en-US" altLang="en-US" sz="36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555" name="Subtitle 3"/>
          <p:cNvSpPr>
            <a:spLocks noGrp="1"/>
          </p:cNvSpPr>
          <p:nvPr>
            <p:ph type="subTitle" idx="1"/>
          </p:nvPr>
        </p:nvSpPr>
        <p:spPr bwMode="auto">
          <a:xfrm>
            <a:off x="1699601" y="3558678"/>
            <a:ext cx="6896365" cy="4964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endParaRPr lang="en-US" altLang="en-US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altLang="en-US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en-U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en-US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40168" y="5471887"/>
            <a:ext cx="645203" cy="1404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95965" y="1153167"/>
            <a:ext cx="1725076" cy="117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6439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1684" y="5104907"/>
            <a:ext cx="2571356" cy="175686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64438" y="5095118"/>
            <a:ext cx="2343911" cy="757130"/>
          </a:xfr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42000021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E2E3-1AA2-420D-83F6-6A27E3C2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DC-DR Extranet Network Operation Flow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ACFF91-DC94-4BE9-E435-86D18962E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5688"/>
            <a:ext cx="12192000" cy="610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6619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CC19E-E65D-4184-BADD-706FED10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Env. DC Network</a:t>
            </a:r>
            <a:endParaRPr lang="en-ID" dirty="0"/>
          </a:p>
        </p:txBody>
      </p:sp>
      <p:sp>
        <p:nvSpPr>
          <p:cNvPr id="3" name="AutoShape 2" descr="DC-CR-SW-01">
            <a:extLst>
              <a:ext uri="{FF2B5EF4-FFF2-40B4-BE49-F238E27FC236}">
                <a16:creationId xmlns:a16="http://schemas.microsoft.com/office/drawing/2014/main" id="{C575D8BE-B7E8-B41B-09BD-135318377B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58478" y="3429000"/>
            <a:ext cx="2494722" cy="249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6B272B-0956-17D4-4651-763B45C6F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14" y="4273829"/>
            <a:ext cx="8332512" cy="1895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ADDD49-09E9-E837-052E-8530D3397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79" y="1868606"/>
            <a:ext cx="8239747" cy="198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7EF257-C4DF-CA14-929F-B21953022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839" y="1805610"/>
            <a:ext cx="4981575" cy="3752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ACB232-7259-3F7E-F321-F3EE368CA9C6}"/>
              </a:ext>
            </a:extLst>
          </p:cNvPr>
          <p:cNvSpPr txBox="1"/>
          <p:nvPr/>
        </p:nvSpPr>
        <p:spPr>
          <a:xfrm>
            <a:off x="5305839" y="1288020"/>
            <a:ext cx="172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OSPF Advertised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DCFBB-3EC7-C9B1-5830-87049C74DC34}"/>
              </a:ext>
            </a:extLst>
          </p:cNvPr>
          <p:cNvSpPr txBox="1"/>
          <p:nvPr/>
        </p:nvSpPr>
        <p:spPr>
          <a:xfrm>
            <a:off x="381420" y="1288020"/>
            <a:ext cx="3993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Verifikasi</a:t>
            </a:r>
            <a:r>
              <a:rPr lang="en-US" dirty="0"/>
              <a:t> Advertised OSPF dan Priority HSRP</a:t>
            </a:r>
          </a:p>
        </p:txBody>
      </p:sp>
    </p:spTree>
    <p:extLst>
      <p:ext uri="{BB962C8B-B14F-4D97-AF65-F5344CB8AC3E}">
        <p14:creationId xmlns:p14="http://schemas.microsoft.com/office/powerpoint/2010/main" val="34302494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E3632-DB3D-4454-B434-CD057841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340EEF-3B30-248B-D50B-2C8585609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30" y="1258796"/>
            <a:ext cx="9783540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7966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AAB1-9091-4E34-9FE4-406866FD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Lanjutan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89B560-9C01-AEF1-3384-9BF791217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8" y="2216907"/>
            <a:ext cx="6438900" cy="904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3A5854-D4C6-8C07-0E72-CA8B623A6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85" y="3429000"/>
            <a:ext cx="10144125" cy="19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D311BA-C844-9A7F-02C9-CCC459657074}"/>
              </a:ext>
            </a:extLst>
          </p:cNvPr>
          <p:cNvSpPr txBox="1"/>
          <p:nvPr/>
        </p:nvSpPr>
        <p:spPr>
          <a:xfrm>
            <a:off x="363937" y="1266687"/>
            <a:ext cx="8154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routing </a:t>
            </a:r>
            <a:r>
              <a:rPr lang="en-US" dirty="0" err="1"/>
              <a:t>dari</a:t>
            </a:r>
            <a:r>
              <a:rPr lang="en-US" dirty="0"/>
              <a:t> core-switch1 dan 2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firewall extranet 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host </a:t>
            </a:r>
            <a:r>
              <a:rPr lang="en-US" dirty="0" err="1"/>
              <a:t>nicepay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C63733-5095-1ACC-16CA-BFD350E41D10}"/>
              </a:ext>
            </a:extLst>
          </p:cNvPr>
          <p:cNvSpPr txBox="1"/>
          <p:nvPr/>
        </p:nvSpPr>
        <p:spPr>
          <a:xfrm>
            <a:off x="518585" y="1725023"/>
            <a:ext cx="225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: DC-CR-SW-01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5C657F-BC35-720A-90C5-B048FEC5B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72" y="4064757"/>
            <a:ext cx="76295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4673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E2E3-1AA2-420D-83F6-6A27E3C2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Env. DC Network</a:t>
            </a:r>
            <a:endParaRPr lang="en-ID" dirty="0"/>
          </a:p>
        </p:txBody>
      </p:sp>
      <p:sp>
        <p:nvSpPr>
          <p:cNvPr id="3" name="AutoShape 2" descr="DC-CR-SW-01">
            <a:extLst>
              <a:ext uri="{FF2B5EF4-FFF2-40B4-BE49-F238E27FC236}">
                <a16:creationId xmlns:a16="http://schemas.microsoft.com/office/drawing/2014/main" id="{92F0B812-2348-161E-8BA1-53AEEBDA56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814AA-F5B4-1C9B-7B30-E1C25AE8CB22}"/>
              </a:ext>
            </a:extLst>
          </p:cNvPr>
          <p:cNvSpPr txBox="1"/>
          <p:nvPr/>
        </p:nvSpPr>
        <p:spPr>
          <a:xfrm>
            <a:off x="914400" y="1524361"/>
            <a:ext cx="471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Routing static </a:t>
            </a:r>
            <a:r>
              <a:rPr lang="en-US" dirty="0" err="1"/>
              <a:t>dari</a:t>
            </a:r>
            <a:r>
              <a:rPr lang="en-US" dirty="0"/>
              <a:t> extranet switch-01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Nicepay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21CF74-DB15-195A-8425-5793C1037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65059"/>
            <a:ext cx="5181600" cy="1019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1A7B49-CA64-9BF3-3009-ADD376672A82}"/>
              </a:ext>
            </a:extLst>
          </p:cNvPr>
          <p:cNvSpPr txBox="1"/>
          <p:nvPr/>
        </p:nvSpPr>
        <p:spPr>
          <a:xfrm>
            <a:off x="914400" y="3581400"/>
            <a:ext cx="474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Routing static </a:t>
            </a:r>
            <a:r>
              <a:rPr lang="en-US" dirty="0" err="1"/>
              <a:t>dari</a:t>
            </a:r>
            <a:r>
              <a:rPr lang="en-US" dirty="0"/>
              <a:t> extranet switch-02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Nicepay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B80CF6-CFFC-3A2E-0140-C7B08D597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155171"/>
            <a:ext cx="60102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498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8107-0252-47F5-BBFF-6AFADF1B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Lanjutan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F234B-978F-B809-57A4-F81FFBE16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222" y="2271712"/>
            <a:ext cx="7172325" cy="2314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BC5639-0F0F-90FF-2217-150DF7FB63F8}"/>
              </a:ext>
            </a:extLst>
          </p:cNvPr>
          <p:cNvSpPr txBox="1"/>
          <p:nvPr/>
        </p:nvSpPr>
        <p:spPr>
          <a:xfrm>
            <a:off x="1174222" y="1364566"/>
            <a:ext cx="3172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Point to Point </a:t>
            </a:r>
            <a:r>
              <a:rPr lang="en-US" dirty="0" err="1"/>
              <a:t>Nicepay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MTI</a:t>
            </a:r>
          </a:p>
          <a:p>
            <a:r>
              <a:rPr lang="en-US" dirty="0"/>
              <a:t>172.17.200.2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04307F-001E-29F7-DF61-27F71BFA2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222" y="4719711"/>
            <a:ext cx="66389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5375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3548-F190-44D8-B79E-BFE43845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Lanjutan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53376F-6AC3-EACB-4133-0509AFD04F39}"/>
              </a:ext>
            </a:extLst>
          </p:cNvPr>
          <p:cNvSpPr txBox="1"/>
          <p:nvPr/>
        </p:nvSpPr>
        <p:spPr>
          <a:xfrm>
            <a:off x="518585" y="1364566"/>
            <a:ext cx="2530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 </a:t>
            </a:r>
            <a:r>
              <a:rPr lang="en-US" dirty="0" err="1"/>
              <a:t>dari</a:t>
            </a:r>
            <a:r>
              <a:rPr lang="en-US" dirty="0"/>
              <a:t> MTI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Nicepay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F8E691-1991-BD43-192E-954A6D33D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52" y="3581394"/>
            <a:ext cx="4610100" cy="2257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57A7C4-A9E8-A39E-E134-B21E297F6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07" y="3382814"/>
            <a:ext cx="3838575" cy="3390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67B9D0-E004-C538-F2E4-52F35C5DF4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97" y="1815628"/>
            <a:ext cx="4981575" cy="1047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4E1F0F-CB7C-0E78-B528-800A871DF3FE}"/>
              </a:ext>
            </a:extLst>
          </p:cNvPr>
          <p:cNvSpPr txBox="1"/>
          <p:nvPr/>
        </p:nvSpPr>
        <p:spPr>
          <a:xfrm>
            <a:off x="478238" y="3059668"/>
            <a:ext cx="252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Advertised Host NAT MTI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52B1D5-87A6-289B-33AC-1080E19FCAE1}"/>
              </a:ext>
            </a:extLst>
          </p:cNvPr>
          <p:cNvSpPr txBox="1"/>
          <p:nvPr/>
        </p:nvSpPr>
        <p:spPr>
          <a:xfrm>
            <a:off x="5410150" y="2821635"/>
            <a:ext cx="499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Advertised IP NAT MTI yang </a:t>
            </a:r>
            <a:r>
              <a:rPr lang="en-US" dirty="0" err="1"/>
              <a:t>dikenalkan</a:t>
            </a:r>
            <a:r>
              <a:rPr lang="en-US" dirty="0"/>
              <a:t> static route </a:t>
            </a:r>
          </a:p>
          <a:p>
            <a:r>
              <a:rPr lang="en-US" dirty="0" err="1"/>
              <a:t>dari</a:t>
            </a:r>
            <a:r>
              <a:rPr lang="en-US" dirty="0"/>
              <a:t> router.</a:t>
            </a:r>
          </a:p>
        </p:txBody>
      </p:sp>
    </p:spTree>
    <p:extLst>
      <p:ext uri="{BB962C8B-B14F-4D97-AF65-F5344CB8AC3E}">
        <p14:creationId xmlns:p14="http://schemas.microsoft.com/office/powerpoint/2010/main" val="10825453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CFF1-5F55-4814-9EF9-34CF3179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Lanjutan</a:t>
            </a:r>
            <a:endParaRPr lang="en-ID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0C335DA-C8B5-4E3C-7855-BD620BBB2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15" y="1544260"/>
            <a:ext cx="5715000" cy="16478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AB7EC64-9455-40BD-9BCD-FC7676791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85" y="4174370"/>
            <a:ext cx="6553200" cy="2019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88FDF0-3F63-A13B-8BCA-5434DAD26E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802" y="4106266"/>
            <a:ext cx="6250438" cy="21145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6D02CAD-0216-6E14-95CB-74A96367E7C6}"/>
              </a:ext>
            </a:extLst>
          </p:cNvPr>
          <p:cNvSpPr txBox="1"/>
          <p:nvPr/>
        </p:nvSpPr>
        <p:spPr>
          <a:xfrm>
            <a:off x="518585" y="1067762"/>
            <a:ext cx="176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Outbound Traffic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B84F89-C97A-E55F-74A1-0266F646BA1D}"/>
              </a:ext>
            </a:extLst>
          </p:cNvPr>
          <p:cNvSpPr txBox="1"/>
          <p:nvPr/>
        </p:nvSpPr>
        <p:spPr>
          <a:xfrm>
            <a:off x="5788524" y="1078964"/>
            <a:ext cx="159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Inbound Traffic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C8B10C-1F07-C46E-384D-5003861154DD}"/>
              </a:ext>
            </a:extLst>
          </p:cNvPr>
          <p:cNvSpPr txBox="1"/>
          <p:nvPr/>
        </p:nvSpPr>
        <p:spPr>
          <a:xfrm>
            <a:off x="518585" y="3681213"/>
            <a:ext cx="184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Advertised IP MTI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0D5C33-F9DE-5BE6-7D70-4E1F1B4381B7}"/>
              </a:ext>
            </a:extLst>
          </p:cNvPr>
          <p:cNvSpPr txBox="1"/>
          <p:nvPr/>
        </p:nvSpPr>
        <p:spPr>
          <a:xfrm>
            <a:off x="5788524" y="3613109"/>
            <a:ext cx="2566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Received IP </a:t>
            </a:r>
            <a:r>
              <a:rPr lang="en-US" dirty="0" err="1"/>
              <a:t>Nicepay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4CE7D3-73F6-FDC8-104F-43E3B1F1B2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802" y="1533525"/>
            <a:ext cx="48768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3984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2332</TotalTime>
  <Words>109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Office Theme</vt:lpstr>
      <vt:lpstr>Network Sharing Sessions Chapter 2 : DC-DR Extranet Network Mitra Transaksi Indonesia</vt:lpstr>
      <vt:lpstr>DC-DR Extranet Network Operation Flow</vt:lpstr>
      <vt:lpstr>Env. DC Network</vt:lpstr>
      <vt:lpstr>Example </vt:lpstr>
      <vt:lpstr>Lanjutan</vt:lpstr>
      <vt:lpstr>Env. DC Network</vt:lpstr>
      <vt:lpstr>Lanjutan</vt:lpstr>
      <vt:lpstr>Lanjutan</vt:lpstr>
      <vt:lpstr>Lanjutan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Sharing Sessions Chapter 2 : DC-DR Extranet Network Mitra Transaksi Indonesia</dc:title>
  <dc:creator>Muhammad Rizqi</dc:creator>
  <cp:lastModifiedBy>Muhammad Rizqi</cp:lastModifiedBy>
  <cp:revision>8</cp:revision>
  <dcterms:created xsi:type="dcterms:W3CDTF">2023-06-01T01:35:33Z</dcterms:created>
  <dcterms:modified xsi:type="dcterms:W3CDTF">2023-06-03T06:21:10Z</dcterms:modified>
</cp:coreProperties>
</file>