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FE46-C1B6-4301-BDA4-29AF651DB1BD}" type="datetimeFigureOut">
              <a:rPr lang="hu-HU" smtClean="0"/>
              <a:t>2024. 09. 20.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07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FE46-C1B6-4301-BDA4-29AF651DB1BD}" type="datetimeFigureOut">
              <a:rPr lang="hu-HU" smtClean="0"/>
              <a:t>2024. 09. 20.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383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FE46-C1B6-4301-BDA4-29AF651DB1BD}" type="datetimeFigureOut">
              <a:rPr lang="hu-HU" smtClean="0"/>
              <a:t>2024. 09. 20.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006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FE46-C1B6-4301-BDA4-29AF651DB1BD}" type="datetimeFigureOut">
              <a:rPr lang="hu-HU" smtClean="0"/>
              <a:t>2024. 09. 20.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484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FE46-C1B6-4301-BDA4-29AF651DB1BD}" type="datetimeFigureOut">
              <a:rPr lang="hu-HU" smtClean="0"/>
              <a:t>2024. 09. 20.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44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FE46-C1B6-4301-BDA4-29AF651DB1BD}" type="datetimeFigureOut">
              <a:rPr lang="hu-HU" smtClean="0"/>
              <a:t>2024. 09. 20.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17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FE46-C1B6-4301-BDA4-29AF651DB1BD}" type="datetimeFigureOut">
              <a:rPr lang="hu-HU" smtClean="0"/>
              <a:t>2024. 09. 20.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43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FE46-C1B6-4301-BDA4-29AF651DB1BD}" type="datetimeFigureOut">
              <a:rPr lang="hu-HU" smtClean="0"/>
              <a:t>2024. 09. 20.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06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FE46-C1B6-4301-BDA4-29AF651DB1BD}" type="datetimeFigureOut">
              <a:rPr lang="hu-HU" smtClean="0"/>
              <a:t>2024. 09. 20.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61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26FE46-C1B6-4301-BDA4-29AF651DB1BD}" type="datetimeFigureOut">
              <a:rPr lang="hu-HU" smtClean="0"/>
              <a:t>2024. 09. 20.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427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FE46-C1B6-4301-BDA4-29AF651DB1BD}" type="datetimeFigureOut">
              <a:rPr lang="hu-HU" smtClean="0"/>
              <a:t>2024. 09. 20.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60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26FE46-C1B6-4301-BDA4-29AF651DB1BD}" type="datetimeFigureOut">
              <a:rPr lang="hu-HU" smtClean="0"/>
              <a:t>2024. 09. 20.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66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aveshare.com/wiki/DHT11_Temperature-Humidity_Sens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23900" y="190222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u-HU" sz="4800" dirty="0" smtClean="0"/>
              <a:t/>
            </a:r>
            <a:br>
              <a:rPr lang="hu-HU" sz="4800" dirty="0" smtClean="0"/>
            </a:br>
            <a:r>
              <a:rPr lang="hu-HU" sz="4800" dirty="0"/>
              <a:t/>
            </a:r>
            <a:br>
              <a:rPr lang="hu-HU" sz="4800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Páratartalom és hőmérséklet mérés </a:t>
            </a:r>
            <a:br>
              <a:rPr lang="hu-HU" dirty="0" smtClean="0"/>
            </a:br>
            <a:r>
              <a:rPr lang="hu-HU" dirty="0" err="1" smtClean="0"/>
              <a:t>Arduino</a:t>
            </a:r>
            <a:r>
              <a:rPr lang="hu-HU" dirty="0" smtClean="0"/>
              <a:t> segítségével.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362008"/>
            <a:ext cx="9144000" cy="1655762"/>
          </a:xfrm>
        </p:spPr>
        <p:txBody>
          <a:bodyPr/>
          <a:lstStyle/>
          <a:p>
            <a:r>
              <a:rPr lang="hu-HU" dirty="0" err="1"/>
              <a:t>Riczu</a:t>
            </a:r>
            <a:r>
              <a:rPr lang="hu-HU" dirty="0"/>
              <a:t> Gergő</a:t>
            </a:r>
          </a:p>
          <a:p>
            <a:r>
              <a:rPr lang="hu-HU" dirty="0"/>
              <a:t>12.A</a:t>
            </a:r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26820" y="4469130"/>
            <a:ext cx="912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Lónyay Menyhért Baptista Technikum és </a:t>
            </a:r>
            <a:r>
              <a:rPr lang="hu-HU" dirty="0" smtClean="0"/>
              <a:t>Szakképző </a:t>
            </a:r>
            <a:r>
              <a:rPr lang="hu-HU" dirty="0"/>
              <a:t>Iskola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" y="5761672"/>
            <a:ext cx="762000" cy="523875"/>
          </a:xfrm>
          <a:prstGeom prst="rect">
            <a:avLst/>
          </a:prstGeom>
        </p:spPr>
      </p:pic>
      <p:pic>
        <p:nvPicPr>
          <p:cNvPr id="1026" name="Picture 2" descr="dht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1129229"/>
            <a:ext cx="28575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80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00150" y="252313"/>
            <a:ext cx="10058400" cy="1450757"/>
          </a:xfrm>
        </p:spPr>
        <p:txBody>
          <a:bodyPr/>
          <a:lstStyle/>
          <a:p>
            <a:r>
              <a:rPr lang="hu-HU" dirty="0" smtClean="0"/>
              <a:t>Eszköz leírása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91490" y="1914314"/>
            <a:ext cx="10058400" cy="4023360"/>
          </a:xfrm>
        </p:spPr>
        <p:txBody>
          <a:bodyPr/>
          <a:lstStyle/>
          <a:p>
            <a:r>
              <a:rPr lang="hu-HU" dirty="0"/>
              <a:t> 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Pontosság: ±2℃ és  ±5%RH (0~50°C)</a:t>
            </a:r>
            <a:endParaRPr lang="hu-H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Ajánlott tárolási hőmérséklet:</a:t>
            </a:r>
            <a:r>
              <a:rPr lang="hu-H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10°C ~40°C</a:t>
            </a:r>
            <a:endParaRPr lang="hu-H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Ajánlott tárolási páratartalom: 60%RG vagy kevesebb</a:t>
            </a:r>
            <a:endParaRPr lang="hu-H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Hőmérséklet  és páratartalom mérési tartománya: </a:t>
            </a:r>
            <a:endParaRPr lang="hu-H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0°C ~ 50°C és 20%RH ~ 90%RH (25°C)</a:t>
            </a:r>
            <a:endParaRPr lang="hu-H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635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00150" y="252313"/>
            <a:ext cx="10058400" cy="1450757"/>
          </a:xfrm>
        </p:spPr>
        <p:txBody>
          <a:bodyPr/>
          <a:lstStyle/>
          <a:p>
            <a:r>
              <a:rPr lang="hu-HU" dirty="0" smtClean="0"/>
              <a:t>A projekthez szükséges eszközök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91490" y="2045970"/>
            <a:ext cx="5006340" cy="2011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u-HU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hu-HU" dirty="0" err="1"/>
              <a:t>Arduino</a:t>
            </a:r>
            <a:r>
              <a:rPr lang="hu-HU" dirty="0"/>
              <a:t> </a:t>
            </a:r>
            <a:r>
              <a:rPr lang="hu-HU" dirty="0" err="1"/>
              <a:t>Uno</a:t>
            </a:r>
            <a:r>
              <a:rPr lang="hu-HU" dirty="0"/>
              <a:t> (vagy bármilyen </a:t>
            </a:r>
            <a:r>
              <a:rPr lang="hu-HU" dirty="0" err="1"/>
              <a:t>Arduino</a:t>
            </a:r>
            <a:r>
              <a:rPr lang="hu-HU" dirty="0"/>
              <a:t> modell</a:t>
            </a:r>
            <a:r>
              <a:rPr lang="hu-HU" dirty="0" smtClean="0"/>
              <a:t>)</a:t>
            </a:r>
            <a:endParaRPr lang="hu-HU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hu-HU" dirty="0" err="1" smtClean="0"/>
              <a:t>Jumper</a:t>
            </a:r>
            <a:r>
              <a:rPr lang="hu-HU" dirty="0" smtClean="0"/>
              <a:t> kábelek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hu-HU" dirty="0" smtClean="0"/>
              <a:t>DHT 11-es modul</a:t>
            </a:r>
            <a:endParaRPr lang="hu-HU" dirty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051810"/>
            <a:ext cx="2857500" cy="2857500"/>
          </a:xfrm>
          <a:prstGeom prst="rect">
            <a:avLst/>
          </a:prstGeom>
        </p:spPr>
      </p:pic>
      <p:pic>
        <p:nvPicPr>
          <p:cNvPr id="2050" name="Picture 2" descr="dht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60" y="1703070"/>
            <a:ext cx="4759643" cy="356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15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Összeköttetés + ábra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1097280" y="2117216"/>
            <a:ext cx="9924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rgbClr val="FFC409"/>
              </a:buClr>
              <a:buFont typeface="Arial" panose="020B0604020202020204" pitchFamily="34" charset="0"/>
              <a:buChar char="•"/>
            </a:pPr>
            <a:r>
              <a:rPr lang="hu-HU" dirty="0"/>
              <a:t>A </a:t>
            </a:r>
            <a:r>
              <a:rPr lang="hu-HU" dirty="0" smtClean="0"/>
              <a:t>DHT-11 </a:t>
            </a:r>
            <a:r>
              <a:rPr lang="hu-HU" dirty="0"/>
              <a:t>egyik lába a 2-es számú digitális pin-t </a:t>
            </a:r>
            <a:r>
              <a:rPr lang="hu-HU" dirty="0" err="1"/>
              <a:t>használa</a:t>
            </a:r>
            <a:r>
              <a:rPr lang="hu-HU" dirty="0"/>
              <a:t> az </a:t>
            </a:r>
            <a:r>
              <a:rPr lang="hu-HU" dirty="0" err="1"/>
              <a:t>Arduinon</a:t>
            </a:r>
            <a:r>
              <a:rPr lang="hu-HU" dirty="0"/>
              <a:t>.</a:t>
            </a:r>
          </a:p>
          <a:p>
            <a:pPr marL="285750" indent="-285750">
              <a:buClr>
                <a:srgbClr val="FFC409"/>
              </a:buClr>
              <a:buFont typeface="Arial" panose="020B0604020202020204" pitchFamily="34" charset="0"/>
              <a:buChar char="•"/>
            </a:pPr>
            <a:r>
              <a:rPr lang="hu-HU" dirty="0"/>
              <a:t>A modul  másik lábát a GND-</a:t>
            </a:r>
            <a:r>
              <a:rPr lang="hu-HU" dirty="0" err="1"/>
              <a:t>hez</a:t>
            </a:r>
            <a:r>
              <a:rPr lang="hu-HU" dirty="0"/>
              <a:t> kell kötni, a másikat pedig az </a:t>
            </a:r>
            <a:r>
              <a:rPr lang="hu-HU" dirty="0" smtClean="0"/>
              <a:t>5V-hoz.</a:t>
            </a:r>
          </a:p>
        </p:txBody>
      </p:sp>
      <p:pic>
        <p:nvPicPr>
          <p:cNvPr id="3074" name="Picture 2" descr="ab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143403"/>
            <a:ext cx="6080760" cy="306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01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Kód: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318" y="1937467"/>
            <a:ext cx="6017162" cy="2966004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hu-HU" sz="1200" dirty="0" smtClean="0"/>
              <a:t>   </a:t>
            </a:r>
            <a:r>
              <a:rPr lang="hu-H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hu-HU" sz="12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DHT11.h</a:t>
            </a:r>
            <a:r>
              <a:rPr lang="hu-H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hu-H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DHT11 dht11(</a:t>
            </a:r>
            <a:r>
              <a:rPr lang="hu-HU" sz="1200" dirty="0">
                <a:solidFill>
                  <a:srgbClr val="0986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200" dirty="0" err="1">
                <a:solidFill>
                  <a:srgbClr val="5E6D0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hu-H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hu-HU" sz="1200" b="1" dirty="0" err="1">
                <a:solidFill>
                  <a:srgbClr val="E973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hu-HU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hu-HU" sz="1200" dirty="0" err="1">
                <a:solidFill>
                  <a:srgbClr val="E973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1200" dirty="0">
                <a:solidFill>
                  <a:srgbClr val="0986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9600</a:t>
            </a:r>
            <a:r>
              <a:rPr lang="hu-H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  <a:endParaRPr lang="hu-H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200" dirty="0" err="1">
                <a:solidFill>
                  <a:srgbClr val="5E6D0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hu-H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hu-H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hu-HU" sz="1200" dirty="0">
                <a:solidFill>
                  <a:srgbClr val="0986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hu-H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hu-H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hu-HU" sz="1200" dirty="0">
                <a:solidFill>
                  <a:srgbClr val="0986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hu-H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hu-HU" sz="12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dht11.readTemperatureHumidity(</a:t>
            </a:r>
            <a:r>
              <a:rPr lang="hu-HU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hu-HU" sz="12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hu-HU" sz="1200" dirty="0">
                <a:solidFill>
                  <a:srgbClr val="09865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hu-HU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1425"/>
              </a:lnSpc>
              <a:spcAft>
                <a:spcPts val="0"/>
              </a:spcAft>
            </a:pPr>
            <a:endParaRPr lang="hu-HU" sz="1200" dirty="0" smtClean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endParaRPr lang="hu-HU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1500" dirty="0" smtClean="0"/>
          </a:p>
          <a:p>
            <a:endParaRPr lang="hu-HU" sz="1500" dirty="0" smtClean="0"/>
          </a:p>
          <a:p>
            <a:endParaRPr lang="hu-HU" sz="1600" dirty="0"/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6423660" y="2103120"/>
            <a:ext cx="57683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spcAft>
                <a:spcPts val="0"/>
              </a:spcAft>
            </a:pP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b="1" dirty="0" err="1">
                <a:solidFill>
                  <a:srgbClr val="E973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hu-H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rgbClr val="E973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hu-HU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Homerseklet</a:t>
            </a:r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hu-HU" b="1" dirty="0" err="1">
                <a:solidFill>
                  <a:srgbClr val="E973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hu-H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rgbClr val="E973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hu-HU" b="1" dirty="0" err="1">
                <a:solidFill>
                  <a:srgbClr val="E973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hu-H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rgbClr val="E973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°C\</a:t>
            </a:r>
            <a:r>
              <a:rPr lang="hu-HU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tParatartalom</a:t>
            </a:r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hu-HU" b="1" dirty="0" err="1">
                <a:solidFill>
                  <a:srgbClr val="E973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hu-H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rgbClr val="E973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hu-HU" b="1" dirty="0" err="1">
                <a:solidFill>
                  <a:srgbClr val="E973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hu-H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rgbClr val="E973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%"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 </a:t>
            </a:r>
            <a:r>
              <a:rPr lang="hu-HU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hu-H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hu-HU" dirty="0">
                <a:solidFill>
                  <a:srgbClr val="727C8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Kiírja a hibakódot az adott problémáról.</a:t>
            </a:r>
            <a:endParaRPr lang="hu-H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hu-HU" b="1" dirty="0" err="1">
                <a:solidFill>
                  <a:srgbClr val="E973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hu-H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hu-HU" dirty="0" err="1">
                <a:solidFill>
                  <a:srgbClr val="E973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(DHT11::</a:t>
            </a:r>
            <a:r>
              <a:rPr lang="hu-H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getErrorString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hu-H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}   </a:t>
            </a:r>
            <a:endParaRPr lang="hu-H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0"/>
              </a:spcAft>
            </a:pP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hu-H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82880" y="19431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u="sng" dirty="0" smtClean="0"/>
              <a:t>Szükséges könyvtár:</a:t>
            </a:r>
          </a:p>
          <a:p>
            <a:r>
              <a:rPr lang="hu-HU" u="sng" dirty="0" smtClean="0"/>
              <a:t>https</a:t>
            </a:r>
            <a:r>
              <a:rPr lang="hu-HU" u="sng" dirty="0"/>
              <a:t>://www.arduino.cc/reference/en/libraries/dht11/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612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10949940" cy="402336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hu-HU" u="sng" dirty="0" smtClean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www.waveshare.com/wiki/DHT11_Temperature-Humidity_Sensor</a:t>
            </a:r>
            <a:endParaRPr lang="hu-HU" u="sng" dirty="0" smtClean="0">
              <a:solidFill>
                <a:srgbClr val="0563C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https://projecthub.arduino.cc/rudraksh2008/temperature-and-humidity-sensor-with-arduino-1d52a6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hu-H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60914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96</Words>
  <Application>Microsoft Office PowerPoint</Application>
  <PresentationFormat>Szélesvásznú</PresentationFormat>
  <Paragraphs>48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Symbol</vt:lpstr>
      <vt:lpstr>Times New Roman</vt:lpstr>
      <vt:lpstr>Retrospektív</vt:lpstr>
      <vt:lpstr>   Páratartalom és hőmérséklet mérés  Arduino segítségével. </vt:lpstr>
      <vt:lpstr>Eszköz leírása</vt:lpstr>
      <vt:lpstr>A projekthez szükséges eszközök</vt:lpstr>
      <vt:lpstr>Összeköttetés + ábra</vt:lpstr>
      <vt:lpstr>Kód:</vt:lpstr>
      <vt:lpstr>Forrás: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Arduino – Switch </dc:title>
  <dc:creator>C-épület - Tanuló</dc:creator>
  <cp:lastModifiedBy>C-épület - Tanuló</cp:lastModifiedBy>
  <cp:revision>5</cp:revision>
  <dcterms:created xsi:type="dcterms:W3CDTF">2024-09-13T09:58:21Z</dcterms:created>
  <dcterms:modified xsi:type="dcterms:W3CDTF">2024-09-20T09:11:19Z</dcterms:modified>
</cp:coreProperties>
</file>