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0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383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006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84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4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17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43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0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61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26FE46-C1B6-4301-BDA4-29AF651DB1BD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427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60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26FE46-C1B6-4301-BDA4-29AF651DB1BD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66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wing.com/en/free-png-xcjal" TargetMode="External"/><Relationship Id="rId2" Type="http://schemas.openxmlformats.org/officeDocument/2006/relationships/hyperlink" Target="https://wokwi.com/arduin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-content.arduino.cc/documents/datasheets/Button.pdf?_gl=1*11h6x1q*_ga*ODU2MjY2OTU2LjE2MzkzODA3MzA.*_ga_NEXN8H46L5*MTY4NTQzNDU2My4zLjEuMTY4NTQzNzk3Mi4wLjAuMA" TargetMode="External"/><Relationship Id="rId5" Type="http://schemas.openxmlformats.org/officeDocument/2006/relationships/hyperlink" Target="https://www.spikenzielabs.com/Catalog/basics/resistors/10k-ohm-resistors-25-pack" TargetMode="External"/><Relationship Id="rId4" Type="http://schemas.openxmlformats.org/officeDocument/2006/relationships/hyperlink" Target="https://hu.wikipedia.org/wiki/Ardui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26820" y="159670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sz="4800" dirty="0" smtClean="0"/>
              <a:t/>
            </a:r>
            <a:br>
              <a:rPr lang="hu-HU" sz="4800" dirty="0" smtClean="0"/>
            </a:br>
            <a:r>
              <a:rPr lang="hu-HU" sz="4800" dirty="0"/>
              <a:t/>
            </a:r>
            <a:br>
              <a:rPr lang="hu-HU" sz="4800" dirty="0"/>
            </a:br>
            <a:r>
              <a:rPr lang="hu-HU" dirty="0"/>
              <a:t/>
            </a:r>
            <a:br>
              <a:rPr lang="hu-HU" dirty="0"/>
            </a:br>
            <a:r>
              <a:rPr lang="hu-HU" b="1" dirty="0" err="1"/>
              <a:t>Arduino</a:t>
            </a:r>
            <a:r>
              <a:rPr lang="hu-HU" b="1" dirty="0"/>
              <a:t> – </a:t>
            </a:r>
            <a:r>
              <a:rPr lang="hu-HU" b="1" dirty="0" err="1"/>
              <a:t>Switch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362008"/>
            <a:ext cx="9144000" cy="1655762"/>
          </a:xfrm>
        </p:spPr>
        <p:txBody>
          <a:bodyPr/>
          <a:lstStyle/>
          <a:p>
            <a:r>
              <a:rPr lang="hu-HU" dirty="0" err="1"/>
              <a:t>Riczu</a:t>
            </a:r>
            <a:r>
              <a:rPr lang="hu-HU" dirty="0"/>
              <a:t> Gergő</a:t>
            </a:r>
          </a:p>
          <a:p>
            <a:r>
              <a:rPr lang="hu-HU" dirty="0"/>
              <a:t>12.A</a:t>
            </a:r>
          </a:p>
          <a:p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90" y="1807210"/>
            <a:ext cx="2860040" cy="228346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1226820" y="4469130"/>
            <a:ext cx="912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Lónyay Menyhért Baptista Technikum és </a:t>
            </a:r>
            <a:r>
              <a:rPr lang="hu-HU" dirty="0" smtClean="0"/>
              <a:t>Szakképző </a:t>
            </a:r>
            <a:r>
              <a:rPr lang="hu-HU" dirty="0"/>
              <a:t>Iskola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" y="5761672"/>
            <a:ext cx="762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0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00150" y="252313"/>
            <a:ext cx="10058400" cy="1450757"/>
          </a:xfrm>
        </p:spPr>
        <p:txBody>
          <a:bodyPr/>
          <a:lstStyle/>
          <a:p>
            <a:r>
              <a:rPr lang="hu-HU" dirty="0" smtClean="0"/>
              <a:t>Eszköz leírása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1490" y="1914314"/>
            <a:ext cx="10058400" cy="4023360"/>
          </a:xfrm>
        </p:spPr>
        <p:txBody>
          <a:bodyPr/>
          <a:lstStyle/>
          <a:p>
            <a:r>
              <a:rPr lang="hu-HU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Működési </a:t>
            </a:r>
            <a:r>
              <a:rPr lang="hu-HU" dirty="0"/>
              <a:t>élettartam: min. 300.000 ciklus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Működési hőmérséklet: : -25°C - +70°C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Kibocsátási érték: 50mA / 12VDC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Érintkezési </a:t>
            </a:r>
            <a:r>
              <a:rPr lang="hu-HU" dirty="0" err="1"/>
              <a:t>ellenálás</a:t>
            </a:r>
            <a:r>
              <a:rPr lang="hu-HU" dirty="0"/>
              <a:t>: </a:t>
            </a:r>
            <a:r>
              <a:rPr lang="hu-HU" dirty="0" err="1"/>
              <a:t>max</a:t>
            </a:r>
            <a:r>
              <a:rPr lang="hu-HU" dirty="0"/>
              <a:t>. 100mΩ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Szigetelési </a:t>
            </a:r>
            <a:r>
              <a:rPr lang="hu-HU" dirty="0" err="1"/>
              <a:t>ellenálás</a:t>
            </a:r>
            <a:r>
              <a:rPr lang="hu-HU" dirty="0"/>
              <a:t>: </a:t>
            </a:r>
            <a:r>
              <a:rPr lang="hu-HU" dirty="0" err="1"/>
              <a:t>max</a:t>
            </a:r>
            <a:r>
              <a:rPr lang="hu-HU" dirty="0"/>
              <a:t>. 100mΩ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/>
              <a:t>Dielektromos</a:t>
            </a:r>
            <a:r>
              <a:rPr lang="hu-HU" dirty="0"/>
              <a:t> szilárdsága: 250V egy percig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635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00150" y="252313"/>
            <a:ext cx="10058400" cy="1450757"/>
          </a:xfrm>
        </p:spPr>
        <p:txBody>
          <a:bodyPr/>
          <a:lstStyle/>
          <a:p>
            <a:r>
              <a:rPr lang="hu-HU" dirty="0" smtClean="0"/>
              <a:t>A projekthez szükséges 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1490" y="2045970"/>
            <a:ext cx="5006340" cy="20116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u-HU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hu-HU" dirty="0" err="1"/>
              <a:t>Arduino</a:t>
            </a:r>
            <a:r>
              <a:rPr lang="hu-HU" dirty="0"/>
              <a:t> </a:t>
            </a:r>
            <a:r>
              <a:rPr lang="hu-HU" dirty="0" err="1"/>
              <a:t>Uno</a:t>
            </a:r>
            <a:r>
              <a:rPr lang="hu-HU" dirty="0"/>
              <a:t> (vagy bármilyen </a:t>
            </a:r>
            <a:r>
              <a:rPr lang="hu-HU" dirty="0" err="1"/>
              <a:t>Arduino</a:t>
            </a:r>
            <a:r>
              <a:rPr lang="hu-HU" dirty="0"/>
              <a:t> modell)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hu-HU" dirty="0"/>
              <a:t>Nyomógomb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hu-HU" dirty="0"/>
              <a:t>1 x 10 </a:t>
            </a:r>
            <a:r>
              <a:rPr lang="hu-HU" dirty="0" err="1"/>
              <a:t>kΩ</a:t>
            </a:r>
            <a:r>
              <a:rPr lang="hu-HU" dirty="0"/>
              <a:t> ellenállás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hu-HU" dirty="0" err="1"/>
              <a:t>Breadboard</a:t>
            </a:r>
            <a:r>
              <a:rPr lang="hu-HU" dirty="0"/>
              <a:t> és </a:t>
            </a:r>
            <a:r>
              <a:rPr lang="hu-HU" dirty="0" err="1"/>
              <a:t>jumper</a:t>
            </a:r>
            <a:r>
              <a:rPr lang="hu-HU" dirty="0"/>
              <a:t> kábelek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90" y="1895475"/>
            <a:ext cx="1613535" cy="161353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051810"/>
            <a:ext cx="2857500" cy="28575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832" y="2427922"/>
            <a:ext cx="3259455" cy="32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5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Összeköttetés + ábra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1097280" y="2039815"/>
            <a:ext cx="9924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FFC409"/>
              </a:buClr>
              <a:buFont typeface="Arial" panose="020B0604020202020204" pitchFamily="34" charset="0"/>
              <a:buChar char="•"/>
            </a:pPr>
            <a:r>
              <a:rPr lang="hu-HU" dirty="0"/>
              <a:t>A nyomógomb egyik lába a 2-es számú digitális pin-t </a:t>
            </a:r>
            <a:r>
              <a:rPr lang="hu-HU" dirty="0" err="1"/>
              <a:t>használa</a:t>
            </a:r>
            <a:r>
              <a:rPr lang="hu-HU" dirty="0"/>
              <a:t> az </a:t>
            </a:r>
            <a:r>
              <a:rPr lang="hu-HU" dirty="0" err="1"/>
              <a:t>Arduinon</a:t>
            </a:r>
            <a:r>
              <a:rPr lang="hu-HU" dirty="0"/>
              <a:t>.</a:t>
            </a:r>
          </a:p>
          <a:p>
            <a:pPr marL="285750" indent="-285750">
              <a:buClr>
                <a:srgbClr val="FFC409"/>
              </a:buClr>
              <a:buFont typeface="Arial" panose="020B0604020202020204" pitchFamily="34" charset="0"/>
              <a:buChar char="•"/>
            </a:pPr>
            <a:r>
              <a:rPr lang="hu-HU" dirty="0"/>
              <a:t>A nyomógomb másik lábát a GND-</a:t>
            </a:r>
            <a:r>
              <a:rPr lang="hu-HU" dirty="0" err="1"/>
              <a:t>hez</a:t>
            </a:r>
            <a:r>
              <a:rPr lang="hu-HU" dirty="0"/>
              <a:t> kell kötni, egy 10 </a:t>
            </a:r>
            <a:r>
              <a:rPr lang="hu-HU" dirty="0" err="1"/>
              <a:t>kΩ-os</a:t>
            </a:r>
            <a:r>
              <a:rPr lang="hu-HU" dirty="0"/>
              <a:t> ellenálláson keresztül (</a:t>
            </a:r>
            <a:r>
              <a:rPr lang="hu-HU" dirty="0" err="1"/>
              <a:t>pull</a:t>
            </a:r>
            <a:r>
              <a:rPr lang="hu-HU" dirty="0"/>
              <a:t>-down ellenállás</a:t>
            </a:r>
            <a:r>
              <a:rPr lang="hu-HU" dirty="0" smtClean="0"/>
              <a:t>).</a:t>
            </a:r>
          </a:p>
          <a:p>
            <a:pPr marL="285750" indent="-285750">
              <a:buClr>
                <a:srgbClr val="FFC409"/>
              </a:buClr>
              <a:buFont typeface="Arial" panose="020B0604020202020204" pitchFamily="34" charset="0"/>
              <a:buChar char="•"/>
            </a:pPr>
            <a:r>
              <a:rPr lang="hu-HU" dirty="0"/>
              <a:t>Közvetlenül a 2-es pin-t a nyomógomb azon lábához kell kötni, amelyik nem a </a:t>
            </a:r>
            <a:r>
              <a:rPr lang="hu-HU" dirty="0" smtClean="0"/>
              <a:t>GND-</a:t>
            </a:r>
            <a:r>
              <a:rPr lang="hu-HU" dirty="0" err="1" smtClean="0"/>
              <a:t>hez</a:t>
            </a:r>
            <a:r>
              <a:rPr lang="hu-HU" dirty="0" smtClean="0"/>
              <a:t> </a:t>
            </a:r>
            <a:r>
              <a:rPr lang="hu-HU" dirty="0"/>
              <a:t>van kötve</a:t>
            </a:r>
          </a:p>
        </p:txBody>
      </p:sp>
      <p:pic>
        <p:nvPicPr>
          <p:cNvPr id="11" name="Kép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62" y="3420402"/>
            <a:ext cx="7492560" cy="26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1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0788" y="1857456"/>
            <a:ext cx="10058400" cy="44378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sz="1400" dirty="0" smtClean="0"/>
              <a:t>   int </a:t>
            </a:r>
            <a:r>
              <a:rPr lang="hu-HU" sz="1400" dirty="0" err="1" smtClean="0"/>
              <a:t>gombAllapot</a:t>
            </a:r>
            <a:r>
              <a:rPr lang="hu-HU" sz="1400" dirty="0" smtClean="0"/>
              <a:t> = 0;</a:t>
            </a:r>
          </a:p>
          <a:p>
            <a:pPr marL="0" indent="0">
              <a:buNone/>
            </a:pPr>
            <a:r>
              <a:rPr lang="hu-HU" sz="1400" dirty="0" smtClean="0"/>
              <a:t>  </a:t>
            </a:r>
            <a:r>
              <a:rPr lang="hu-HU" sz="1400" dirty="0" err="1" smtClean="0"/>
              <a:t>void</a:t>
            </a:r>
            <a:r>
              <a:rPr lang="hu-HU" sz="1400" dirty="0" smtClean="0"/>
              <a:t> </a:t>
            </a:r>
            <a:r>
              <a:rPr lang="hu-HU" sz="1400" dirty="0" err="1" smtClean="0"/>
              <a:t>setup</a:t>
            </a:r>
            <a:r>
              <a:rPr lang="hu-HU" sz="1400" dirty="0" smtClean="0"/>
              <a:t>() {</a:t>
            </a:r>
          </a:p>
          <a:p>
            <a:r>
              <a:rPr lang="hu-HU" sz="1400" dirty="0" smtClean="0"/>
              <a:t>  </a:t>
            </a:r>
            <a:r>
              <a:rPr lang="hu-HU" sz="1400" b="1" dirty="0" err="1" smtClean="0"/>
              <a:t>Serial</a:t>
            </a:r>
            <a:r>
              <a:rPr lang="hu-HU" sz="1400" dirty="0" err="1" smtClean="0"/>
              <a:t>.begin</a:t>
            </a:r>
            <a:r>
              <a:rPr lang="hu-HU" sz="1400" dirty="0" smtClean="0"/>
              <a:t>(9600);</a:t>
            </a:r>
          </a:p>
          <a:p>
            <a:r>
              <a:rPr lang="hu-HU" sz="1400" dirty="0"/>
              <a:t>  </a:t>
            </a:r>
            <a:r>
              <a:rPr lang="hu-HU" sz="1400" dirty="0" err="1"/>
              <a:t>pinMode</a:t>
            </a:r>
            <a:r>
              <a:rPr lang="hu-HU" sz="1400" dirty="0"/>
              <a:t>(2, INPUT);</a:t>
            </a:r>
          </a:p>
          <a:p>
            <a:r>
              <a:rPr lang="hu-HU" sz="1400" dirty="0"/>
              <a:t>}</a:t>
            </a:r>
          </a:p>
          <a:p>
            <a:r>
              <a:rPr lang="hu-HU" sz="1600" dirty="0" err="1"/>
              <a:t>void</a:t>
            </a:r>
            <a:r>
              <a:rPr lang="hu-HU" sz="1600" dirty="0"/>
              <a:t> </a:t>
            </a:r>
            <a:r>
              <a:rPr lang="hu-HU" sz="1600" dirty="0" err="1"/>
              <a:t>loop</a:t>
            </a:r>
            <a:r>
              <a:rPr lang="hu-HU" sz="1600" dirty="0"/>
              <a:t>() {</a:t>
            </a:r>
          </a:p>
          <a:p>
            <a:r>
              <a:rPr lang="hu-HU" sz="1600" dirty="0"/>
              <a:t>  </a:t>
            </a:r>
            <a:r>
              <a:rPr lang="hu-HU" sz="1600" dirty="0" err="1"/>
              <a:t>gombAllapot</a:t>
            </a:r>
            <a:r>
              <a:rPr lang="hu-HU" sz="1600" dirty="0"/>
              <a:t> = </a:t>
            </a:r>
            <a:r>
              <a:rPr lang="hu-HU" sz="1600" dirty="0" err="1"/>
              <a:t>digitalRead</a:t>
            </a:r>
            <a:r>
              <a:rPr lang="hu-HU" sz="1600" dirty="0"/>
              <a:t>(2</a:t>
            </a:r>
            <a:r>
              <a:rPr lang="hu-HU" sz="1600" dirty="0" smtClean="0"/>
              <a:t>);</a:t>
            </a:r>
            <a:r>
              <a:rPr lang="hu-HU" sz="1600" dirty="0"/>
              <a:t> 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</a:t>
            </a:r>
            <a:r>
              <a:rPr lang="hu-HU" sz="1600" dirty="0"/>
              <a:t>  </a:t>
            </a:r>
            <a:r>
              <a:rPr lang="hu-HU" sz="1600" dirty="0" err="1"/>
              <a:t>if</a:t>
            </a:r>
            <a:r>
              <a:rPr lang="hu-HU" sz="1600" dirty="0"/>
              <a:t> (</a:t>
            </a:r>
            <a:r>
              <a:rPr lang="hu-HU" sz="1600" dirty="0" err="1"/>
              <a:t>gombAllapot</a:t>
            </a:r>
            <a:r>
              <a:rPr lang="hu-HU" sz="1600" dirty="0"/>
              <a:t> == HIGH) {</a:t>
            </a:r>
          </a:p>
          <a:p>
            <a:r>
              <a:rPr lang="hu-HU" sz="1600" dirty="0"/>
              <a:t> </a:t>
            </a:r>
            <a:r>
              <a:rPr lang="hu-HU" sz="1500" dirty="0"/>
              <a:t>   </a:t>
            </a:r>
            <a:r>
              <a:rPr lang="hu-HU" sz="1500" b="1" dirty="0" err="1"/>
              <a:t>Serial</a:t>
            </a:r>
            <a:r>
              <a:rPr lang="hu-HU" sz="1500" dirty="0" err="1"/>
              <a:t>.println</a:t>
            </a:r>
            <a:r>
              <a:rPr lang="hu-HU" sz="1600" dirty="0"/>
              <a:t>("A gomb lenyomva</a:t>
            </a:r>
            <a:r>
              <a:rPr lang="hu-HU" sz="1600" dirty="0" smtClean="0"/>
              <a:t>");</a:t>
            </a:r>
          </a:p>
          <a:p>
            <a:r>
              <a:rPr lang="hu-HU" sz="1500" dirty="0"/>
              <a:t>} </a:t>
            </a:r>
            <a:r>
              <a:rPr lang="hu-HU" sz="1500" dirty="0" err="1"/>
              <a:t>else</a:t>
            </a:r>
            <a:r>
              <a:rPr lang="hu-HU" sz="1500" dirty="0"/>
              <a:t> {</a:t>
            </a:r>
          </a:p>
          <a:p>
            <a:r>
              <a:rPr lang="hu-HU" sz="1500" dirty="0"/>
              <a:t>    </a:t>
            </a:r>
            <a:r>
              <a:rPr lang="hu-HU" sz="1500" b="1" dirty="0" err="1"/>
              <a:t>Serial</a:t>
            </a:r>
            <a:r>
              <a:rPr lang="hu-HU" sz="1500" dirty="0" err="1"/>
              <a:t>.println</a:t>
            </a:r>
            <a:r>
              <a:rPr lang="hu-HU" sz="1500" dirty="0"/>
              <a:t>("A gomb felengedve");</a:t>
            </a:r>
          </a:p>
          <a:p>
            <a:r>
              <a:rPr lang="hu-HU" sz="1500" dirty="0"/>
              <a:t>  </a:t>
            </a:r>
            <a:r>
              <a:rPr lang="hu-HU" sz="1500" dirty="0" smtClean="0"/>
              <a:t>}</a:t>
            </a:r>
          </a:p>
          <a:p>
            <a:r>
              <a:rPr lang="hu-HU" sz="1500" dirty="0"/>
              <a:t> </a:t>
            </a:r>
            <a:r>
              <a:rPr lang="hu-HU" sz="1500" dirty="0" err="1"/>
              <a:t>delay</a:t>
            </a:r>
            <a:r>
              <a:rPr lang="hu-HU" sz="1500" dirty="0"/>
              <a:t>(500</a:t>
            </a:r>
            <a:r>
              <a:rPr lang="hu-HU" sz="1500" dirty="0" smtClean="0"/>
              <a:t>);}</a:t>
            </a:r>
            <a:endParaRPr lang="hu-HU" sz="1500" dirty="0"/>
          </a:p>
          <a:p>
            <a:endParaRPr lang="hu-HU" sz="1500" dirty="0" smtClean="0"/>
          </a:p>
          <a:p>
            <a:endParaRPr lang="hu-HU" sz="1500" dirty="0" smtClean="0"/>
          </a:p>
          <a:p>
            <a:endParaRPr lang="hu-HU" sz="16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612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4994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u="sng" dirty="0">
                <a:hlinkClick r:id="rId2"/>
              </a:rPr>
              <a:t>https://wokwi.com/arduino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www.pngwing.com/en/free-png-xcjal</a:t>
            </a: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hu.wikipedia.org/wiki/Arduino</a:t>
            </a: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www.spikenzielabs.com/Catalog/basics/resistors/10k-ohm-resistors-25-pack</a:t>
            </a: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>
                <a:hlinkClick r:id="rId6"/>
              </a:rPr>
              <a:t>https://wiki-content.arduino.cc/</a:t>
            </a:r>
            <a:r>
              <a:rPr lang="hu-HU" dirty="0" err="1">
                <a:hlinkClick r:id="rId6"/>
              </a:rPr>
              <a:t>documents</a:t>
            </a:r>
            <a:r>
              <a:rPr lang="hu-HU" dirty="0">
                <a:hlinkClick r:id="rId6"/>
              </a:rPr>
              <a:t>/</a:t>
            </a:r>
            <a:r>
              <a:rPr lang="hu-HU" dirty="0" err="1">
                <a:hlinkClick r:id="rId6"/>
              </a:rPr>
              <a:t>datasheets</a:t>
            </a:r>
            <a:r>
              <a:rPr lang="hu-HU" dirty="0">
                <a:hlinkClick r:id="rId6"/>
              </a:rPr>
              <a:t>/Button.</a:t>
            </a:r>
            <a:r>
              <a:rPr lang="hu-HU" dirty="0" err="1">
                <a:hlinkClick r:id="rId6"/>
              </a:rPr>
              <a:t>pdf</a:t>
            </a:r>
            <a:r>
              <a:rPr lang="hu-HU" dirty="0">
                <a:hlinkClick r:id="rId6"/>
              </a:rPr>
              <a:t>?_</a:t>
            </a:r>
            <a:r>
              <a:rPr lang="hu-HU" dirty="0" err="1">
                <a:hlinkClick r:id="rId6"/>
              </a:rPr>
              <a:t>gl</a:t>
            </a:r>
            <a:r>
              <a:rPr lang="hu-HU" dirty="0">
                <a:hlinkClick r:id="rId6"/>
              </a:rPr>
              <a:t>=1*11h6x1q*_</a:t>
            </a:r>
            <a:r>
              <a:rPr lang="hu-HU" dirty="0" err="1">
                <a:hlinkClick r:id="rId6"/>
              </a:rPr>
              <a:t>ga</a:t>
            </a:r>
            <a:r>
              <a:rPr lang="hu-HU" dirty="0">
                <a:hlinkClick r:id="rId6"/>
              </a:rPr>
              <a:t>*ODU2MjY2OTU2LjE2MzkzODA3MzA.*_ga_NEXN8H46L5*MTY4NTQzNDU2My4zLjEuMTY4NTQzNzk3Mi4wLjAuMA</a:t>
            </a:r>
            <a:r>
              <a:rPr lang="hu-HU" dirty="0" smtClean="0"/>
              <a:t>..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60914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122</Words>
  <Application>Microsoft Office PowerPoint</Application>
  <PresentationFormat>Szélesvásznú</PresentationFormat>
  <Paragraphs>44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Retrospektív</vt:lpstr>
      <vt:lpstr>   Arduino – Switch </vt:lpstr>
      <vt:lpstr>Eszköz leírása</vt:lpstr>
      <vt:lpstr>A projekthez szükséges eszközök</vt:lpstr>
      <vt:lpstr>Összeköttetés + ábra</vt:lpstr>
      <vt:lpstr>Kód:</vt:lpstr>
      <vt:lpstr>Forrás: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Arduino – Switch </dc:title>
  <dc:creator>C-épület - Tanuló</dc:creator>
  <cp:lastModifiedBy>C-épület - Tanuló</cp:lastModifiedBy>
  <cp:revision>4</cp:revision>
  <dcterms:created xsi:type="dcterms:W3CDTF">2024-09-13T09:58:21Z</dcterms:created>
  <dcterms:modified xsi:type="dcterms:W3CDTF">2024-09-13T10:37:43Z</dcterms:modified>
</cp:coreProperties>
</file>