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60" r:id="rId5"/>
    <p:sldId id="263" r:id="rId6"/>
    <p:sldId id="265" r:id="rId7"/>
    <p:sldId id="264" r:id="rId8"/>
    <p:sldId id="261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F51D6-4DB0-475B-A9F8-FB9765DA8DDB}" v="14" dt="2024-10-11T08:40:3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ZU Geri" userId="d8844299ba0bd29a" providerId="LiveId" clId="{415F51D6-4DB0-475B-A9F8-FB9765DA8DDB}"/>
    <pc:docChg chg="undo redo custSel addSld delSld modSld sldOrd">
      <pc:chgData name="RICZU Geri" userId="d8844299ba0bd29a" providerId="LiveId" clId="{415F51D6-4DB0-475B-A9F8-FB9765DA8DDB}" dt="2024-10-11T08:41:36.067" v="460" actId="1076"/>
      <pc:docMkLst>
        <pc:docMk/>
      </pc:docMkLst>
      <pc:sldChg chg="addSp delSp modSp mod">
        <pc:chgData name="RICZU Geri" userId="d8844299ba0bd29a" providerId="LiveId" clId="{415F51D6-4DB0-475B-A9F8-FB9765DA8DDB}" dt="2024-10-11T08:38:48.279" v="312" actId="20577"/>
        <pc:sldMkLst>
          <pc:docMk/>
          <pc:sldMk cId="1101809507" sldId="256"/>
        </pc:sldMkLst>
        <pc:spChg chg="mod">
          <ac:chgData name="RICZU Geri" userId="d8844299ba0bd29a" providerId="LiveId" clId="{415F51D6-4DB0-475B-A9F8-FB9765DA8DDB}" dt="2024-10-11T08:14:00.689" v="77" actId="20577"/>
          <ac:spMkLst>
            <pc:docMk/>
            <pc:sldMk cId="1101809507" sldId="256"/>
            <ac:spMk id="2" creationId="{00000000-0000-0000-0000-000000000000}"/>
          </ac:spMkLst>
        </pc:spChg>
        <pc:spChg chg="mod">
          <ac:chgData name="RICZU Geri" userId="d8844299ba0bd29a" providerId="LiveId" clId="{415F51D6-4DB0-475B-A9F8-FB9765DA8DDB}" dt="2024-10-11T08:38:48.279" v="312" actId="20577"/>
          <ac:spMkLst>
            <pc:docMk/>
            <pc:sldMk cId="1101809507" sldId="256"/>
            <ac:spMk id="3" creationId="{00000000-0000-0000-0000-000000000000}"/>
          </ac:spMkLst>
        </pc:spChg>
        <pc:picChg chg="del">
          <ac:chgData name="RICZU Geri" userId="d8844299ba0bd29a" providerId="LiveId" clId="{415F51D6-4DB0-475B-A9F8-FB9765DA8DDB}" dt="2024-10-11T08:14:03.009" v="78" actId="478"/>
          <ac:picMkLst>
            <pc:docMk/>
            <pc:sldMk cId="1101809507" sldId="256"/>
            <ac:picMk id="4" creationId="{00000000-0000-0000-0000-000000000000}"/>
          </ac:picMkLst>
        </pc:picChg>
        <pc:picChg chg="add mod">
          <ac:chgData name="RICZU Geri" userId="d8844299ba0bd29a" providerId="LiveId" clId="{415F51D6-4DB0-475B-A9F8-FB9765DA8DDB}" dt="2024-10-11T08:23:49.359" v="172" actId="1076"/>
          <ac:picMkLst>
            <pc:docMk/>
            <pc:sldMk cId="1101809507" sldId="256"/>
            <ac:picMk id="7" creationId="{DE974683-DDCE-39F4-E046-5A1886420364}"/>
          </ac:picMkLst>
        </pc:picChg>
      </pc:sldChg>
      <pc:sldChg chg="addSp modSp mod">
        <pc:chgData name="RICZU Geri" userId="d8844299ba0bd29a" providerId="LiveId" clId="{415F51D6-4DB0-475B-A9F8-FB9765DA8DDB}" dt="2024-10-11T08:16:51.486" v="147" actId="1076"/>
        <pc:sldMkLst>
          <pc:docMk/>
          <pc:sldMk cId="686354673" sldId="257"/>
        </pc:sldMkLst>
        <pc:spChg chg="mod">
          <ac:chgData name="RICZU Geri" userId="d8844299ba0bd29a" providerId="LiveId" clId="{415F51D6-4DB0-475B-A9F8-FB9765DA8DDB}" dt="2024-10-11T08:15:24.096" v="138" actId="20577"/>
          <ac:spMkLst>
            <pc:docMk/>
            <pc:sldMk cId="686354673" sldId="257"/>
            <ac:spMk id="2" creationId="{00000000-0000-0000-0000-000000000000}"/>
          </ac:spMkLst>
        </pc:spChg>
        <pc:spChg chg="mod">
          <ac:chgData name="RICZU Geri" userId="d8844299ba0bd29a" providerId="LiveId" clId="{415F51D6-4DB0-475B-A9F8-FB9765DA8DDB}" dt="2024-10-11T08:15:30.649" v="141"/>
          <ac:spMkLst>
            <pc:docMk/>
            <pc:sldMk cId="686354673" sldId="257"/>
            <ac:spMk id="3" creationId="{00000000-0000-0000-0000-000000000000}"/>
          </ac:spMkLst>
        </pc:spChg>
        <pc:picChg chg="add mod">
          <ac:chgData name="RICZU Geri" userId="d8844299ba0bd29a" providerId="LiveId" clId="{415F51D6-4DB0-475B-A9F8-FB9765DA8DDB}" dt="2024-10-11T08:14:48.241" v="79"/>
          <ac:picMkLst>
            <pc:docMk/>
            <pc:sldMk cId="686354673" sldId="257"/>
            <ac:picMk id="4" creationId="{DC6AF44B-4B38-10FB-D40F-DB1C17AEDCDC}"/>
          </ac:picMkLst>
        </pc:picChg>
        <pc:picChg chg="add mod">
          <ac:chgData name="RICZU Geri" userId="d8844299ba0bd29a" providerId="LiveId" clId="{415F51D6-4DB0-475B-A9F8-FB9765DA8DDB}" dt="2024-10-11T08:16:51.486" v="147" actId="1076"/>
          <ac:picMkLst>
            <pc:docMk/>
            <pc:sldMk cId="686354673" sldId="257"/>
            <ac:picMk id="6" creationId="{0B0B6730-B96C-ECC7-9A7A-11C9FD230035}"/>
          </ac:picMkLst>
        </pc:picChg>
      </pc:sldChg>
      <pc:sldChg chg="delSp modSp del mod">
        <pc:chgData name="RICZU Geri" userId="d8844299ba0bd29a" providerId="LiveId" clId="{415F51D6-4DB0-475B-A9F8-FB9765DA8DDB}" dt="2024-10-11T08:22:41.014" v="148" actId="47"/>
        <pc:sldMkLst>
          <pc:docMk/>
          <pc:sldMk cId="2193151754" sldId="258"/>
        </pc:sldMkLst>
        <pc:picChg chg="del">
          <ac:chgData name="RICZU Geri" userId="d8844299ba0bd29a" providerId="LiveId" clId="{415F51D6-4DB0-475B-A9F8-FB9765DA8DDB}" dt="2024-10-11T08:14:57.088" v="86" actId="478"/>
          <ac:picMkLst>
            <pc:docMk/>
            <pc:sldMk cId="2193151754" sldId="258"/>
            <ac:picMk id="4" creationId="{00000000-0000-0000-0000-000000000000}"/>
          </ac:picMkLst>
        </pc:picChg>
        <pc:picChg chg="mod">
          <ac:chgData name="RICZU Geri" userId="d8844299ba0bd29a" providerId="LiveId" clId="{415F51D6-4DB0-475B-A9F8-FB9765DA8DDB}" dt="2024-10-11T08:15:00.934" v="89" actId="1076"/>
          <ac:picMkLst>
            <pc:docMk/>
            <pc:sldMk cId="2193151754" sldId="258"/>
            <ac:picMk id="5" creationId="{00000000-0000-0000-0000-000000000000}"/>
          </ac:picMkLst>
        </pc:picChg>
        <pc:picChg chg="mod">
          <ac:chgData name="RICZU Geri" userId="d8844299ba0bd29a" providerId="LiveId" clId="{415F51D6-4DB0-475B-A9F8-FB9765DA8DDB}" dt="2024-10-11T08:14:58.830" v="87" actId="1076"/>
          <ac:picMkLst>
            <pc:docMk/>
            <pc:sldMk cId="2193151754" sldId="258"/>
            <ac:picMk id="7" creationId="{00000000-0000-0000-0000-000000000000}"/>
          </ac:picMkLst>
        </pc:picChg>
      </pc:sldChg>
      <pc:sldChg chg="addSp delSp modSp mod">
        <pc:chgData name="RICZU Geri" userId="d8844299ba0bd29a" providerId="LiveId" clId="{415F51D6-4DB0-475B-A9F8-FB9765DA8DDB}" dt="2024-10-11T08:36:35.054" v="232"/>
        <pc:sldMkLst>
          <pc:docMk/>
          <pc:sldMk cId="2921012960" sldId="259"/>
        </pc:sldMkLst>
        <pc:spChg chg="mod">
          <ac:chgData name="RICZU Geri" userId="d8844299ba0bd29a" providerId="LiveId" clId="{415F51D6-4DB0-475B-A9F8-FB9765DA8DDB}" dt="2024-10-11T08:23:24.374" v="168" actId="20577"/>
          <ac:spMkLst>
            <pc:docMk/>
            <pc:sldMk cId="2921012960" sldId="259"/>
            <ac:spMk id="2" creationId="{00000000-0000-0000-0000-000000000000}"/>
          </ac:spMkLst>
        </pc:spChg>
        <pc:spChg chg="add del mod">
          <ac:chgData name="RICZU Geri" userId="d8844299ba0bd29a" providerId="LiveId" clId="{415F51D6-4DB0-475B-A9F8-FB9765DA8DDB}" dt="2024-10-11T08:36:35.054" v="232"/>
          <ac:spMkLst>
            <pc:docMk/>
            <pc:sldMk cId="2921012960" sldId="259"/>
            <ac:spMk id="7" creationId="{3C1A87E3-C728-3054-1B68-67998ED7D7F5}"/>
          </ac:spMkLst>
        </pc:spChg>
        <pc:spChg chg="mod">
          <ac:chgData name="RICZU Geri" userId="d8844299ba0bd29a" providerId="LiveId" clId="{415F51D6-4DB0-475B-A9F8-FB9765DA8DDB}" dt="2024-10-11T08:23:11.088" v="162" actId="1076"/>
          <ac:spMkLst>
            <pc:docMk/>
            <pc:sldMk cId="2921012960" sldId="259"/>
            <ac:spMk id="8" creationId="{00000000-0000-0000-0000-000000000000}"/>
          </ac:spMkLst>
        </pc:spChg>
        <pc:picChg chg="add mod">
          <ac:chgData name="RICZU Geri" userId="d8844299ba0bd29a" providerId="LiveId" clId="{415F51D6-4DB0-475B-A9F8-FB9765DA8DDB}" dt="2024-10-11T08:14:49.127" v="80"/>
          <ac:picMkLst>
            <pc:docMk/>
            <pc:sldMk cId="2921012960" sldId="259"/>
            <ac:picMk id="3" creationId="{07D67B34-BFCB-7EB2-AF7A-1984CA34C93B}"/>
          </ac:picMkLst>
        </pc:picChg>
        <pc:picChg chg="add del">
          <ac:chgData name="RICZU Geri" userId="d8844299ba0bd29a" providerId="LiveId" clId="{415F51D6-4DB0-475B-A9F8-FB9765DA8DDB}" dt="2024-10-11T08:23:00.657" v="158" actId="22"/>
          <ac:picMkLst>
            <pc:docMk/>
            <pc:sldMk cId="2921012960" sldId="259"/>
            <ac:picMk id="5" creationId="{57AAC444-57E5-4510-3316-E51C5334212B}"/>
          </ac:picMkLst>
        </pc:picChg>
        <pc:picChg chg="add mod">
          <ac:chgData name="RICZU Geri" userId="d8844299ba0bd29a" providerId="LiveId" clId="{415F51D6-4DB0-475B-A9F8-FB9765DA8DDB}" dt="2024-10-11T08:23:29.858" v="169" actId="1076"/>
          <ac:picMkLst>
            <pc:docMk/>
            <pc:sldMk cId="2921012960" sldId="259"/>
            <ac:picMk id="6" creationId="{1CBC3103-D906-269C-8689-F426A9F935D5}"/>
          </ac:picMkLst>
        </pc:picChg>
        <pc:picChg chg="del">
          <ac:chgData name="RICZU Geri" userId="d8844299ba0bd29a" providerId="LiveId" clId="{415F51D6-4DB0-475B-A9F8-FB9765DA8DDB}" dt="2024-10-11T08:22:43.640" v="149" actId="478"/>
          <ac:picMkLst>
            <pc:docMk/>
            <pc:sldMk cId="2921012960" sldId="259"/>
            <ac:picMk id="11" creationId="{00000000-0000-0000-0000-000000000000}"/>
          </ac:picMkLst>
        </pc:picChg>
      </pc:sldChg>
      <pc:sldChg chg="addSp delSp modSp mod">
        <pc:chgData name="RICZU Geri" userId="d8844299ba0bd29a" providerId="LiveId" clId="{415F51D6-4DB0-475B-A9F8-FB9765DA8DDB}" dt="2024-10-11T08:36:49.529" v="256" actId="1076"/>
        <pc:sldMkLst>
          <pc:docMk/>
          <pc:sldMk cId="3436120447" sldId="260"/>
        </pc:sldMkLst>
        <pc:spChg chg="mod">
          <ac:chgData name="RICZU Geri" userId="d8844299ba0bd29a" providerId="LiveId" clId="{415F51D6-4DB0-475B-A9F8-FB9765DA8DDB}" dt="2024-10-11T08:14:54.424" v="85" actId="20577"/>
          <ac:spMkLst>
            <pc:docMk/>
            <pc:sldMk cId="3436120447" sldId="260"/>
            <ac:spMk id="3" creationId="{00000000-0000-0000-0000-000000000000}"/>
          </ac:spMkLst>
        </pc:spChg>
        <pc:spChg chg="add del">
          <ac:chgData name="RICZU Geri" userId="d8844299ba0bd29a" providerId="LiveId" clId="{415F51D6-4DB0-475B-A9F8-FB9765DA8DDB}" dt="2024-10-11T08:35:45.708" v="174" actId="22"/>
          <ac:spMkLst>
            <pc:docMk/>
            <pc:sldMk cId="3436120447" sldId="260"/>
            <ac:spMk id="6" creationId="{88F98346-F032-879F-AFB2-0809FC95067D}"/>
          </ac:spMkLst>
        </pc:spChg>
        <pc:spChg chg="add del">
          <ac:chgData name="RICZU Geri" userId="d8844299ba0bd29a" providerId="LiveId" clId="{415F51D6-4DB0-475B-A9F8-FB9765DA8DDB}" dt="2024-10-11T08:35:47.135" v="176" actId="22"/>
          <ac:spMkLst>
            <pc:docMk/>
            <pc:sldMk cId="3436120447" sldId="260"/>
            <ac:spMk id="8" creationId="{0D6A99F2-9CCB-1FF3-CE55-6B97A7684636}"/>
          </ac:spMkLst>
        </pc:spChg>
        <pc:spChg chg="add del">
          <ac:chgData name="RICZU Geri" userId="d8844299ba0bd29a" providerId="LiveId" clId="{415F51D6-4DB0-475B-A9F8-FB9765DA8DDB}" dt="2024-10-11T08:35:48.787" v="178" actId="22"/>
          <ac:spMkLst>
            <pc:docMk/>
            <pc:sldMk cId="3436120447" sldId="260"/>
            <ac:spMk id="10" creationId="{00F83731-31B4-E9BF-501F-941AF5CE74DA}"/>
          </ac:spMkLst>
        </pc:spChg>
        <pc:spChg chg="add del">
          <ac:chgData name="RICZU Geri" userId="d8844299ba0bd29a" providerId="LiveId" clId="{415F51D6-4DB0-475B-A9F8-FB9765DA8DDB}" dt="2024-10-11T08:35:49.907" v="180" actId="22"/>
          <ac:spMkLst>
            <pc:docMk/>
            <pc:sldMk cId="3436120447" sldId="260"/>
            <ac:spMk id="12" creationId="{5EF595C2-8DB0-254B-80A4-4771726B00F1}"/>
          </ac:spMkLst>
        </pc:spChg>
        <pc:spChg chg="add mod">
          <ac:chgData name="RICZU Geri" userId="d8844299ba0bd29a" providerId="LiveId" clId="{415F51D6-4DB0-475B-A9F8-FB9765DA8DDB}" dt="2024-10-11T08:36:49.529" v="256" actId="1076"/>
          <ac:spMkLst>
            <pc:docMk/>
            <pc:sldMk cId="3436120447" sldId="260"/>
            <ac:spMk id="15" creationId="{98F163F8-64FB-C02C-474D-3ECEC0FFBB60}"/>
          </ac:spMkLst>
        </pc:spChg>
        <pc:picChg chg="add mod">
          <ac:chgData name="RICZU Geri" userId="d8844299ba0bd29a" providerId="LiveId" clId="{415F51D6-4DB0-475B-A9F8-FB9765DA8DDB}" dt="2024-10-11T08:14:50.115" v="81"/>
          <ac:picMkLst>
            <pc:docMk/>
            <pc:sldMk cId="3436120447" sldId="260"/>
            <ac:picMk id="4" creationId="{9B0EA646-ACCA-E006-99C2-30E35BA98244}"/>
          </ac:picMkLst>
        </pc:picChg>
        <pc:picChg chg="add mod">
          <ac:chgData name="RICZU Geri" userId="d8844299ba0bd29a" providerId="LiveId" clId="{415F51D6-4DB0-475B-A9F8-FB9765DA8DDB}" dt="2024-10-11T08:35:56.162" v="183" actId="1076"/>
          <ac:picMkLst>
            <pc:docMk/>
            <pc:sldMk cId="3436120447" sldId="260"/>
            <ac:picMk id="14" creationId="{FF847D5E-2556-221D-FA95-78CE4BB071BB}"/>
          </ac:picMkLst>
        </pc:picChg>
      </pc:sldChg>
      <pc:sldChg chg="addSp modSp mod">
        <pc:chgData name="RICZU Geri" userId="d8844299ba0bd29a" providerId="LiveId" clId="{415F51D6-4DB0-475B-A9F8-FB9765DA8DDB}" dt="2024-10-11T08:40:15.925" v="415" actId="1076"/>
        <pc:sldMkLst>
          <pc:docMk/>
          <pc:sldMk cId="3026091448" sldId="261"/>
        </pc:sldMkLst>
        <pc:spChg chg="mod">
          <ac:chgData name="RICZU Geri" userId="d8844299ba0bd29a" providerId="LiveId" clId="{415F51D6-4DB0-475B-A9F8-FB9765DA8DDB}" dt="2024-10-11T08:39:40.748" v="405" actId="1076"/>
          <ac:spMkLst>
            <pc:docMk/>
            <pc:sldMk cId="3026091448" sldId="261"/>
            <ac:spMk id="2" creationId="{00000000-0000-0000-0000-000000000000}"/>
          </ac:spMkLst>
        </pc:spChg>
        <pc:spChg chg="mod">
          <ac:chgData name="RICZU Geri" userId="d8844299ba0bd29a" providerId="LiveId" clId="{415F51D6-4DB0-475B-A9F8-FB9765DA8DDB}" dt="2024-10-11T08:39:44.823" v="407" actId="20577"/>
          <ac:spMkLst>
            <pc:docMk/>
            <pc:sldMk cId="3026091448" sldId="261"/>
            <ac:spMk id="3" creationId="{00000000-0000-0000-0000-000000000000}"/>
          </ac:spMkLst>
        </pc:spChg>
        <pc:picChg chg="add mod">
          <ac:chgData name="RICZU Geri" userId="d8844299ba0bd29a" providerId="LiveId" clId="{415F51D6-4DB0-475B-A9F8-FB9765DA8DDB}" dt="2024-10-11T08:14:51.263" v="82"/>
          <ac:picMkLst>
            <pc:docMk/>
            <pc:sldMk cId="3026091448" sldId="261"/>
            <ac:picMk id="4" creationId="{4D2D55DB-2EFF-AE10-FE4C-A801A1194E3F}"/>
          </ac:picMkLst>
        </pc:picChg>
        <pc:picChg chg="add mod">
          <ac:chgData name="RICZU Geri" userId="d8844299ba0bd29a" providerId="LiveId" clId="{415F51D6-4DB0-475B-A9F8-FB9765DA8DDB}" dt="2024-10-11T08:39:57.730" v="410" actId="1076"/>
          <ac:picMkLst>
            <pc:docMk/>
            <pc:sldMk cId="3026091448" sldId="261"/>
            <ac:picMk id="5" creationId="{53F32FFB-8443-C284-99D4-5416D430B80E}"/>
          </ac:picMkLst>
        </pc:picChg>
        <pc:picChg chg="add mod">
          <ac:chgData name="RICZU Geri" userId="d8844299ba0bd29a" providerId="LiveId" clId="{415F51D6-4DB0-475B-A9F8-FB9765DA8DDB}" dt="2024-10-11T08:40:15.925" v="415" actId="1076"/>
          <ac:picMkLst>
            <pc:docMk/>
            <pc:sldMk cId="3026091448" sldId="261"/>
            <ac:picMk id="6" creationId="{6CA31F58-95A6-4C2A-10C5-0B762D8611AA}"/>
          </ac:picMkLst>
        </pc:picChg>
      </pc:sldChg>
      <pc:sldChg chg="delSp modSp add del mod">
        <pc:chgData name="RICZU Geri" userId="d8844299ba0bd29a" providerId="LiveId" clId="{415F51D6-4DB0-475B-A9F8-FB9765DA8DDB}" dt="2024-10-11T08:38:25.348" v="311" actId="47"/>
        <pc:sldMkLst>
          <pc:docMk/>
          <pc:sldMk cId="3797403682" sldId="262"/>
        </pc:sldMkLst>
        <pc:picChg chg="del mod">
          <ac:chgData name="RICZU Geri" userId="d8844299ba0bd29a" providerId="LiveId" clId="{415F51D6-4DB0-475B-A9F8-FB9765DA8DDB}" dt="2024-10-11T08:36:06.855" v="187" actId="478"/>
          <ac:picMkLst>
            <pc:docMk/>
            <pc:sldMk cId="3797403682" sldId="262"/>
            <ac:picMk id="14" creationId="{2E36858E-F9FF-049F-5414-8A046BDF948D}"/>
          </ac:picMkLst>
        </pc:picChg>
      </pc:sldChg>
      <pc:sldChg chg="addSp delSp modSp add mod ord">
        <pc:chgData name="RICZU Geri" userId="d8844299ba0bd29a" providerId="LiveId" clId="{415F51D6-4DB0-475B-A9F8-FB9765DA8DDB}" dt="2024-10-11T08:37:32.218" v="267"/>
        <pc:sldMkLst>
          <pc:docMk/>
          <pc:sldMk cId="3994226618" sldId="263"/>
        </pc:sldMkLst>
        <pc:spChg chg="mod">
          <ac:chgData name="RICZU Geri" userId="d8844299ba0bd29a" providerId="LiveId" clId="{415F51D6-4DB0-475B-A9F8-FB9765DA8DDB}" dt="2024-10-11T08:36:15.341" v="212" actId="20577"/>
          <ac:spMkLst>
            <pc:docMk/>
            <pc:sldMk cId="3994226618" sldId="263"/>
            <ac:spMk id="2" creationId="{D9A12F65-35EC-5976-7E8A-6576F58DD5D6}"/>
          </ac:spMkLst>
        </pc:spChg>
        <pc:spChg chg="mod">
          <ac:chgData name="RICZU Geri" userId="d8844299ba0bd29a" providerId="LiveId" clId="{415F51D6-4DB0-475B-A9F8-FB9765DA8DDB}" dt="2024-10-11T08:37:32.218" v="267"/>
          <ac:spMkLst>
            <pc:docMk/>
            <pc:sldMk cId="3994226618" sldId="263"/>
            <ac:spMk id="3" creationId="{D3DB28BB-E51E-B964-9EE7-86D800E80F27}"/>
          </ac:spMkLst>
        </pc:spChg>
        <pc:picChg chg="del">
          <ac:chgData name="RICZU Geri" userId="d8844299ba0bd29a" providerId="LiveId" clId="{415F51D6-4DB0-475B-A9F8-FB9765DA8DDB}" dt="2024-10-11T08:36:54.305" v="257" actId="478"/>
          <ac:picMkLst>
            <pc:docMk/>
            <pc:sldMk cId="3994226618" sldId="263"/>
            <ac:picMk id="6" creationId="{48EFEE23-A2E5-14D1-E74F-3911E1DD688A}"/>
          </ac:picMkLst>
        </pc:picChg>
        <pc:picChg chg="add mod">
          <ac:chgData name="RICZU Geri" userId="d8844299ba0bd29a" providerId="LiveId" clId="{415F51D6-4DB0-475B-A9F8-FB9765DA8DDB}" dt="2024-10-11T08:37:16.877" v="264" actId="1076"/>
          <ac:picMkLst>
            <pc:docMk/>
            <pc:sldMk cId="3994226618" sldId="263"/>
            <ac:picMk id="7" creationId="{4356E372-FE95-EFCE-072E-50CB52AF0653}"/>
          </ac:picMkLst>
        </pc:picChg>
      </pc:sldChg>
      <pc:sldChg chg="addSp delSp modSp add mod ord">
        <pc:chgData name="RICZU Geri" userId="d8844299ba0bd29a" providerId="LiveId" clId="{415F51D6-4DB0-475B-A9F8-FB9765DA8DDB}" dt="2024-10-11T08:38:20.341" v="310" actId="1076"/>
        <pc:sldMkLst>
          <pc:docMk/>
          <pc:sldMk cId="2904936630" sldId="264"/>
        </pc:sldMkLst>
        <pc:spChg chg="add del">
          <ac:chgData name="RICZU Geri" userId="d8844299ba0bd29a" providerId="LiveId" clId="{415F51D6-4DB0-475B-A9F8-FB9765DA8DDB}" dt="2024-10-11T08:38:18.774" v="308" actId="22"/>
          <ac:spMkLst>
            <pc:docMk/>
            <pc:sldMk cId="2904936630" sldId="264"/>
            <ac:spMk id="6" creationId="{6678318C-F78C-09D1-DEE2-C23BB894F1E9}"/>
          </ac:spMkLst>
        </pc:spChg>
        <pc:spChg chg="mod">
          <ac:chgData name="RICZU Geri" userId="d8844299ba0bd29a" providerId="LiveId" clId="{415F51D6-4DB0-475B-A9F8-FB9765DA8DDB}" dt="2024-10-11T08:38:11.301" v="305"/>
          <ac:spMkLst>
            <pc:docMk/>
            <pc:sldMk cId="2904936630" sldId="264"/>
            <ac:spMk id="15" creationId="{93C86F71-1F40-031B-6C62-A0E277FF6BBD}"/>
          </ac:spMkLst>
        </pc:spChg>
        <pc:picChg chg="add mod">
          <ac:chgData name="RICZU Geri" userId="d8844299ba0bd29a" providerId="LiveId" clId="{415F51D6-4DB0-475B-A9F8-FB9765DA8DDB}" dt="2024-10-11T08:38:20.341" v="310" actId="1076"/>
          <ac:picMkLst>
            <pc:docMk/>
            <pc:sldMk cId="2904936630" sldId="264"/>
            <ac:picMk id="8" creationId="{8909E80D-D4D1-4EE8-3C2A-B4C89E3C2CBE}"/>
          </ac:picMkLst>
        </pc:picChg>
        <pc:picChg chg="del">
          <ac:chgData name="RICZU Geri" userId="d8844299ba0bd29a" providerId="LiveId" clId="{415F51D6-4DB0-475B-A9F8-FB9765DA8DDB}" dt="2024-10-11T08:38:12.019" v="306" actId="478"/>
          <ac:picMkLst>
            <pc:docMk/>
            <pc:sldMk cId="2904936630" sldId="264"/>
            <ac:picMk id="14" creationId="{90F45741-FC46-BE8D-0E90-E07C3860B83E}"/>
          </ac:picMkLst>
        </pc:picChg>
      </pc:sldChg>
      <pc:sldChg chg="addSp delSp modSp add mod ord">
        <pc:chgData name="RICZU Geri" userId="d8844299ba0bd29a" providerId="LiveId" clId="{415F51D6-4DB0-475B-A9F8-FB9765DA8DDB}" dt="2024-10-11T08:38:04.467" v="304" actId="1076"/>
        <pc:sldMkLst>
          <pc:docMk/>
          <pc:sldMk cId="950168171" sldId="265"/>
        </pc:sldMkLst>
        <pc:spChg chg="mod">
          <ac:chgData name="RICZU Geri" userId="d8844299ba0bd29a" providerId="LiveId" clId="{415F51D6-4DB0-475B-A9F8-FB9765DA8DDB}" dt="2024-10-11T08:37:56.763" v="299" actId="20577"/>
          <ac:spMkLst>
            <pc:docMk/>
            <pc:sldMk cId="950168171" sldId="265"/>
            <ac:spMk id="2" creationId="{F11E45B0-7577-3DE4-56F5-8EE76E22207F}"/>
          </ac:spMkLst>
        </pc:spChg>
        <pc:spChg chg="add del">
          <ac:chgData name="RICZU Geri" userId="d8844299ba0bd29a" providerId="LiveId" clId="{415F51D6-4DB0-475B-A9F8-FB9765DA8DDB}" dt="2024-10-11T08:38:00.882" v="301" actId="22"/>
          <ac:spMkLst>
            <pc:docMk/>
            <pc:sldMk cId="950168171" sldId="265"/>
            <ac:spMk id="5" creationId="{2874DAC6-C8A8-1812-AE37-85CE9C86AAFA}"/>
          </ac:spMkLst>
        </pc:spChg>
        <pc:spChg chg="del mod">
          <ac:chgData name="RICZU Geri" userId="d8844299ba0bd29a" providerId="LiveId" clId="{415F51D6-4DB0-475B-A9F8-FB9765DA8DDB}" dt="2024-10-11T08:37:50.451" v="275" actId="478"/>
          <ac:spMkLst>
            <pc:docMk/>
            <pc:sldMk cId="950168171" sldId="265"/>
            <ac:spMk id="8" creationId="{84E58D31-752A-3370-6DC5-68505275A0D8}"/>
          </ac:spMkLst>
        </pc:spChg>
        <pc:picChg chg="del">
          <ac:chgData name="RICZU Geri" userId="d8844299ba0bd29a" providerId="LiveId" clId="{415F51D6-4DB0-475B-A9F8-FB9765DA8DDB}" dt="2024-10-11T08:37:51.467" v="276" actId="478"/>
          <ac:picMkLst>
            <pc:docMk/>
            <pc:sldMk cId="950168171" sldId="265"/>
            <ac:picMk id="6" creationId="{ED29E692-21A0-9041-15F2-531C36461A7C}"/>
          </ac:picMkLst>
        </pc:picChg>
        <pc:picChg chg="add mod">
          <ac:chgData name="RICZU Geri" userId="d8844299ba0bd29a" providerId="LiveId" clId="{415F51D6-4DB0-475B-A9F8-FB9765DA8DDB}" dt="2024-10-11T08:38:04.467" v="304" actId="1076"/>
          <ac:picMkLst>
            <pc:docMk/>
            <pc:sldMk cId="950168171" sldId="265"/>
            <ac:picMk id="7" creationId="{B4FC2D9A-3E1B-2BD9-E6ED-6A2C5FA0AB7D}"/>
          </ac:picMkLst>
        </pc:picChg>
      </pc:sldChg>
      <pc:sldChg chg="addSp delSp modSp add mod ord">
        <pc:chgData name="RICZU Geri" userId="d8844299ba0bd29a" providerId="LiveId" clId="{415F51D6-4DB0-475B-A9F8-FB9765DA8DDB}" dt="2024-10-11T08:40:36.347" v="424" actId="1076"/>
        <pc:sldMkLst>
          <pc:docMk/>
          <pc:sldMk cId="2610416953" sldId="266"/>
        </pc:sldMkLst>
        <pc:picChg chg="add mod">
          <ac:chgData name="RICZU Geri" userId="d8844299ba0bd29a" providerId="LiveId" clId="{415F51D6-4DB0-475B-A9F8-FB9765DA8DDB}" dt="2024-10-11T08:40:36.347" v="424" actId="1076"/>
          <ac:picMkLst>
            <pc:docMk/>
            <pc:sldMk cId="2610416953" sldId="266"/>
            <ac:picMk id="4" creationId="{F23C89DA-D08E-6C8B-34A7-B5DDF5DC2E5D}"/>
          </ac:picMkLst>
        </pc:picChg>
        <pc:picChg chg="del">
          <ac:chgData name="RICZU Geri" userId="d8844299ba0bd29a" providerId="LiveId" clId="{415F51D6-4DB0-475B-A9F8-FB9765DA8DDB}" dt="2024-10-11T08:40:27.321" v="419" actId="478"/>
          <ac:picMkLst>
            <pc:docMk/>
            <pc:sldMk cId="2610416953" sldId="266"/>
            <ac:picMk id="7" creationId="{B2DE95E9-F5D3-8E9C-8C0F-EBC47A97B6EC}"/>
          </ac:picMkLst>
        </pc:picChg>
      </pc:sldChg>
      <pc:sldChg chg="addSp delSp modSp add mod ord">
        <pc:chgData name="RICZU Geri" userId="d8844299ba0bd29a" providerId="LiveId" clId="{415F51D6-4DB0-475B-A9F8-FB9765DA8DDB}" dt="2024-10-11T08:41:18.402" v="443" actId="1076"/>
        <pc:sldMkLst>
          <pc:docMk/>
          <pc:sldMk cId="3394512677" sldId="267"/>
        </pc:sldMkLst>
        <pc:spChg chg="mod">
          <ac:chgData name="RICZU Geri" userId="d8844299ba0bd29a" providerId="LiveId" clId="{415F51D6-4DB0-475B-A9F8-FB9765DA8DDB}" dt="2024-10-11T08:40:56.257" v="432"/>
          <ac:spMkLst>
            <pc:docMk/>
            <pc:sldMk cId="3394512677" sldId="267"/>
            <ac:spMk id="3" creationId="{BE4FADF0-F935-1AE8-6CED-CC7855A6A28B}"/>
          </ac:spMkLst>
        </pc:spChg>
        <pc:spChg chg="add del">
          <ac:chgData name="RICZU Geri" userId="d8844299ba0bd29a" providerId="LiveId" clId="{415F51D6-4DB0-475B-A9F8-FB9765DA8DDB}" dt="2024-10-11T08:41:08.646" v="440" actId="22"/>
          <ac:spMkLst>
            <pc:docMk/>
            <pc:sldMk cId="3394512677" sldId="267"/>
            <ac:spMk id="9" creationId="{8815B634-F59D-30ED-FE7C-E88C280BF8E6}"/>
          </ac:spMkLst>
        </pc:spChg>
        <pc:spChg chg="del mod">
          <ac:chgData name="RICZU Geri" userId="d8844299ba0bd29a" providerId="LiveId" clId="{415F51D6-4DB0-475B-A9F8-FB9765DA8DDB}" dt="2024-10-11T08:40:56.605" v="435"/>
          <ac:spMkLst>
            <pc:docMk/>
            <pc:sldMk cId="3394512677" sldId="267"/>
            <ac:spMk id="15" creationId="{D326466D-34C6-F5C6-2480-9D4CA497E6CB}"/>
          </ac:spMkLst>
        </pc:spChg>
        <pc:picChg chg="add mod">
          <ac:chgData name="RICZU Geri" userId="d8844299ba0bd29a" providerId="LiveId" clId="{415F51D6-4DB0-475B-A9F8-FB9765DA8DDB}" dt="2024-10-11T08:41:01.153" v="436" actId="1076"/>
          <ac:picMkLst>
            <pc:docMk/>
            <pc:sldMk cId="3394512677" sldId="267"/>
            <ac:picMk id="6" creationId="{588A188F-16D2-6B19-AF37-F9FE09971301}"/>
          </ac:picMkLst>
        </pc:picChg>
        <pc:picChg chg="del">
          <ac:chgData name="RICZU Geri" userId="d8844299ba0bd29a" providerId="LiveId" clId="{415F51D6-4DB0-475B-A9F8-FB9765DA8DDB}" dt="2024-10-11T08:40:42.576" v="428" actId="478"/>
          <ac:picMkLst>
            <pc:docMk/>
            <pc:sldMk cId="3394512677" sldId="267"/>
            <ac:picMk id="8" creationId="{59CB1F59-DC7F-384B-BEBD-1E89559D8E1C}"/>
          </ac:picMkLst>
        </pc:picChg>
        <pc:picChg chg="add mod">
          <ac:chgData name="RICZU Geri" userId="d8844299ba0bd29a" providerId="LiveId" clId="{415F51D6-4DB0-475B-A9F8-FB9765DA8DDB}" dt="2024-10-11T08:41:18.402" v="443" actId="1076"/>
          <ac:picMkLst>
            <pc:docMk/>
            <pc:sldMk cId="3394512677" sldId="267"/>
            <ac:picMk id="11" creationId="{AA7FFEDE-C476-E733-10D7-93B3AA1B91F6}"/>
          </ac:picMkLst>
        </pc:picChg>
      </pc:sldChg>
      <pc:sldChg chg="delSp modSp add mod">
        <pc:chgData name="RICZU Geri" userId="d8844299ba0bd29a" providerId="LiveId" clId="{415F51D6-4DB0-475B-A9F8-FB9765DA8DDB}" dt="2024-10-11T08:41:36.067" v="460" actId="1076"/>
        <pc:sldMkLst>
          <pc:docMk/>
          <pc:sldMk cId="4140380634" sldId="268"/>
        </pc:sldMkLst>
        <pc:spChg chg="mod">
          <ac:chgData name="RICZU Geri" userId="d8844299ba0bd29a" providerId="LiveId" clId="{415F51D6-4DB0-475B-A9F8-FB9765DA8DDB}" dt="2024-10-11T08:41:30.775" v="458" actId="20577"/>
          <ac:spMkLst>
            <pc:docMk/>
            <pc:sldMk cId="4140380634" sldId="268"/>
            <ac:spMk id="2" creationId="{DB8BD8AD-D7C9-79D4-C3D2-DC09B831183A}"/>
          </ac:spMkLst>
        </pc:spChg>
        <pc:spChg chg="mod">
          <ac:chgData name="RICZU Geri" userId="d8844299ba0bd29a" providerId="LiveId" clId="{415F51D6-4DB0-475B-A9F8-FB9765DA8DDB}" dt="2024-10-11T08:41:36.067" v="460" actId="1076"/>
          <ac:spMkLst>
            <pc:docMk/>
            <pc:sldMk cId="4140380634" sldId="268"/>
            <ac:spMk id="3" creationId="{6398D08D-7AF7-D4CE-23DC-754F55FE619C}"/>
          </ac:spMkLst>
        </pc:spChg>
        <pc:picChg chg="del">
          <ac:chgData name="RICZU Geri" userId="d8844299ba0bd29a" providerId="LiveId" clId="{415F51D6-4DB0-475B-A9F8-FB9765DA8DDB}" dt="2024-10-11T08:41:27.979" v="445" actId="478"/>
          <ac:picMkLst>
            <pc:docMk/>
            <pc:sldMk cId="4140380634" sldId="268"/>
            <ac:picMk id="6" creationId="{AAE6F60E-D701-1E0A-686D-FE16EE709917}"/>
          </ac:picMkLst>
        </pc:picChg>
        <pc:picChg chg="del">
          <ac:chgData name="RICZU Geri" userId="d8844299ba0bd29a" providerId="LiveId" clId="{415F51D6-4DB0-475B-A9F8-FB9765DA8DDB}" dt="2024-10-11T08:41:28.220" v="446" actId="478"/>
          <ac:picMkLst>
            <pc:docMk/>
            <pc:sldMk cId="4140380634" sldId="268"/>
            <ac:picMk id="11" creationId="{A7469D81-80B5-855E-5BAB-86D43D1A419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0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3839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8006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841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44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17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432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0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61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4271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926FE46-C1B6-4301-BDA4-29AF651DB1BD}" type="datetimeFigureOut">
              <a:rPr lang="hu-HU" smtClean="0"/>
              <a:t>2024. 10. 11.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4842077-3AF1-4288-9247-4FD24DD9CF82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66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dsontec.com/dataspecs/module/I2C_1602_LCD.pdf" TargetMode="External"/><Relationship Id="rId2" Type="http://schemas.openxmlformats.org/officeDocument/2006/relationships/hyperlink" Target="https://projecthub.arduino.cc/arduino_uno_guy/i2c-liquid-crystal-displays-5eb6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projecthub.arduino.cc/arcaegecengiz/using-dht11-12f621" TargetMode="External"/><Relationship Id="rId4" Type="http://schemas.openxmlformats.org/officeDocument/2006/relationships/hyperlink" Target="https://hu.m.wikipedia.org/wiki/F%C3%A1jl:Arduino_Logo.sv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26820" y="1596708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hu-HU" sz="4800" dirty="0"/>
            </a:br>
            <a:br>
              <a:rPr lang="hu-HU" sz="4800" dirty="0"/>
            </a:br>
            <a:r>
              <a:rPr lang="hu-HU" sz="4800" dirty="0"/>
              <a:t>Időjárás állomás DHT11-es modul </a:t>
            </a:r>
            <a:br>
              <a:rPr lang="hu-HU" sz="4800" dirty="0"/>
            </a:br>
            <a:r>
              <a:rPr lang="hu-HU" sz="4800" dirty="0"/>
              <a:t>és LCD I2c kijelző segítségével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362008"/>
            <a:ext cx="9144000" cy="1655762"/>
          </a:xfrm>
        </p:spPr>
        <p:txBody>
          <a:bodyPr/>
          <a:lstStyle/>
          <a:p>
            <a:r>
              <a:rPr lang="hu-HU" dirty="0" err="1"/>
              <a:t>Riczu</a:t>
            </a:r>
            <a:r>
              <a:rPr lang="hu-HU" dirty="0"/>
              <a:t> Gergő</a:t>
            </a:r>
          </a:p>
          <a:p>
            <a:r>
              <a:rPr lang="hu-HU" dirty="0"/>
              <a:t>12A</a:t>
            </a:r>
          </a:p>
          <a:p>
            <a:endParaRPr lang="hu-HU" dirty="0"/>
          </a:p>
        </p:txBody>
      </p:sp>
      <p:sp>
        <p:nvSpPr>
          <p:cNvPr id="5" name="Szövegdoboz 4"/>
          <p:cNvSpPr txBox="1"/>
          <p:nvPr/>
        </p:nvSpPr>
        <p:spPr>
          <a:xfrm>
            <a:off x="1226820" y="4469130"/>
            <a:ext cx="912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Lónyay Menyhért Baptista Technikum és Szakképző Iskola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7" name="Kép 6" descr="A képen szöveg, képernyőkép, Betűtípus, Grafika látható&#10;&#10;Automatikusan generált leírás">
            <a:extLst>
              <a:ext uri="{FF2B5EF4-FFF2-40B4-BE49-F238E27FC236}">
                <a16:creationId xmlns:a16="http://schemas.microsoft.com/office/drawing/2014/main" id="{DE974683-DDCE-39F4-E046-5A1886420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36" y="107899"/>
            <a:ext cx="4763135" cy="7645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80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F8952-9787-652A-224E-CE7A989ED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5CC696-4051-9883-08D8-0AF83819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4FADF0-F935-1AE8-6CED-CC7855A6A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88" y="1857456"/>
            <a:ext cx="10058400" cy="4437835"/>
          </a:xfrm>
        </p:spPr>
        <p:txBody>
          <a:bodyPr>
            <a:normAutofit/>
          </a:bodyPr>
          <a:lstStyle/>
          <a:p>
            <a:endParaRPr lang="hu-HU" sz="1500" dirty="0"/>
          </a:p>
          <a:p>
            <a:endParaRPr lang="hu-HU" sz="1500" dirty="0"/>
          </a:p>
          <a:p>
            <a:endParaRPr lang="hu-HU" sz="1600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60D74A2-BDA5-CE26-E7F2-14716B95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88A188F-16D2-6B19-AF37-F9FE09971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36" y="2061919"/>
            <a:ext cx="5762244" cy="289712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AA7FFEDE-C476-E733-10D7-93B3AA1B9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664" y="562709"/>
            <a:ext cx="5762244" cy="52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206FD-5ACB-96BF-3111-10E169F8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8BD8AD-D7C9-79D4-C3D2-DC09B831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398D08D-7AF7-D4CE-23DC-754F55FE6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70628"/>
            <a:ext cx="10058400" cy="4437835"/>
          </a:xfrm>
        </p:spPr>
        <p:txBody>
          <a:bodyPr>
            <a:normAutofit/>
          </a:bodyPr>
          <a:lstStyle/>
          <a:p>
            <a:endParaRPr lang="hu-HU" sz="1500" dirty="0"/>
          </a:p>
          <a:p>
            <a:endParaRPr lang="hu-HU" sz="1500" dirty="0"/>
          </a:p>
          <a:p>
            <a:endParaRPr lang="hu-HU" sz="16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https://projecthub.arduino.cc/arduino_uno_guy/i2c-liquid-crystal-displays-5eb615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https://www.handsontec.com/dataspecs/module/I2C_1602_LCD.pdf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https://hu.m.wikipedia.org/wiki/F%C3%A1jl:Arduino_Logo.svg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b="1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https://projecthub.arduino.cc/arcaegecengiz/using-dht11-12f621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9E17BBE-937C-DE2E-2E29-7AC5E1AA1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/>
              <a:t>DHT-11 eszköz leírása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1490" y="1914314"/>
            <a:ext cx="10058400" cy="4023360"/>
          </a:xfrm>
        </p:spPr>
        <p:txBody>
          <a:bodyPr/>
          <a:lstStyle/>
          <a:p>
            <a:r>
              <a:rPr lang="hu-HU" dirty="0"/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Pontosság: ±2℃ és  ±5%RH (0~50°C)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Ajánlott tárolási hőmérséklet:</a:t>
            </a:r>
            <a:r>
              <a:rPr lang="hu-H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10°C ~40°C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Ajánlott tárolási páratartalom: 60%RG vagy kevesebb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Hőmérséklet  és páratartalom mérési tartománya: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0°C ~ 50°C és 20%RH ~ 90%RH (25°C)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C6AF44B-4B38-10FB-D40F-DB1C17AED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6" name="Kép 5" descr="A képen Elektrontechnika látható&#10;&#10;Automatikusan generált leírás">
            <a:extLst>
              <a:ext uri="{FF2B5EF4-FFF2-40B4-BE49-F238E27FC236}">
                <a16:creationId xmlns:a16="http://schemas.microsoft.com/office/drawing/2014/main" id="{0B0B6730-B96C-ECC7-9A7A-11C9FD230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769" y="1948131"/>
            <a:ext cx="3858781" cy="3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5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Összekötés + ábra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1133621" y="1947616"/>
            <a:ext cx="9924757" cy="773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DHT11 egyik lába a 2-es számú digitális pin-t használja az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Arduinon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modul  másik lábát a GND-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hez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kell kötni, a másikat pedig az 5V-hoz.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D67B34-BFCB-7EB2-AF7A-1984CA34C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6" name="Kép 5" descr="abra">
            <a:extLst>
              <a:ext uri="{FF2B5EF4-FFF2-40B4-BE49-F238E27FC236}">
                <a16:creationId xmlns:a16="http://schemas.microsoft.com/office/drawing/2014/main" id="{1CBC3103-D906-269C-8689-F426A9F93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755" y="3121977"/>
            <a:ext cx="4123690" cy="26396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101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40788" y="1857456"/>
            <a:ext cx="10058400" cy="4437835"/>
          </a:xfrm>
        </p:spPr>
        <p:txBody>
          <a:bodyPr>
            <a:normAutofit/>
          </a:bodyPr>
          <a:lstStyle/>
          <a:p>
            <a:endParaRPr lang="hu-HU" sz="1500" dirty="0"/>
          </a:p>
          <a:p>
            <a:endParaRPr lang="hu-HU" sz="1500" dirty="0"/>
          </a:p>
          <a:p>
            <a:endParaRPr lang="hu-HU" sz="1600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B0EA646-ACCA-E006-99C2-30E35BA98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FF847D5E-2556-221D-FA95-78CE4BB07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58" y="1903149"/>
            <a:ext cx="5762244" cy="4346448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8F163F8-64FB-C02C-474D-3ECEC0FFBB60}"/>
              </a:ext>
            </a:extLst>
          </p:cNvPr>
          <p:cNvSpPr txBox="1"/>
          <p:nvPr/>
        </p:nvSpPr>
        <p:spPr>
          <a:xfrm>
            <a:off x="4083151" y="1344066"/>
            <a:ext cx="1015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Szükséges könyvtár: </a:t>
            </a:r>
            <a:r>
              <a:rPr lang="hu-HU" sz="1800" u="sng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https://www.arduino.cc/reference/en/libraries/dht11/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36120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7CCF-32C1-9673-AEF5-2702ECAE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A12F65-35EC-5976-7E8A-6576F58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50" y="252313"/>
            <a:ext cx="10058400" cy="1450757"/>
          </a:xfrm>
        </p:spPr>
        <p:txBody>
          <a:bodyPr/>
          <a:lstStyle/>
          <a:p>
            <a:r>
              <a:rPr lang="hu-HU" dirty="0"/>
              <a:t>LCD I2C eszköz leírása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B28BB-E51E-B964-9EE7-86D800E80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490" y="1914314"/>
            <a:ext cx="10058400" cy="4023360"/>
          </a:xfrm>
        </p:spPr>
        <p:txBody>
          <a:bodyPr/>
          <a:lstStyle/>
          <a:p>
            <a:r>
              <a:rPr lang="hu-HU" dirty="0"/>
              <a:t>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Kompatibilis </a:t>
            </a:r>
            <a:r>
              <a:rPr lang="hu-H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Boarddal</a:t>
            </a: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vagy más vezérlőpanellel, amely I2C buszt használ.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Negatív fehér és kék háttérvilágítás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Beépített potenciométer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Panel mérete: 80x36mm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2B3AAC5-EBB1-9122-FF7B-7AC2C0701D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7" name="Kép 6" descr="A képen elektronika, Elektronikus eszköz, Áramköri elem, Számítógép-alkatrész látható&#10;&#10;Automatikusan generált leírás">
            <a:extLst>
              <a:ext uri="{FF2B5EF4-FFF2-40B4-BE49-F238E27FC236}">
                <a16:creationId xmlns:a16="http://schemas.microsoft.com/office/drawing/2014/main" id="{4356E372-FE95-EFCE-072E-50CB52AF0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283" y="1905117"/>
            <a:ext cx="4445227" cy="385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6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7E07-2ECA-8D27-E3DC-45C6D168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1E45B0-7577-3DE4-56F5-8EE76E22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Összekötési ábra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6824E39-C521-7035-7AFA-11152908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7" name="Kép 6" descr="A képen szöveg, elektronika, Elektrontechnika, Elektronikus alkatrész látható&#10;&#10;Automatikusan generált leírás">
            <a:extLst>
              <a:ext uri="{FF2B5EF4-FFF2-40B4-BE49-F238E27FC236}">
                <a16:creationId xmlns:a16="http://schemas.microsoft.com/office/drawing/2014/main" id="{B4FC2D9A-3E1B-2BD9-E6ED-6A2C5FA0A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755" y="2222491"/>
            <a:ext cx="5759450" cy="3698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016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9316-C7C4-9248-2969-76B847EC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DA7437-8A02-26F5-6839-A96110CD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2158639-9613-B3E7-318A-C33485432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88" y="1857456"/>
            <a:ext cx="10058400" cy="4437835"/>
          </a:xfrm>
        </p:spPr>
        <p:txBody>
          <a:bodyPr>
            <a:normAutofit/>
          </a:bodyPr>
          <a:lstStyle/>
          <a:p>
            <a:endParaRPr lang="hu-HU" sz="1500" dirty="0"/>
          </a:p>
          <a:p>
            <a:endParaRPr lang="hu-HU" sz="1500" dirty="0"/>
          </a:p>
          <a:p>
            <a:endParaRPr lang="hu-HU" sz="1600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068D985-21FE-C60C-CA93-F3612F5D3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sp>
        <p:nvSpPr>
          <p:cNvPr id="15" name="Szövegdoboz 14">
            <a:extLst>
              <a:ext uri="{FF2B5EF4-FFF2-40B4-BE49-F238E27FC236}">
                <a16:creationId xmlns:a16="http://schemas.microsoft.com/office/drawing/2014/main" id="{93C86F71-1F40-031B-6C62-A0E277FF6BBD}"/>
              </a:ext>
            </a:extLst>
          </p:cNvPr>
          <p:cNvSpPr txBox="1"/>
          <p:nvPr/>
        </p:nvSpPr>
        <p:spPr>
          <a:xfrm>
            <a:off x="4083151" y="1344066"/>
            <a:ext cx="10157950" cy="768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/>
              <a:t>Szükséges könyvtár: </a:t>
            </a:r>
            <a:r>
              <a:rPr lang="hu-HU" sz="1800" u="sng" dirty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https://docs.arduino.cc/libraries/liquidcrystal-i2c/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8909E80D-D4D1-4EE8-3C2A-B4C89E3C2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5124" y="2112353"/>
            <a:ext cx="5762244" cy="380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3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27914" y="394977"/>
            <a:ext cx="11888671" cy="1450757"/>
          </a:xfrm>
        </p:spPr>
        <p:txBody>
          <a:bodyPr>
            <a:normAutofit/>
          </a:bodyPr>
          <a:lstStyle/>
          <a:p>
            <a:r>
              <a:rPr lang="hu-HU" sz="4000" dirty="0"/>
              <a:t>Szükséges eszközök az időjárás állomás elkészítéséhez: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097280" y="1845734"/>
            <a:ext cx="10949940" cy="4023360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Uno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(vagy bármilyen </a:t>
            </a: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modell)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Breadboard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DHT11-es modul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 I2c kijelző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u-H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Jumper</a:t>
            </a: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kábelek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D2D55DB-2EFF-AE10-FE4C-A801A1194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5" name="Kép 4" descr="A képen elektronika, Elektronikus eszköz, Áramköri elem, Számítógép-alkatrész látható&#10;&#10;Automatikusan generált leírás">
            <a:extLst>
              <a:ext uri="{FF2B5EF4-FFF2-40B4-BE49-F238E27FC236}">
                <a16:creationId xmlns:a16="http://schemas.microsoft.com/office/drawing/2014/main" id="{53F32FFB-8443-C284-99D4-5416D430B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25" y="1712610"/>
            <a:ext cx="3651295" cy="3167762"/>
          </a:xfrm>
          <a:prstGeom prst="rect">
            <a:avLst/>
          </a:prstGeom>
        </p:spPr>
      </p:pic>
      <p:pic>
        <p:nvPicPr>
          <p:cNvPr id="6" name="Kép 5" descr="A képen Elektrontechnika látható&#10;&#10;Automatikusan generált leírás">
            <a:extLst>
              <a:ext uri="{FF2B5EF4-FFF2-40B4-BE49-F238E27FC236}">
                <a16:creationId xmlns:a16="http://schemas.microsoft.com/office/drawing/2014/main" id="{6CA31F58-95A6-4C2A-10C5-0B762D861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998" y="3077741"/>
            <a:ext cx="2683931" cy="268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091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AC12B-F2A4-337E-8843-0A8B491A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90770-9246-839D-F6D1-7D3956D1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Összekötési ábra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40E251D-0912-2158-CB7C-313B3C91D0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" y="5761672"/>
            <a:ext cx="762000" cy="523875"/>
          </a:xfrm>
          <a:prstGeom prst="rect">
            <a:avLst/>
          </a:prstGeom>
        </p:spPr>
      </p:pic>
      <p:pic>
        <p:nvPicPr>
          <p:cNvPr id="4" name="Kép 3" descr="A képen elektronika, Elektrontechnika, szöveg, Elektronikus alkatrész látható&#10;&#10;Automatikusan generált leírás">
            <a:extLst>
              <a:ext uri="{FF2B5EF4-FFF2-40B4-BE49-F238E27FC236}">
                <a16:creationId xmlns:a16="http://schemas.microsoft.com/office/drawing/2014/main" id="{F23C89DA-D08E-6C8B-34A7-B5DDF5DC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207" y="2177090"/>
            <a:ext cx="7141826" cy="369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416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</TotalTime>
  <Words>285</Words>
  <Application>Microsoft Office PowerPoint</Application>
  <PresentationFormat>Szélesvásznú</PresentationFormat>
  <Paragraphs>47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Symbol</vt:lpstr>
      <vt:lpstr>Times New Roman</vt:lpstr>
      <vt:lpstr>Retrospektív</vt:lpstr>
      <vt:lpstr>  Időjárás állomás DHT11-es modul  és LCD I2c kijelző segítségével </vt:lpstr>
      <vt:lpstr>DHT-11 eszköz leírása</vt:lpstr>
      <vt:lpstr>Összekötés + ábra</vt:lpstr>
      <vt:lpstr>Kód:</vt:lpstr>
      <vt:lpstr>LCD I2C eszköz leírása</vt:lpstr>
      <vt:lpstr>Összekötési ábra</vt:lpstr>
      <vt:lpstr>Kód:</vt:lpstr>
      <vt:lpstr>Szükséges eszközök az időjárás állomás elkészítéséhez:</vt:lpstr>
      <vt:lpstr>Összekötési ábra</vt:lpstr>
      <vt:lpstr>Kód:</vt:lpstr>
      <vt:lpstr>Források: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Arduino – Switch </dc:title>
  <dc:creator>C-épület - Tanuló</dc:creator>
  <cp:lastModifiedBy>RICZU Geri</cp:lastModifiedBy>
  <cp:revision>4</cp:revision>
  <dcterms:created xsi:type="dcterms:W3CDTF">2024-09-13T09:58:21Z</dcterms:created>
  <dcterms:modified xsi:type="dcterms:W3CDTF">2024-10-11T08:41:42Z</dcterms:modified>
</cp:coreProperties>
</file>