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F75E-A0FB-44E6-9933-22A5FBFCB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F40D2-BE82-4D07-A144-1FFF0962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90BE-10BB-4E25-BFBD-E1324A0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6D4E-8616-46E2-A94C-19A45F5B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28B5-6EDA-4C30-8FCF-F87A7D8C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B15-E8C2-4181-A07B-98A1B2B1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DF87-B5D2-4E52-9BB2-A47FA604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1397-F349-461F-81A2-CA0823DA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55C2-B8B7-4030-A06D-21A8643D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29DB-05D8-4164-8B4C-D32428F1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4CA5-F4D5-445F-BC0C-DD685CDA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D3217-9593-4310-8B75-F2A89559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29D0-EEA5-46C4-A3E4-65E1F51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38C3-6F06-44F1-85C4-649FAC63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79C9-682E-4C20-AD0D-1FE754BF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B388-7F21-496A-B579-90E03688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FE8C-2B17-404A-AC19-659D3C04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D61C-E314-4703-AA91-19ADE6D3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DB15-F33A-4CA8-A1F5-DC09D3B0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668A-1730-4394-A0D9-9200324B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4AD-970B-4E66-BBFA-2477F8B9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1C00-D2E8-440B-A9D3-B8020C89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31FD-743A-46EE-AE47-88B3002D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7771-36E0-46BF-895A-1FAA2D33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3C8-7480-41BF-8EAB-63056816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193F-757E-48F4-B497-B76D150F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B9B-607E-4D0F-B67D-49228C8DC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16700-A3B4-40F6-A29D-F526A792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AD4D-E572-42B3-9EBB-6B8A5BB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0744-92BF-4002-8B8F-96A0B2A1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74DD-3275-4619-A49F-1C63F4B8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6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F3C9-4EBD-4C6D-916D-6D007AC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6CD1-CCE6-4326-9CF5-F3C1B892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8EBA-2107-49D8-BC4A-D457205F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0CD22-A4ED-4986-848E-D6F7400B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B205-A895-40FC-84DA-E988978BE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3C31B-AD52-4438-9F53-1FC397F9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5FE2D-1290-4C78-8939-2F61508D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751FA-17C2-41B8-828A-3D54A661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E028-0055-4123-8E4B-FB12634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51FFC-F8F9-428E-9163-59445777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34F40-06F0-479D-85B4-30837D73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86D78-F24F-4B96-85FC-73038E4A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7610B-8A57-4747-AD17-5385D1E0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F6C0E-250E-4F6E-B2F3-EB6DDCE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2978-76D5-4C76-ACB7-B2018CEC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30C-4593-4FA1-A97F-EAA28A23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EA7B-4B34-4AB4-BA5C-EC1C79F5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DF14E-8A97-4793-BAFB-B758EA38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4764-623D-428D-B2FC-2B99DF3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A9B4-5E8E-4713-9CBF-1265E822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CCE0-6391-4CE9-B873-A07ECFC5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FF3-89F7-4D35-9721-1E00AD72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0508A-5E0D-45B2-8BC7-3386BCC3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58D8-DD24-40E2-BE25-BEC725EF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77D23-DEA1-494B-94C9-CD83E04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A0D7C-32DC-45AC-A24A-D7D59755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1CBD-159F-4938-A926-14C2866C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EA459-9439-4962-A8F6-D9F5259B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F974-A69E-45B6-B83A-617E0023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F1E9-5F6C-45AB-8EAE-33B65005A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C385-940D-42CF-8C8A-2380B61D8F1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CB2-A25E-4551-A1BF-1D882409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4E9E-4E31-499A-BB85-E8C32A21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25656DBB-8C7E-4BD4-AFDE-B2586048D401}"/>
              </a:ext>
            </a:extLst>
          </p:cNvPr>
          <p:cNvSpPr/>
          <p:nvPr/>
        </p:nvSpPr>
        <p:spPr>
          <a:xfrm rot="10800000">
            <a:off x="4917459" y="36"/>
            <a:ext cx="7274539" cy="685796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Free Economy PowerPoint Template - Download Free PowerPoint PPT">
            <a:extLst>
              <a:ext uri="{FF2B5EF4-FFF2-40B4-BE49-F238E27FC236}">
                <a16:creationId xmlns:a16="http://schemas.microsoft.com/office/drawing/2014/main" id="{68A017B7-CF0F-4495-A023-3E7791F1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63081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34C7E-4488-4DEF-B67F-B59AA442A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3322" y="1494167"/>
            <a:ext cx="6170645" cy="103316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GAME THEORY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86B2B-DEC5-44CD-92B7-3A547FD2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281" y="2836506"/>
            <a:ext cx="4715069" cy="1033160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Role of Discrete Mathematics in Business and Economics</a:t>
            </a:r>
            <a:endParaRPr lang="en-IN" sz="28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1082CDCA-51B0-4B7B-8E87-731547BA4FFC}"/>
              </a:ext>
            </a:extLst>
          </p:cNvPr>
          <p:cNvSpPr/>
          <p:nvPr/>
        </p:nvSpPr>
        <p:spPr>
          <a:xfrm rot="10800000">
            <a:off x="3430559" y="4040156"/>
            <a:ext cx="5840960" cy="283647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7611-69B4-4B9B-81B9-74B0A7D885A5}"/>
              </a:ext>
            </a:extLst>
          </p:cNvPr>
          <p:cNvSpPr txBox="1"/>
          <p:nvPr/>
        </p:nvSpPr>
        <p:spPr>
          <a:xfrm>
            <a:off x="7374751" y="5054274"/>
            <a:ext cx="4189216" cy="149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Subject:	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Discrete Mathematics</a:t>
            </a:r>
            <a:endParaRPr 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Guided By: 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Mr.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Futane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Sir</a:t>
            </a:r>
          </a:p>
          <a:p>
            <a:pPr algn="r">
              <a:lnSpc>
                <a:spcPct val="150000"/>
              </a:lnSpc>
            </a:pP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Presented By: 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232071 Riddhi Pawar</a:t>
            </a:r>
          </a:p>
        </p:txBody>
      </p:sp>
    </p:spTree>
    <p:extLst>
      <p:ext uri="{BB962C8B-B14F-4D97-AF65-F5344CB8AC3E}">
        <p14:creationId xmlns:p14="http://schemas.microsoft.com/office/powerpoint/2010/main" val="38313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804D-FEB1-4542-B472-113E9DE8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3" y="102641"/>
            <a:ext cx="10515600" cy="132556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Business Economics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3" name="Picture 2" descr="Components Of Business Economics Including Budget Accounting | PowerPoint  Templates Backgrounds | Template PPT Graphics | Presentation Themes  Templates">
            <a:extLst>
              <a:ext uri="{FF2B5EF4-FFF2-40B4-BE49-F238E27FC236}">
                <a16:creationId xmlns:a16="http://schemas.microsoft.com/office/drawing/2014/main" id="{E714EBDD-F121-4212-A363-B3777C894EB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8" t="26071" r="1993" b="13174"/>
          <a:stretch/>
        </p:blipFill>
        <p:spPr bwMode="auto">
          <a:xfrm>
            <a:off x="2275113" y="1712166"/>
            <a:ext cx="7641773" cy="4306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Global Currencies PowerPoint Templates">
            <a:extLst>
              <a:ext uri="{FF2B5EF4-FFF2-40B4-BE49-F238E27FC236}">
                <a16:creationId xmlns:a16="http://schemas.microsoft.com/office/drawing/2014/main" id="{0719C846-786E-407C-8245-38D3BBBBC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28507"/>
          <a:stretch/>
        </p:blipFill>
        <p:spPr bwMode="auto">
          <a:xfrm>
            <a:off x="106815" y="311227"/>
            <a:ext cx="1059510" cy="908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4D527E6-B51F-42B9-A230-01A61F59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39" y="1735494"/>
            <a:ext cx="7522546" cy="423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03578-268D-4488-AC7D-2AFC427A8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925" r="1141" b="2124"/>
          <a:stretch/>
        </p:blipFill>
        <p:spPr>
          <a:xfrm>
            <a:off x="2752012" y="2134376"/>
            <a:ext cx="6400800" cy="3433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57A91F7-AB09-40DD-9958-AF4BE802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3" y="102641"/>
            <a:ext cx="10515600" cy="132556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Game Theory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15" name="Picture 4" descr="Global Currencies PowerPoint Templates">
            <a:extLst>
              <a:ext uri="{FF2B5EF4-FFF2-40B4-BE49-F238E27FC236}">
                <a16:creationId xmlns:a16="http://schemas.microsoft.com/office/drawing/2014/main" id="{71AF21A7-2FC1-43B1-B041-8DB90BD6F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28507"/>
          <a:stretch/>
        </p:blipFill>
        <p:spPr bwMode="auto">
          <a:xfrm>
            <a:off x="106815" y="311227"/>
            <a:ext cx="1059510" cy="908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7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0C6F7-4255-4A48-9C1F-E0F7AAA4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57" y="4313302"/>
            <a:ext cx="3491468" cy="19617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D5805-71C4-4CDB-A3DB-584BB34D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2215023"/>
            <a:ext cx="71437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5168E0-E856-49E4-B494-DC780E7F5004}"/>
              </a:ext>
            </a:extLst>
          </p:cNvPr>
          <p:cNvSpPr txBox="1">
            <a:spLocks/>
          </p:cNvSpPr>
          <p:nvPr/>
        </p:nvSpPr>
        <p:spPr>
          <a:xfrm>
            <a:off x="1278293" y="102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Game &amp; Players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7" name="Picture 4" descr="Global Currencies PowerPoint Templates">
            <a:extLst>
              <a:ext uri="{FF2B5EF4-FFF2-40B4-BE49-F238E27FC236}">
                <a16:creationId xmlns:a16="http://schemas.microsoft.com/office/drawing/2014/main" id="{8C61BCBA-B127-4B94-BA24-7899BD5EE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28507"/>
          <a:stretch/>
        </p:blipFill>
        <p:spPr bwMode="auto">
          <a:xfrm>
            <a:off x="106815" y="311227"/>
            <a:ext cx="1059510" cy="908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68F0A-6A71-4A01-AA7E-253231D055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3"/>
          <a:stretch/>
        </p:blipFill>
        <p:spPr>
          <a:xfrm>
            <a:off x="8124657" y="831081"/>
            <a:ext cx="3491468" cy="21960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943E-D3B3-4A21-BE1E-ACA1E27BE7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65813" r="38929" b="2983"/>
          <a:stretch/>
        </p:blipFill>
        <p:spPr>
          <a:xfrm>
            <a:off x="271464" y="3399397"/>
            <a:ext cx="4404049" cy="1275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03F880-A616-4822-8B76-866D9780C338}"/>
              </a:ext>
            </a:extLst>
          </p:cNvPr>
          <p:cNvSpPr txBox="1"/>
          <p:nvPr/>
        </p:nvSpPr>
        <p:spPr>
          <a:xfrm>
            <a:off x="904005" y="2510591"/>
            <a:ext cx="4272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" panose="020B0602020104020603" pitchFamily="34" charset="0"/>
              </a:rPr>
              <a:t>- Rules</a:t>
            </a:r>
          </a:p>
          <a:p>
            <a:pPr marL="342900" indent="-342900">
              <a:buAutoNum type="arabicPeriod"/>
            </a:pPr>
            <a:endParaRPr lang="en-US" sz="3200" dirty="0">
              <a:latin typeface="Tw Cen MT" panose="020B0602020104020603" pitchFamily="34" charset="0"/>
            </a:endParaRPr>
          </a:p>
          <a:p>
            <a:r>
              <a:rPr lang="en-US" sz="3200" dirty="0">
                <a:latin typeface="Tw Cen MT" panose="020B0602020104020603" pitchFamily="34" charset="0"/>
              </a:rPr>
              <a:t>- Pay-offs</a:t>
            </a:r>
          </a:p>
          <a:p>
            <a:pPr marL="342900" indent="-342900">
              <a:buAutoNum type="arabicPeriod"/>
            </a:pPr>
            <a:endParaRPr lang="en-US" sz="3200" dirty="0">
              <a:latin typeface="Tw Cen MT" panose="020B0602020104020603" pitchFamily="34" charset="0"/>
            </a:endParaRPr>
          </a:p>
          <a:p>
            <a:r>
              <a:rPr lang="en-US" sz="3200" dirty="0">
                <a:latin typeface="Tw Cen MT" panose="020B0602020104020603" pitchFamily="34" charset="0"/>
              </a:rPr>
              <a:t>- Strategies</a:t>
            </a:r>
            <a:endParaRPr lang="en-IN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3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18A2B48-40C8-400A-9C20-80EB61591E27}"/>
              </a:ext>
            </a:extLst>
          </p:cNvPr>
          <p:cNvSpPr txBox="1">
            <a:spLocks/>
          </p:cNvSpPr>
          <p:nvPr/>
        </p:nvSpPr>
        <p:spPr>
          <a:xfrm>
            <a:off x="1278293" y="102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Game Theory in Business Economics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169AA-2CD3-4880-A338-3FDC0209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2" t="23141" r="14982" b="51591"/>
          <a:stretch/>
        </p:blipFill>
        <p:spPr>
          <a:xfrm>
            <a:off x="9280187" y="4776281"/>
            <a:ext cx="2964122" cy="197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4" descr="Global Currencies PowerPoint Templates">
            <a:extLst>
              <a:ext uri="{FF2B5EF4-FFF2-40B4-BE49-F238E27FC236}">
                <a16:creationId xmlns:a16="http://schemas.microsoft.com/office/drawing/2014/main" id="{BB05BC7C-3EDB-45CE-917E-1AB4BFC1E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28507"/>
          <a:stretch/>
        </p:blipFill>
        <p:spPr bwMode="auto">
          <a:xfrm>
            <a:off x="106815" y="311227"/>
            <a:ext cx="1059510" cy="908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DF7393-46C1-42DE-B2D1-D1F094BEAD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1" t="30885" r="43750" b="10748"/>
          <a:stretch/>
        </p:blipFill>
        <p:spPr>
          <a:xfrm>
            <a:off x="1343610" y="2299772"/>
            <a:ext cx="6671388" cy="4002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232487-EAC9-47CA-9D4A-6C4EC9E7C9C6}"/>
              </a:ext>
            </a:extLst>
          </p:cNvPr>
          <p:cNvSpPr/>
          <p:nvPr/>
        </p:nvSpPr>
        <p:spPr>
          <a:xfrm>
            <a:off x="1408925" y="3275050"/>
            <a:ext cx="429208" cy="8864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79DEC4-EFF7-482E-8323-32DEC209B744}"/>
              </a:ext>
            </a:extLst>
          </p:cNvPr>
          <p:cNvSpPr/>
          <p:nvPr/>
        </p:nvSpPr>
        <p:spPr>
          <a:xfrm>
            <a:off x="7697758" y="3368356"/>
            <a:ext cx="317240" cy="7931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7602B-3DCE-44C6-A073-1B98A046E94C}"/>
              </a:ext>
            </a:extLst>
          </p:cNvPr>
          <p:cNvSpPr/>
          <p:nvPr/>
        </p:nvSpPr>
        <p:spPr>
          <a:xfrm>
            <a:off x="3589177" y="2472808"/>
            <a:ext cx="2180253" cy="8864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EB27547A-C9C4-4CDF-990A-8412240D9C3E}"/>
              </a:ext>
            </a:extLst>
          </p:cNvPr>
          <p:cNvSpPr/>
          <p:nvPr/>
        </p:nvSpPr>
        <p:spPr>
          <a:xfrm>
            <a:off x="1946989" y="1567629"/>
            <a:ext cx="2435290" cy="1464286"/>
          </a:xfrm>
          <a:prstGeom prst="wedgeEllipse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634DB-74B1-497F-8523-E150C82C1558}"/>
              </a:ext>
            </a:extLst>
          </p:cNvPr>
          <p:cNvSpPr txBox="1"/>
          <p:nvPr/>
        </p:nvSpPr>
        <p:spPr>
          <a:xfrm>
            <a:off x="2020080" y="1924625"/>
            <a:ext cx="258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Keep existing products </a:t>
            </a:r>
          </a:p>
          <a:p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or  Develop new ones ?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1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4AF1E-7CD5-48F8-8EE2-D31AC989E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08" t="36054" r="27755" b="14966"/>
          <a:stretch/>
        </p:blipFill>
        <p:spPr>
          <a:xfrm>
            <a:off x="1418251" y="1428204"/>
            <a:ext cx="8462867" cy="4978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11ADED-5618-4636-B101-4993CFE99942}"/>
              </a:ext>
            </a:extLst>
          </p:cNvPr>
          <p:cNvSpPr txBox="1">
            <a:spLocks/>
          </p:cNvSpPr>
          <p:nvPr/>
        </p:nvSpPr>
        <p:spPr>
          <a:xfrm>
            <a:off x="1278293" y="102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w Cen MT" panose="020B0602020104020603" pitchFamily="34" charset="0"/>
              </a:rPr>
              <a:t>The Prisoner’s Dilemma</a:t>
            </a:r>
          </a:p>
        </p:txBody>
      </p:sp>
      <p:pic>
        <p:nvPicPr>
          <p:cNvPr id="7" name="Picture 4" descr="Global Currencies PowerPoint Templates">
            <a:extLst>
              <a:ext uri="{FF2B5EF4-FFF2-40B4-BE49-F238E27FC236}">
                <a16:creationId xmlns:a16="http://schemas.microsoft.com/office/drawing/2014/main" id="{C82F3259-10BE-4CCB-97E5-D28296B21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28507"/>
          <a:stretch/>
        </p:blipFill>
        <p:spPr bwMode="auto">
          <a:xfrm>
            <a:off x="106815" y="311227"/>
            <a:ext cx="1059510" cy="908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4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7F8C3-5C51-40A1-A7F7-0BC67CCD2354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27075" t="43877" r="33223" b="14540"/>
          <a:stretch/>
        </p:blipFill>
        <p:spPr bwMode="auto">
          <a:xfrm>
            <a:off x="1672511" y="1875453"/>
            <a:ext cx="6799685" cy="3816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DEAEB2-B1FF-4C10-933C-39550F0210FD}"/>
              </a:ext>
            </a:extLst>
          </p:cNvPr>
          <p:cNvSpPr/>
          <p:nvPr/>
        </p:nvSpPr>
        <p:spPr>
          <a:xfrm>
            <a:off x="11896533" y="5309119"/>
            <a:ext cx="295467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D32E7B-D804-4BB8-A988-68BAAF850696}"/>
              </a:ext>
            </a:extLst>
          </p:cNvPr>
          <p:cNvSpPr txBox="1">
            <a:spLocks/>
          </p:cNvSpPr>
          <p:nvPr/>
        </p:nvSpPr>
        <p:spPr>
          <a:xfrm>
            <a:off x="1278293" y="102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Tit for Tat Strategy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7" name="Picture 4" descr="Global Currencies PowerPoint Templates">
            <a:extLst>
              <a:ext uri="{FF2B5EF4-FFF2-40B4-BE49-F238E27FC236}">
                <a16:creationId xmlns:a16="http://schemas.microsoft.com/office/drawing/2014/main" id="{15267D3A-C102-464A-8598-F242D07D2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7" t="28507"/>
          <a:stretch/>
        </p:blipFill>
        <p:spPr bwMode="auto">
          <a:xfrm>
            <a:off x="106815" y="311227"/>
            <a:ext cx="1059510" cy="908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s 3">
            <a:extLst>
              <a:ext uri="{FF2B5EF4-FFF2-40B4-BE49-F238E27FC236}">
                <a16:creationId xmlns:a16="http://schemas.microsoft.com/office/drawing/2014/main" id="{F6BEEE3D-765D-4567-B5ED-A722C508D413}"/>
              </a:ext>
            </a:extLst>
          </p:cNvPr>
          <p:cNvSpPr/>
          <p:nvPr/>
        </p:nvSpPr>
        <p:spPr>
          <a:xfrm rot="5400000">
            <a:off x="10639621" y="5173821"/>
            <a:ext cx="1698174" cy="1576874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D286DD-9436-4DEE-94F8-2C757D79674F}"/>
              </a:ext>
            </a:extLst>
          </p:cNvPr>
          <p:cNvCxnSpPr/>
          <p:nvPr/>
        </p:nvCxnSpPr>
        <p:spPr>
          <a:xfrm flipV="1">
            <a:off x="9478352" y="5043195"/>
            <a:ext cx="1702060" cy="6438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quals 9">
            <a:extLst>
              <a:ext uri="{FF2B5EF4-FFF2-40B4-BE49-F238E27FC236}">
                <a16:creationId xmlns:a16="http://schemas.microsoft.com/office/drawing/2014/main" id="{7F2C74A7-35DD-4FC7-B50D-D9FCACADB2FE}"/>
              </a:ext>
            </a:extLst>
          </p:cNvPr>
          <p:cNvSpPr/>
          <p:nvPr/>
        </p:nvSpPr>
        <p:spPr>
          <a:xfrm rot="5400000">
            <a:off x="9736889" y="5374429"/>
            <a:ext cx="1184987" cy="1576874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97320E-BD12-4BA5-8F7C-C048C92B0846}"/>
              </a:ext>
            </a:extLst>
          </p:cNvPr>
          <p:cNvGrpSpPr/>
          <p:nvPr/>
        </p:nvGrpSpPr>
        <p:grpSpPr>
          <a:xfrm>
            <a:off x="9478353" y="4805265"/>
            <a:ext cx="2713648" cy="2052735"/>
            <a:chOff x="0" y="0"/>
            <a:chExt cx="3137869" cy="2286001"/>
          </a:xfrm>
        </p:grpSpPr>
        <p:pic>
          <p:nvPicPr>
            <p:cNvPr id="12" name="Picture 11" descr="Free Economy PowerPoint Templates - MyFreePPT.com">
              <a:extLst>
                <a:ext uri="{FF2B5EF4-FFF2-40B4-BE49-F238E27FC236}">
                  <a16:creationId xmlns:a16="http://schemas.microsoft.com/office/drawing/2014/main" id="{4E3656E8-3DFB-4AFD-9A21-CE7BC6DA44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" t="17460" b="7165"/>
            <a:stretch/>
          </p:blipFill>
          <p:spPr bwMode="auto">
            <a:xfrm>
              <a:off x="0" y="485193"/>
              <a:ext cx="3137869" cy="1800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F4249E-FF99-4F9D-8DE0-1FD7C342402B}"/>
                </a:ext>
              </a:extLst>
            </p:cNvPr>
            <p:cNvSpPr/>
            <p:nvPr/>
          </p:nvSpPr>
          <p:spPr>
            <a:xfrm>
              <a:off x="127192" y="0"/>
              <a:ext cx="1866123" cy="765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FD7CC2-916F-4168-AE29-B37DD7EB2C13}"/>
              </a:ext>
            </a:extLst>
          </p:cNvPr>
          <p:cNvSpPr txBox="1"/>
          <p:nvPr/>
        </p:nvSpPr>
        <p:spPr>
          <a:xfrm rot="467293">
            <a:off x="11044533" y="3869825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$</a:t>
            </a:r>
            <a:endParaRPr lang="en-IN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207FB9-77F1-439D-A2BF-E665E14B2363}"/>
              </a:ext>
            </a:extLst>
          </p:cNvPr>
          <p:cNvSpPr/>
          <p:nvPr/>
        </p:nvSpPr>
        <p:spPr>
          <a:xfrm rot="5400000">
            <a:off x="8768402" y="5696987"/>
            <a:ext cx="1613834" cy="68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8640-BF7A-4B33-AC1D-F626B697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285"/>
            <a:ext cx="10515600" cy="458943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spc="50" dirty="0">
                <a:ln w="0">
                  <a:noFill/>
                </a:ln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 !</a:t>
            </a:r>
            <a:endParaRPr lang="en-IN" sz="8000" b="1" spc="50" dirty="0">
              <a:ln w="0">
                <a:noFill/>
              </a:ln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48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65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Tw Cen MT</vt:lpstr>
      <vt:lpstr>Office Theme</vt:lpstr>
      <vt:lpstr>GAME THEORY</vt:lpstr>
      <vt:lpstr>Business Economics</vt:lpstr>
      <vt:lpstr>Game Theory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pawar</dc:creator>
  <cp:lastModifiedBy>riddhi pawar</cp:lastModifiedBy>
  <cp:revision>30</cp:revision>
  <dcterms:created xsi:type="dcterms:W3CDTF">2021-06-21T15:46:46Z</dcterms:created>
  <dcterms:modified xsi:type="dcterms:W3CDTF">2021-06-22T08:51:05Z</dcterms:modified>
</cp:coreProperties>
</file>