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5" r:id="rId10"/>
    <p:sldId id="264" r:id="rId11"/>
  </p:sldIdLst>
  <p:sldSz cx="9144000" cy="5143500" type="screen16x9"/>
  <p:notesSz cx="9144000" cy="5143500"/>
  <p:embeddedFontLst>
    <p:embeddedFont>
      <p:font typeface="Abel" panose="020B0604020202020204" charset="0"/>
      <p:regular r:id="rId13"/>
      <p:bold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Titillium Web" panose="020B0604020202020204" charset="0"/>
      <p:regular r:id="rId19"/>
      <p:bold r:id="rId20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AF2AC5E-B1DC-4A17-8114-FA1C562670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0C5E20F-D763-4893-943C-4F0AD1E9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46" y="2387892"/>
            <a:ext cx="4660298" cy="1682154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lnSpc>
                <a:spcPct val="100000"/>
              </a:lnSpc>
              <a:defRPr lang="en-US" sz="5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8EA6D056-E21E-485A-8F04-E77AA746255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292B406-4715-43D9-9878-2F172751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52" y="4148366"/>
            <a:ext cx="4660296" cy="40458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l">
              <a:buNone/>
              <a:defRPr lang="en-US" sz="2000" b="1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Oval 8">
            <a:extLst>
              <a:ext uri="{DE0E9850-AD5A-44BE-907C-079BBD12C2F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3C0998-3DA7-49F3-9D2B-F2AE2407398B}"/>
              </a:ext>
            </a:extLst>
          </p:cNvPr>
          <p:cNvSpPr/>
          <p:nvPr/>
        </p:nvSpPr>
        <p:spPr>
          <a:xfrm>
            <a:off x="4858655" y="502253"/>
            <a:ext cx="459317" cy="459317"/>
          </a:xfrm>
          <a:prstGeom prst="ellipse">
            <a:avLst/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Oval 9">
            <a:extLst>
              <a:ext uri="{A948C729-6BD2-4F34-AD07-C193A677B53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B750F4B-1026-494D-9961-140901DD7DF9}"/>
              </a:ext>
            </a:extLst>
          </p:cNvPr>
          <p:cNvSpPr/>
          <p:nvPr/>
        </p:nvSpPr>
        <p:spPr>
          <a:xfrm>
            <a:off x="5172820" y="2243668"/>
            <a:ext cx="991815" cy="991809"/>
          </a:xfrm>
          <a:prstGeom prst="ellipse">
            <a:avLst/>
          </a:prstGeom>
          <a:noFill/>
          <a:ln w="76200">
            <a:solidFill>
              <a:schemeClr val="accent1">
                <a:alpha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Arc 10">
            <a:extLst>
              <a:ext uri="{642225BD-0CC7-4EDE-8EB0-E26AFA93980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8578397-278B-4397-BFC7-859224CDFACF}"/>
              </a:ext>
            </a:extLst>
          </p:cNvPr>
          <p:cNvSpPr/>
          <p:nvPr/>
        </p:nvSpPr>
        <p:spPr>
          <a:xfrm>
            <a:off x="7781792" y="312964"/>
            <a:ext cx="1682753" cy="1682741"/>
          </a:xfrm>
          <a:prstGeom prst="arc">
            <a:avLst>
              <a:gd name="adj1" fmla="val 2576641"/>
              <a:gd name="adj2" fmla="val 19130638"/>
            </a:avLst>
          </a:prstGeom>
          <a:noFill/>
          <a:ln w="254000">
            <a:solidFill>
              <a:schemeClr val="accent2">
                <a:alpha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Arc 11">
            <a:extLst>
              <a:ext uri="{396E676D-FC16-4453-BF1F-317186B59C1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82FEFA-F895-4D87-8936-1170C1AE06CF}"/>
              </a:ext>
            </a:extLst>
          </p:cNvPr>
          <p:cNvSpPr/>
          <p:nvPr/>
        </p:nvSpPr>
        <p:spPr>
          <a:xfrm>
            <a:off x="6603942" y="4547810"/>
            <a:ext cx="2686143" cy="2686118"/>
          </a:xfrm>
          <a:prstGeom prst="arc">
            <a:avLst>
              <a:gd name="adj1" fmla="val 12746482"/>
              <a:gd name="adj2" fmla="val 19649400"/>
            </a:avLst>
          </a:prstGeom>
          <a:noFill/>
          <a:ln w="508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Arc 12">
            <a:extLst>
              <a:ext uri="{C8D2D912-1AAC-4FEB-AF1A-75A87F9C8DB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95409F3-7341-4D71-801B-48BDF6B712C0}"/>
              </a:ext>
            </a:extLst>
          </p:cNvPr>
          <p:cNvSpPr/>
          <p:nvPr/>
        </p:nvSpPr>
        <p:spPr>
          <a:xfrm>
            <a:off x="5655423" y="4016570"/>
            <a:ext cx="1801279" cy="1801262"/>
          </a:xfrm>
          <a:prstGeom prst="arc">
            <a:avLst>
              <a:gd name="adj1" fmla="val 9718591"/>
              <a:gd name="adj2" fmla="val 1134132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Oval 14">
            <a:extLst>
              <a:ext uri="{380C3AB5-5888-45D8-9B3A-5053FF5084F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D66B639-B4CC-4CF4-85CA-950CFF9EB895}"/>
              </a:ext>
            </a:extLst>
          </p:cNvPr>
          <p:cNvSpPr/>
          <p:nvPr/>
        </p:nvSpPr>
        <p:spPr>
          <a:xfrm>
            <a:off x="7904223" y="3205238"/>
            <a:ext cx="796800" cy="796792"/>
          </a:xfrm>
          <a:prstGeom prst="ellipse">
            <a:avLst/>
          </a:prstGeom>
          <a:noFill/>
          <a:ln w="3048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Slide Number Placeholder 18">
            <a:extLst>
              <a:ext uri="{736F02F9-3156-445A-B02A-823245A403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E6E0114-9A7D-45E5-80C9-A3443A02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&lt;#&gt;</a:t>
            </a:r>
            <a:endParaRPr lang="en-US" dirty="0"/>
          </a:p>
        </p:txBody>
      </p:sp>
      <p:sp>
        <p:nvSpPr>
          <p:cNvPr id="11" name="Footer Placeholder 17">
            <a:extLst>
              <a:ext uri="{B0AC41F5-E669-4B57-A906-40FEFCBD1B2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FFCF0D-4EAA-43E4-AC18-B1A832C9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2" name="Date Placeholder 16">
            <a:extLst>
              <a:ext uri="{45FF94D2-A49F-4F98-B315-3F756DB9410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3D4660F-1D1F-41F4-84F2-6BCCCAE1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43757"/>
      </p:ext>
      <p:ext uri="{FDBD344D-6944-4154-B296-C7338CBC584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s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4">
            <a:extLst>
              <a:ext uri="{B52B7789-B586-4966-AE91-79C3A0300FE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9760672-D315-42DE-B5E0-9332131EDF4B}"/>
              </a:ext>
            </a:extLst>
          </p:cNvPr>
          <p:cNvSpPr/>
          <p:nvPr/>
        </p:nvSpPr>
        <p:spPr>
          <a:xfrm>
            <a:off x="4876800" y="4269977"/>
            <a:ext cx="620803" cy="620795"/>
          </a:xfrm>
          <a:prstGeom prst="ellipse">
            <a:avLst/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Arc 25">
            <a:extLst>
              <a:ext uri="{2E717967-5260-427C-8DEA-C930A6E469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255A5A0-B5BA-4D40-A5C4-5A203CF983B3}"/>
              </a:ext>
            </a:extLst>
          </p:cNvPr>
          <p:cNvSpPr/>
          <p:nvPr/>
        </p:nvSpPr>
        <p:spPr>
          <a:xfrm>
            <a:off x="6019800" y="2800350"/>
            <a:ext cx="4960072" cy="4960024"/>
          </a:xfrm>
          <a:prstGeom prst="arc">
            <a:avLst>
              <a:gd name="adj1" fmla="val 10934534"/>
              <a:gd name="adj2" fmla="val 17186360"/>
            </a:avLst>
          </a:prstGeom>
          <a:noFill/>
          <a:ln w="1524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Oval 26">
            <a:extLst>
              <a:ext uri="{1387A4E8-ABD5-4A2B-8BB8-06A07023DE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375B684-0CA7-4D9A-8FA3-BB5C0685420B}"/>
              </a:ext>
            </a:extLst>
          </p:cNvPr>
          <p:cNvSpPr/>
          <p:nvPr/>
        </p:nvSpPr>
        <p:spPr>
          <a:xfrm>
            <a:off x="381000" y="3988414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Arc 11">
            <a:extLst>
              <a:ext uri="{230BE540-34B2-4A3B-8686-3D8A9113514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77D7CE-841D-472B-9201-8DAF47A6F92E}"/>
              </a:ext>
            </a:extLst>
          </p:cNvPr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77596"/>
              <a:gd name="adj2" fmla="val 11149111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Arc 12">
            <a:extLst>
              <a:ext uri="{DEC1DD3A-35A4-4E19-875A-280FE07255A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A8D4B9-E67D-4AE3-BB87-C8602AA31726}"/>
              </a:ext>
            </a:extLst>
          </p:cNvPr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572922"/>
              <a:gd name="adj2" fmla="val 12898409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Oval 13">
            <a:extLst>
              <a:ext uri="{C787FA7D-8272-4CDE-A906-D8210B01965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A8B9072-EB8F-4975-ACB7-7E39523213FE}"/>
              </a:ext>
            </a:extLst>
          </p:cNvPr>
          <p:cNvSpPr/>
          <p:nvPr/>
        </p:nvSpPr>
        <p:spPr>
          <a:xfrm>
            <a:off x="7871841" y="1077418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8" name="Title 1">
            <a:extLst>
              <a:ext uri="{C07EB3C4-980E-4FFA-833C-F6A3945B1D1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E59E81-9718-48D8-9EA0-56018C01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1511A0B8-B737-43BC-9A47-19E37D55DCA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6D06E0-DA5F-4739-9BEC-5C83DD62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961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17">
            <a:extLst>
              <a:ext uri="{EA9F514F-9FCA-4ACD-AC26-1E152A49F3A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89717B-1C5E-4716-BB7E-64C150926743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D644258F-7530-4D19-A2B2-31CE819BAB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F4A987-5AD9-44F8-A6BD-D6EAA52948D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447124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7">
            <a:extLst>
              <a:ext uri="{B5BB828F-7BBD-4AEE-863C-6E53434A3DC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9A6CE73-A200-4EA8-BB78-198DA4C33274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447124" y="2562036"/>
            <a:ext cx="2143314" cy="2143314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2">
            <a:extLst>
              <a:ext uri="{466247B4-47A6-4AED-9FF1-E54C84DBE6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E7EADE-424F-4FFE-84A8-351EC5952F60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6467286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AC43F21-604E-4856-A66F-324CC96D997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15C4EF6-69A6-4C34-8957-3AD4383DB00A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6467286" y="2562036"/>
            <a:ext cx="2143314" cy="2143314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Date Placeholder 13">
            <a:extLst>
              <a:ext uri="{CDEAFCE4-712D-4D36-A9A4-0E38B34C1D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197475-BC98-4F77-83CF-27356D5D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rtlCol="0"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16" name="Footer Placeholder 14">
            <a:extLst>
              <a:ext uri="{1AA9A4A0-0609-4732-B639-B08F816B416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9D12AA4-6EC5-40ED-B5F4-C186A4C6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rtlCol="0"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7" name="Slide Number Placeholder 15">
            <a:extLst>
              <a:ext uri="{A94FEE6E-6DE7-40DC-A9B7-97453CF89B3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94DFFFF-7887-4466-8C38-1C7137AB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rtlCol="0"/>
          <a:lstStyle/>
          <a:p>
            <a:r>
              <a:rPr lang="en-US"/>
              <a:t>&lt;#&gt;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6191867"/>
      </p:ext>
      <p:ext uri="{0EEDD815-71CD-4E75-8B71-D765FE2F6EF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>
            <a:extLst>
              <a:ext uri="{8BD4C43C-E677-44A4-A50D-304049B32D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FEAA6E0-B631-4934-ABB4-2AC33ED90849}"/>
              </a:ext>
            </a:extLst>
          </p:cNvPr>
          <p:cNvSpPr/>
          <p:nvPr/>
        </p:nvSpPr>
        <p:spPr>
          <a:xfrm>
            <a:off x="3124200" y="3105150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Oval 22">
            <a:extLst>
              <a:ext uri="{BE693C7B-F30E-43E0-8253-1CF829753E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E41842-BE0D-4E55-B693-B9E98768911C}"/>
              </a:ext>
            </a:extLst>
          </p:cNvPr>
          <p:cNvSpPr/>
          <p:nvPr/>
        </p:nvSpPr>
        <p:spPr>
          <a:xfrm>
            <a:off x="8363000" y="2719175"/>
            <a:ext cx="648613" cy="648612"/>
          </a:xfrm>
          <a:prstGeom prst="ellipse">
            <a:avLst/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Arc 27">
            <a:extLst>
              <a:ext uri="{1577DC4C-3AD3-4C3A-AE4A-F749B5639F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DD69A5D-9501-43EB-B9E4-5AF13F367731}"/>
              </a:ext>
            </a:extLst>
          </p:cNvPr>
          <p:cNvSpPr/>
          <p:nvPr/>
        </p:nvSpPr>
        <p:spPr>
          <a:xfrm>
            <a:off x="6779178" y="-2305050"/>
            <a:ext cx="4960072" cy="4960024"/>
          </a:xfrm>
          <a:prstGeom prst="arc">
            <a:avLst>
              <a:gd name="adj1" fmla="val 5507982"/>
              <a:gd name="adj2" fmla="val 11071343"/>
            </a:avLst>
          </a:prstGeom>
          <a:noFill/>
          <a:ln w="762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Arc 28">
            <a:extLst>
              <a:ext uri="{3CAA0359-1FBC-4573-9E96-CB95581EEB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518766-54BA-4F18-9910-1B62224D98AF}"/>
              </a:ext>
            </a:extLst>
          </p:cNvPr>
          <p:cNvSpPr/>
          <p:nvPr/>
        </p:nvSpPr>
        <p:spPr>
          <a:xfrm>
            <a:off x="7772400" y="336216"/>
            <a:ext cx="2528904" cy="2528877"/>
          </a:xfrm>
          <a:prstGeom prst="arc">
            <a:avLst>
              <a:gd name="adj1" fmla="val 5009814"/>
              <a:gd name="adj2" fmla="val 16614095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Oval 29">
            <a:extLst>
              <a:ext uri="{31F209DA-6799-48D8-91B1-DBADAC22938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B6C917D-CBB1-4562-B5F6-65A35DDD57EE}"/>
              </a:ext>
            </a:extLst>
          </p:cNvPr>
          <p:cNvSpPr/>
          <p:nvPr/>
        </p:nvSpPr>
        <p:spPr>
          <a:xfrm>
            <a:off x="5486400" y="3367788"/>
            <a:ext cx="727228" cy="727218"/>
          </a:xfrm>
          <a:prstGeom prst="ellipse">
            <a:avLst/>
          </a:prstGeom>
          <a:noFill/>
          <a:ln w="2540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Title 1">
            <a:extLst>
              <a:ext uri="{548955E2-E3C6-465D-9D2A-261CDBA6C0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FD0C399-2765-4D78-9314-911F7FE9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17">
            <a:extLst>
              <a:ext uri="{A5548086-D821-4A5A-B287-C3367B3D2A3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EF0CAA-B1CB-428F-BB73-D3EE8EB2D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6961" y="1962150"/>
            <a:ext cx="2743200" cy="2743200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7">
            <a:extLst>
              <a:ext uri="{660A18D2-E486-4738-9105-6D5DCE50C6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682BDD2-191F-4AE2-A9FB-4F2A67A781CC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3200400" y="1962150"/>
            <a:ext cx="1524000" cy="1524000"/>
          </a:xfrm>
          <a:prstGeom prst="ellipse">
            <a:avLst/>
          </a:prstGeom>
        </p:spPr>
        <p:txBody>
          <a:bodyPr rtlCol="0"/>
          <a:lstStyle>
            <a:lvl1pPr lvl="0">
              <a:defRPr lang="en-US" sz="1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7">
            <a:extLst>
              <a:ext uri="{2C4C626D-015E-4A1F-9C00-12243B20A33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4CAEA3-9207-47DA-AD4C-1306236C50B7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267200" y="3181350"/>
            <a:ext cx="1524000" cy="1524000"/>
          </a:xfrm>
          <a:prstGeom prst="ellipse">
            <a:avLst/>
          </a:prstGeom>
        </p:spPr>
        <p:txBody>
          <a:bodyPr rtlCol="0"/>
          <a:lstStyle>
            <a:lvl1pPr lvl="0">
              <a:defRPr lang="en-US" sz="1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7">
            <a:extLst>
              <a:ext uri="{A1D0FDFC-7447-4F3F-AD61-E0AA4D9441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2B8479-7B2A-42BD-A59B-73BBB2F0251F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5867400" y="1962150"/>
            <a:ext cx="2743200" cy="2743200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Date Placeholder 13">
            <a:extLst>
              <a:ext uri="{34EC530C-D4C7-41CB-B17F-CFB0B61732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9C35B64-FCF5-410D-95B0-CB9CB0D1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rtlCol="0"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13" name="Footer Placeholder 14">
            <a:extLst>
              <a:ext uri="{2369ABD2-6811-478F-ACE2-6B9FC3B114F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3F4255-1EB3-4C81-A6CF-D374FE0C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rtlCol="0"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4" name="Slide Number Placeholder 15">
            <a:extLst>
              <a:ext uri="{C5533E6E-F52F-44EE-B5AB-E09C3BD1C4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48C4DD3-8AEB-448B-9FB9-0164ED43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rtlCol="0"/>
          <a:lstStyle/>
          <a:p>
            <a:r>
              <a:rPr lang="en-US"/>
              <a:t>&lt;#&gt;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363914"/>
      </p:ext>
      <p:ext uri="{14AF80FE-35B1-478E-ADB6-908D3EBB290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Images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4">
            <a:extLst>
              <a:ext uri="{B52B7789-B586-4966-AE91-79C3A0300FE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760672-D315-42DE-B5E0-9332131EDF4B}"/>
              </a:ext>
            </a:extLst>
          </p:cNvPr>
          <p:cNvSpPr/>
          <p:nvPr/>
        </p:nvSpPr>
        <p:spPr>
          <a:xfrm>
            <a:off x="4876800" y="4269977"/>
            <a:ext cx="620803" cy="620795"/>
          </a:xfrm>
          <a:prstGeom prst="ellipse">
            <a:avLst/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Arc 25">
            <a:extLst>
              <a:ext uri="{2E717967-5260-427C-8DEA-C930A6E469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55A5A0-B5BA-4D40-A5C4-5A203CF983B3}"/>
              </a:ext>
            </a:extLst>
          </p:cNvPr>
          <p:cNvSpPr/>
          <p:nvPr/>
        </p:nvSpPr>
        <p:spPr>
          <a:xfrm>
            <a:off x="6019800" y="2800350"/>
            <a:ext cx="4960072" cy="4960024"/>
          </a:xfrm>
          <a:prstGeom prst="arc">
            <a:avLst>
              <a:gd name="adj1" fmla="val 10934534"/>
              <a:gd name="adj2" fmla="val 17186360"/>
            </a:avLst>
          </a:prstGeom>
          <a:noFill/>
          <a:ln w="1524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Oval 26">
            <a:extLst>
              <a:ext uri="{1387A4E8-ABD5-4A2B-8BB8-06A07023DE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375B684-0CA7-4D9A-8FA3-BB5C0685420B}"/>
              </a:ext>
            </a:extLst>
          </p:cNvPr>
          <p:cNvSpPr/>
          <p:nvPr/>
        </p:nvSpPr>
        <p:spPr>
          <a:xfrm>
            <a:off x="381000" y="3988414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Arc 11">
            <a:extLst>
              <a:ext uri="{230BE540-34B2-4A3B-8686-3D8A9113514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377D7CE-841D-472B-9201-8DAF47A6F92E}"/>
              </a:ext>
            </a:extLst>
          </p:cNvPr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77596"/>
              <a:gd name="adj2" fmla="val 11149111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Arc 12">
            <a:extLst>
              <a:ext uri="{DEC1DD3A-35A4-4E19-875A-280FE07255A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A8D4B9-E67D-4AE3-BB87-C8602AA31726}"/>
              </a:ext>
            </a:extLst>
          </p:cNvPr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572922"/>
              <a:gd name="adj2" fmla="val 12898409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Oval 13">
            <a:extLst>
              <a:ext uri="{C787FA7D-8272-4CDE-A906-D8210B01965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A8B9072-EB8F-4975-ACB7-7E39523213FE}"/>
              </a:ext>
            </a:extLst>
          </p:cNvPr>
          <p:cNvSpPr/>
          <p:nvPr/>
        </p:nvSpPr>
        <p:spPr>
          <a:xfrm>
            <a:off x="7871841" y="1077418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8" name="Title 1">
            <a:extLst>
              <a:ext uri="{C07EB3C4-980E-4FFA-833C-F6A3945B1D1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E59E81-9718-48D8-9EA0-56018C01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1511A0B8-B737-43BC-9A47-19E37D55DCA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6D06E0-DA5F-4739-9BEC-5C83DD62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961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17">
            <a:extLst>
              <a:ext uri="{EA9F514F-9FCA-4ACD-AC26-1E152A49F3A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89717B-1C5E-4716-BB7E-64C150926743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426961" y="2562036"/>
            <a:ext cx="2143314" cy="2143314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1" name="Content Placeholder 2">
            <a:extLst>
              <a:ext uri="{D644258F-7530-4D19-A2B2-31CE819BAB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5F4A987-5AD9-44F8-A6BD-D6EAA52948D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447124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7">
            <a:extLst>
              <a:ext uri="{B5BB828F-7BBD-4AEE-863C-6E53434A3D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A6CE73-A200-4EA8-BB78-198DA4C33274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447124" y="2562036"/>
            <a:ext cx="2143314" cy="2143314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3" name="Content Placeholder 2">
            <a:extLst>
              <a:ext uri="{466247B4-47A6-4AED-9FF1-E54C84DBE6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0E7EADE-424F-4FFE-84A8-351EC5952F60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6467286" y="1733550"/>
            <a:ext cx="2163839" cy="797471"/>
          </a:xfrm>
          <a:prstGeom prst="rect">
            <a:avLst/>
          </a:prstGeom>
        </p:spPr>
        <p:txBody>
          <a:bodyPr vert="horz" rtlCol="0" anchor="b"/>
          <a:lstStyle>
            <a:lvl1pPr marL="0" lvl="0" indent="0">
              <a:buSzPct val="125000"/>
              <a:buFont typeface="Arial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914400" lvl="2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371600" lvl="3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1828800" lvl="4" indent="0">
              <a:buFont typeface="Courier New"/>
              <a:buNone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7">
            <a:extLst>
              <a:ext uri="{FAC43F21-604E-4856-A66F-324CC96D997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15C4EF6-69A6-4C34-8957-3AD4383DB00A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6467286" y="2562036"/>
            <a:ext cx="2143314" cy="2143314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5" name="Date Placeholder 13">
            <a:extLst>
              <a:ext uri="{CDEAFCE4-712D-4D36-A9A4-0E38B34C1D3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C197475-BC98-4F77-83CF-27356D5D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16" name="Footer Placeholder 14">
            <a:extLst>
              <a:ext uri="{1AA9A4A0-0609-4732-B639-B08F816B416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9D12AA4-6EC5-40ED-B5F4-C186A4C6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7" name="Slide Number Placeholder 15">
            <a:extLst>
              <a:ext uri="{A94FEE6E-6DE7-40DC-A9B7-97453CF89B3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94DFFFF-7887-4466-8C38-1C7137AB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0EEDD815-71CD-4E75-8B71-D765FE2F6EF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>
            <a:extLst>
              <a:ext uri="{8BD4C43C-E677-44A4-A50D-304049B32DC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FEAA6E0-B631-4934-ABB4-2AC33ED90849}"/>
              </a:ext>
            </a:extLst>
          </p:cNvPr>
          <p:cNvSpPr/>
          <p:nvPr/>
        </p:nvSpPr>
        <p:spPr>
          <a:xfrm>
            <a:off x="3124200" y="3105150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Oval 22">
            <a:extLst>
              <a:ext uri="{BE693C7B-F30E-43E0-8253-1CF829753EC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0E41842-BE0D-4E55-B693-B9E98768911C}"/>
              </a:ext>
            </a:extLst>
          </p:cNvPr>
          <p:cNvSpPr/>
          <p:nvPr/>
        </p:nvSpPr>
        <p:spPr>
          <a:xfrm>
            <a:off x="8363000" y="2719175"/>
            <a:ext cx="648613" cy="648612"/>
          </a:xfrm>
          <a:prstGeom prst="ellipse">
            <a:avLst/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Arc 27">
            <a:extLst>
              <a:ext uri="{1577DC4C-3AD3-4C3A-AE4A-F749B5639F4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DD69A5D-9501-43EB-B9E4-5AF13F367731}"/>
              </a:ext>
            </a:extLst>
          </p:cNvPr>
          <p:cNvSpPr/>
          <p:nvPr/>
        </p:nvSpPr>
        <p:spPr>
          <a:xfrm>
            <a:off x="6779178" y="-2305050"/>
            <a:ext cx="4960072" cy="4960024"/>
          </a:xfrm>
          <a:prstGeom prst="arc">
            <a:avLst>
              <a:gd name="adj1" fmla="val 5507982"/>
              <a:gd name="adj2" fmla="val 11071343"/>
            </a:avLst>
          </a:prstGeom>
          <a:noFill/>
          <a:ln w="762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Arc 28">
            <a:extLst>
              <a:ext uri="{3CAA0359-1FBC-4573-9E96-CB95581EEB2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518766-54BA-4F18-9910-1B62224D98AF}"/>
              </a:ext>
            </a:extLst>
          </p:cNvPr>
          <p:cNvSpPr/>
          <p:nvPr/>
        </p:nvSpPr>
        <p:spPr>
          <a:xfrm>
            <a:off x="7772400" y="336216"/>
            <a:ext cx="2528904" cy="2528877"/>
          </a:xfrm>
          <a:prstGeom prst="arc">
            <a:avLst>
              <a:gd name="adj1" fmla="val 5009814"/>
              <a:gd name="adj2" fmla="val 16614095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Oval 29">
            <a:extLst>
              <a:ext uri="{31F209DA-6799-48D8-91B1-DBADAC22938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6C917D-CBB1-4562-B5F6-65A35DDD57EE}"/>
              </a:ext>
            </a:extLst>
          </p:cNvPr>
          <p:cNvSpPr/>
          <p:nvPr/>
        </p:nvSpPr>
        <p:spPr>
          <a:xfrm>
            <a:off x="5486400" y="3367788"/>
            <a:ext cx="727228" cy="727218"/>
          </a:xfrm>
          <a:prstGeom prst="ellipse">
            <a:avLst/>
          </a:prstGeom>
          <a:noFill/>
          <a:ln w="2540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Title 1">
            <a:extLst>
              <a:ext uri="{548955E2-E3C6-465D-9D2A-261CDBA6C0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FD0C399-2765-4D78-9314-911F7FE9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17">
            <a:extLst>
              <a:ext uri="{A5548086-D821-4A5A-B287-C3367B3D2A3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8EF0CAA-B1CB-428F-BB73-D3EE8EB2D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6961" y="1962150"/>
            <a:ext cx="2743200" cy="2743200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9" name="Picture Placeholder 17">
            <a:extLst>
              <a:ext uri="{660A18D2-E486-4738-9105-6D5DCE50C66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82BDD2-191F-4AE2-A9FB-4F2A67A781CC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3200400" y="1962150"/>
            <a:ext cx="1524000" cy="1524000"/>
          </a:xfrm>
          <a:prstGeom prst="ellipse">
            <a:avLst/>
          </a:prstGeom>
        </p:spPr>
        <p:txBody>
          <a:bodyPr rtlCol="0"/>
          <a:lstStyle>
            <a:lvl1pPr lvl="0">
              <a:defRPr lang="en-US" sz="1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0" name="Picture Placeholder 17">
            <a:extLst>
              <a:ext uri="{2C4C626D-015E-4A1F-9C00-12243B20A33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4CAEA3-9207-47DA-AD4C-1306236C50B7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267200" y="3181350"/>
            <a:ext cx="1524000" cy="1524000"/>
          </a:xfrm>
          <a:prstGeom prst="ellipse">
            <a:avLst/>
          </a:prstGeom>
        </p:spPr>
        <p:txBody>
          <a:bodyPr rtlCol="0"/>
          <a:lstStyle>
            <a:lvl1pPr lvl="0">
              <a:defRPr lang="en-US" sz="1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1" name="Picture Placeholder 17">
            <a:extLst>
              <a:ext uri="{A1D0FDFC-7447-4F3F-AD61-E0AA4D9441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2B8479-7B2A-42BD-A59B-73BBB2F0251F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5867400" y="1962150"/>
            <a:ext cx="2743200" cy="2743200"/>
          </a:xfrm>
          <a:prstGeom prst="ellipse">
            <a:avLst/>
          </a:prstGeom>
        </p:spPr>
        <p:txBody>
          <a:bodyPr rtlCol="0"/>
          <a:lstStyle>
            <a:lvl1pPr lvl="0">
              <a:defRPr 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  <a:p>
            <a:r>
              <a:rPr lang="en-US" dirty="0"/>
              <a:t>Picture</a:t>
            </a:r>
          </a:p>
        </p:txBody>
      </p:sp>
      <p:sp>
        <p:nvSpPr>
          <p:cNvPr id="12" name="Date Placeholder 13">
            <a:extLst>
              <a:ext uri="{34EC530C-D4C7-41CB-B17F-CFB0B61732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9C35B64-FCF5-410D-95B0-CB9CB0D1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13" name="Footer Placeholder 14">
            <a:extLst>
              <a:ext uri="{2369ABD2-6811-478F-ACE2-6B9FC3B114F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3F4255-1EB3-4C81-A6CF-D374FE0C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4" name="Slide Number Placeholder 15">
            <a:extLst>
              <a:ext uri="{C5533E6E-F52F-44EE-B5AB-E09C3BD1C4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48C4DD3-8AEB-448B-9FB9-0164ED43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14AF80FE-35B1-478E-ADB6-908D3EBB290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712863C-939C-43A0-AD0E-4E21B1404F9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474DEE-6900-4EA4-B211-6BE74648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599079"/>
            <a:ext cx="6769705" cy="110635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A355DE5D-3077-4ADC-AB1F-677938111C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41182F7-3407-47BE-8A01-37A253A8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962" y="1777999"/>
            <a:ext cx="6769705" cy="289681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>
              <a:defRPr lang="en-US" b="0" dirty="0">
                <a:latin typeface="+mn-lt"/>
              </a:defRPr>
            </a:lvl1pPr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/>
              <a:t>Click to edit Master text styles</a:t>
            </a:r>
          </a:p>
          <a:p>
            <a:pPr lvl="1">
              <a:buSzPct val="125000"/>
            </a:pPr>
            <a:r>
              <a:rPr lang="en-US"/>
              <a:t>Second level</a:t>
            </a:r>
          </a:p>
          <a:p>
            <a:pPr lvl="2">
              <a:buSzPct val="125000"/>
            </a:pPr>
            <a:r>
              <a:rPr lang="en-US"/>
              <a:t>Third level</a:t>
            </a:r>
          </a:p>
          <a:p>
            <a:pPr lvl="3">
              <a:buSzPct val="125000"/>
            </a:pPr>
            <a:r>
              <a:rPr lang="en-US"/>
              <a:t>Fourth level</a:t>
            </a:r>
          </a:p>
          <a:p>
            <a:pPr lvl="4">
              <a:buSzPct val="12500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Arc 8">
            <a:extLst>
              <a:ext uri="{EDA10715-E030-4125-B33E-772BB704B2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E6AECC-E31E-4768-8013-0CF2CC2349F4}"/>
              </a:ext>
            </a:extLst>
          </p:cNvPr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601003"/>
              <a:gd name="adj2" fmla="val 11166498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Oval 9">
            <a:extLst>
              <a:ext uri="{EBF502E3-507E-43DA-AA71-37B11DF3EE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B4765CA-C618-4A7C-98DE-577118F5A54C}"/>
              </a:ext>
            </a:extLst>
          </p:cNvPr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Arc 10">
            <a:extLst>
              <a:ext uri="{E84F4001-FFEA-4566-8BB3-AEF09E8F76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DB643F8-D3B0-47D7-A7BC-50E81BD5711F}"/>
              </a:ext>
            </a:extLst>
          </p:cNvPr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698826"/>
              <a:gd name="adj2" fmla="val 12889151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Date Placeholder 1">
            <a:extLst>
              <a:ext uri="{63DB98AF-47BF-4AA3-9FBC-733AC50941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D33E2BD-B015-4641-BBA1-2787A700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2">
            <a:extLst>
              <a:ext uri="{5906106F-3BCB-4893-A405-37F98E61A55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AC4246A-92EB-4D48-9B7A-5B3DAC2C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Slide Number Placeholder 3">
            <a:extLst>
              <a:ext uri="{A4B4C437-8E9D-4CDB-BF33-A55E57C1588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145E51D-3D83-4233-A927-B1DB925E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38045"/>
      </p:ext>
      <p:ext uri="{15B98516-33ED-4E78-BD42-BBF86829ECE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9DE43F9-2E4A-4D23-B4E8-48A687DC47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FE9497A-FB5A-405B-B272-66BB05B5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74" y="595835"/>
            <a:ext cx="6063116" cy="2917824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lnSpc>
                <a:spcPct val="100000"/>
              </a:lnSpc>
              <a:defRPr lang="en-US" sz="5200" b="0" i="0" cap="none" dirty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1A5AFF19-98B2-41DD-BB56-1932DBB143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4196125-5BAD-4D79-B33A-78FBD3B7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980" y="3540742"/>
            <a:ext cx="6063114" cy="535345"/>
          </a:xfrm>
          <a:prstGeom prst="rect">
            <a:avLst/>
          </a:prstGeom>
        </p:spPr>
        <p:txBody>
          <a:bodyPr vert="horz" rtlCol="0" anchor="t"/>
          <a:lstStyle>
            <a:lvl1pPr marL="0" lvl="0" indent="0">
              <a:lnSpc>
                <a:spcPct val="100000"/>
              </a:lnSpc>
              <a:spcBef>
                <a:spcPts val="0"/>
              </a:spcBef>
              <a:buNone/>
              <a:defRPr lang="en-US" sz="2000" b="1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Arc 8">
            <a:extLst>
              <a:ext uri="{551C2434-6B8E-4E94-985C-2A2F875DF4B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19DBD1E-BE90-40C3-96F0-76DE6E15E114}"/>
              </a:ext>
            </a:extLst>
          </p:cNvPr>
          <p:cNvSpPr/>
          <p:nvPr/>
        </p:nvSpPr>
        <p:spPr>
          <a:xfrm>
            <a:off x="8211149" y="-106742"/>
            <a:ext cx="648613" cy="648612"/>
          </a:xfrm>
          <a:prstGeom prst="arc">
            <a:avLst>
              <a:gd name="adj1" fmla="val 17981568"/>
              <a:gd name="adj2" fmla="val 14115217"/>
            </a:avLst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Arc 9">
            <a:extLst>
              <a:ext uri="{983ECC41-8E86-444A-BD59-6EB8B892D6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C3F501-31B2-4363-9BFA-1256E8DDC100}"/>
              </a:ext>
            </a:extLst>
          </p:cNvPr>
          <p:cNvSpPr/>
          <p:nvPr/>
        </p:nvSpPr>
        <p:spPr>
          <a:xfrm>
            <a:off x="7595745" y="1239764"/>
            <a:ext cx="4960072" cy="4960024"/>
          </a:xfrm>
          <a:prstGeom prst="arc">
            <a:avLst>
              <a:gd name="adj1" fmla="val 8564242"/>
              <a:gd name="adj2" fmla="val 14997663"/>
            </a:avLst>
          </a:prstGeom>
          <a:noFill/>
          <a:ln w="762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Arc 10">
            <a:extLst>
              <a:ext uri="{75F78D50-C086-4F97-8F15-9E11032962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3C9787A-00CA-4C2C-91A4-DDA05C250616}"/>
              </a:ext>
            </a:extLst>
          </p:cNvPr>
          <p:cNvSpPr/>
          <p:nvPr/>
        </p:nvSpPr>
        <p:spPr>
          <a:xfrm>
            <a:off x="6966812" y="266092"/>
            <a:ext cx="2528904" cy="2528877"/>
          </a:xfrm>
          <a:prstGeom prst="arc">
            <a:avLst>
              <a:gd name="adj1" fmla="val 2303716"/>
              <a:gd name="adj2" fmla="val 19273932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Oval 11">
            <a:extLst>
              <a:ext uri="{96B79C8F-F24F-4058-AFE0-5A82B378CD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C5EC766-7D4B-4A45-8035-8B5A8A623863}"/>
              </a:ext>
            </a:extLst>
          </p:cNvPr>
          <p:cNvSpPr/>
          <p:nvPr/>
        </p:nvSpPr>
        <p:spPr>
          <a:xfrm>
            <a:off x="7249583" y="4104833"/>
            <a:ext cx="727228" cy="727218"/>
          </a:xfrm>
          <a:prstGeom prst="ellipse">
            <a:avLst/>
          </a:prstGeom>
          <a:noFill/>
          <a:ln w="2540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8" name="Slide Number Placeholder 18">
            <a:extLst>
              <a:ext uri="{DE07419B-7BE2-4DBB-A452-0CBFC3F355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B5E01B-B236-41BB-B5C7-5FEA8F29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&lt;#&gt;</a:t>
            </a:r>
            <a:endParaRPr lang="en-US" dirty="0"/>
          </a:p>
        </p:txBody>
      </p:sp>
      <p:sp>
        <p:nvSpPr>
          <p:cNvPr id="9" name="Footer Placeholder 17">
            <a:extLst>
              <a:ext uri="{52045D9A-9224-4AA4-A79F-641332DE1C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ECA1F5C-18BF-428C-B4A9-F51F56BF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0" name="Date Placeholder 16">
            <a:extLst>
              <a:ext uri="{B8C6ABC0-E84B-435B-BD97-486B2DCA710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F3226E0-85A3-46EE-BF13-5F017FE3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31969"/>
      </p:ext>
      <p:ext uri="{EBA4CAFC-BB64-4162-888D-0EAF4A1D178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2">
            <a:extLst>
              <a:ext uri="{BD14420F-CCF7-4540-BF1E-9FBB5A9E98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EC5B7B-443A-4E7B-BE86-4B94B3BBB679}"/>
              </a:ext>
            </a:extLst>
          </p:cNvPr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616652"/>
              <a:gd name="adj2" fmla="val 11074055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Arc 13">
            <a:extLst>
              <a:ext uri="{6F68F872-B2E7-4A1F-BE6D-F8167A40678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3AD3B36-0191-48A4-8662-DB05AD99B8EA}"/>
              </a:ext>
            </a:extLst>
          </p:cNvPr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456260"/>
              <a:gd name="adj2" fmla="val 13111335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Title 1">
            <a:extLst>
              <a:ext uri="{0D389839-1940-4A7C-8E6D-77879A090B1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7286E3D-CA8D-430C-9CF4-416A08C8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2" y="599079"/>
            <a:ext cx="4338562" cy="110030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lvl="0" algn="l">
              <a:def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1">
            <a:extLst>
              <a:ext uri="{BFE36230-BA36-4A0B-AB93-3765C555029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414545C-5A09-4B27-BC78-85271CE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rtlCol="0"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6" name="Footer Placeholder 4">
            <a:extLst>
              <a:ext uri="{EAC82735-6448-409C-A932-24F84628F6B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99C1FF-2D4B-4BD4-977C-82ACD54F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rtlCol="0"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5">
            <a:extLst>
              <a:ext uri="{79309BD9-19D1-46C4-85E8-7F379B4CB06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F0CFD92-AC2E-45F2-A374-7662E218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rtlCol="0"/>
          <a:lstStyle/>
          <a:p>
            <a:r>
              <a:rPr lang="en-US"/>
              <a:t>&lt;#&gt;</a:t>
            </a:r>
            <a:endParaRPr lang="en-US" dirty="0"/>
          </a:p>
        </p:txBody>
      </p:sp>
      <p:sp>
        <p:nvSpPr>
          <p:cNvPr id="8" name="Oval 19">
            <a:extLst>
              <a:ext uri="{D9AF6741-C733-4E9B-8EFF-F9CA9979AC6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D8CB8E5-5252-4AF9-9303-3AF86343FBEE}"/>
              </a:ext>
            </a:extLst>
          </p:cNvPr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9" name="Content Placeholder 2">
            <a:extLst>
              <a:ext uri="{24FCFBC6-3095-4C24-AC2D-8CBC99F3838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A17D2D-895D-4299-9B65-B0180B4D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74" y="2114550"/>
            <a:ext cx="4065926" cy="21336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/>
              <a:t>Click to edit Master text styles</a:t>
            </a:r>
          </a:p>
          <a:p>
            <a:pPr lvl="1">
              <a:buSzPct val="125000"/>
            </a:pPr>
            <a:r>
              <a:rPr lang="en-US"/>
              <a:t>Second level</a:t>
            </a:r>
          </a:p>
          <a:p>
            <a:pPr lvl="2">
              <a:buSzPct val="125000"/>
            </a:pPr>
            <a:r>
              <a:rPr lang="en-US"/>
              <a:t>Third level</a:t>
            </a:r>
          </a:p>
          <a:p>
            <a:pPr lvl="3">
              <a:buSzPct val="125000"/>
            </a:pPr>
            <a:r>
              <a:rPr lang="en-US"/>
              <a:t>Fourth level</a:t>
            </a:r>
          </a:p>
          <a:p>
            <a:pPr lvl="4">
              <a:buSzPct val="12500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1ADEDF2C-0E16-4886-86C7-D36527AEEF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6AB490B-6BCA-440E-8DB3-D4C6DD68F63D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724400" y="2114550"/>
            <a:ext cx="4065926" cy="21336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/>
              <a:t>Click to edit Master text styles</a:t>
            </a:r>
          </a:p>
          <a:p>
            <a:pPr lvl="1">
              <a:buSzPct val="125000"/>
            </a:pPr>
            <a:r>
              <a:rPr lang="en-US"/>
              <a:t>Second level</a:t>
            </a:r>
          </a:p>
          <a:p>
            <a:pPr lvl="2">
              <a:buSzPct val="125000"/>
            </a:pPr>
            <a:r>
              <a:rPr lang="en-US"/>
              <a:t>Third level</a:t>
            </a:r>
          </a:p>
          <a:p>
            <a:pPr lvl="3">
              <a:buSzPct val="125000"/>
            </a:pPr>
            <a:r>
              <a:rPr lang="en-US"/>
              <a:t>Fourth level</a:t>
            </a:r>
          </a:p>
          <a:p>
            <a:pPr lvl="4">
              <a:buSzPct val="125000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85804"/>
      </p:ext>
      <p:ext uri="{CCDA4B25-4A48-400F-8AA4-C35D2258408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15EB407D-7786-4E4C-927E-23386923DB7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4BB82F-7EE9-4E84-95D6-17B031E432B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26960" y="1774278"/>
            <a:ext cx="3230640" cy="49267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Arc 11">
            <a:extLst>
              <a:ext uri="{81CDFE13-35F7-4072-8845-F167B741811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62CF26-A60A-490E-88D8-CED971014A47}"/>
              </a:ext>
            </a:extLst>
          </p:cNvPr>
          <p:cNvSpPr/>
          <p:nvPr/>
        </p:nvSpPr>
        <p:spPr>
          <a:xfrm>
            <a:off x="7910769" y="-1244837"/>
            <a:ext cx="2672094" cy="2672068"/>
          </a:xfrm>
          <a:prstGeom prst="arc">
            <a:avLst>
              <a:gd name="adj1" fmla="val 5507087"/>
              <a:gd name="adj2" fmla="val 11088393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4" name="Arc 12">
            <a:extLst>
              <a:ext uri="{93F4FFEC-EEB3-43F7-A89D-5CA37370BE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9CE457-3318-456C-B8F4-1955C5923597}"/>
              </a:ext>
            </a:extLst>
          </p:cNvPr>
          <p:cNvSpPr/>
          <p:nvPr/>
        </p:nvSpPr>
        <p:spPr>
          <a:xfrm>
            <a:off x="7196667" y="-217729"/>
            <a:ext cx="713621" cy="713616"/>
          </a:xfrm>
          <a:prstGeom prst="arc">
            <a:avLst>
              <a:gd name="adj1" fmla="val 19492636"/>
              <a:gd name="adj2" fmla="val 12829183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Oval 13">
            <a:extLst>
              <a:ext uri="{5FA5F28B-382B-4CAB-9A34-1EB22B58834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BC987A5-7F9A-452A-9082-80B6BA8A4D2D}"/>
              </a:ext>
            </a:extLst>
          </p:cNvPr>
          <p:cNvSpPr/>
          <p:nvPr/>
        </p:nvSpPr>
        <p:spPr>
          <a:xfrm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Date Placeholder 13">
            <a:extLst>
              <a:ext uri="{D24B5AF0-00AD-4038-92C7-0A925774A00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CB39701-CD03-4257-B272-8F901B41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rtlCol="0"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7" name="Footer Placeholder 14">
            <a:extLst>
              <a:ext uri="{123FAC41-4A36-4FC3-817A-507A0BCB58D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F27C974-AC13-4CD4-A6B5-5C6B97D2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rtlCol="0"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8" name="Slide Number Placeholder 15">
            <a:extLst>
              <a:ext uri="{6FA86861-99C6-4B56-A8D1-5754F63DBA2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2057D5-BE3F-4F73-A89C-A7417F7A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rtlCol="0"/>
          <a:lstStyle/>
          <a:p>
            <a:r>
              <a:rPr lang="en-US"/>
              <a:t>&lt;#&gt;</a:t>
            </a:r>
            <a:endParaRPr lang="en-US" dirty="0"/>
          </a:p>
        </p:txBody>
      </p:sp>
      <p:sp>
        <p:nvSpPr>
          <p:cNvPr id="9" name="Title 1">
            <a:extLst>
              <a:ext uri="{7C1D4551-6CDF-48FE-95C0-4339D6DE2FD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96015AE-55F9-4CA8-BD02-85E104FDF98D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426961" y="599079"/>
            <a:ext cx="6769705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C1D500CD-C93F-4FB1-BA8D-BCE6C5F05A0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F313B04-AC0D-4B3E-8262-B1B88897FB7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62400" y="1774278"/>
            <a:ext cx="3234266" cy="49267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1800" b="1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2D354D83-C880-444F-8F49-67944BA3589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D418A20-D3FD-45B9-87B2-229419DA9A93}"/>
              </a:ext>
            </a:extLst>
          </p:cNvPr>
          <p:cNvSpPr>
            <a:spLocks noGrp="1"/>
          </p:cNvSpPr>
          <p:nvPr>
            <p:ph idx="3"/>
          </p:nvPr>
        </p:nvSpPr>
        <p:spPr>
          <a:xfrm>
            <a:off x="426962" y="2343150"/>
            <a:ext cx="3230638" cy="24384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/>
              <a:t>Click to edit Master text styles</a:t>
            </a:r>
          </a:p>
          <a:p>
            <a:pPr lvl="1">
              <a:buSzPct val="125000"/>
            </a:pPr>
            <a:r>
              <a:rPr lang="en-US"/>
              <a:t>Second level</a:t>
            </a:r>
          </a:p>
          <a:p>
            <a:pPr lvl="2">
              <a:buSzPct val="125000"/>
            </a:pPr>
            <a:r>
              <a:rPr lang="en-US"/>
              <a:t>Third level</a:t>
            </a:r>
          </a:p>
          <a:p>
            <a:pPr lvl="3">
              <a:buSzPct val="125000"/>
            </a:pPr>
            <a:r>
              <a:rPr lang="en-US"/>
              <a:t>Fourth level</a:t>
            </a:r>
          </a:p>
          <a:p>
            <a:pPr lvl="4">
              <a:buSzPct val="12500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C9DC26A6-A1FD-490F-86D5-388A88B6D8A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A4FB589-4700-45D5-ABA3-AFF9FD5B7E39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3966027" y="2343150"/>
            <a:ext cx="3230638" cy="2438400"/>
          </a:xfrm>
          <a:prstGeom prst="rect">
            <a:avLst/>
          </a:prstGeom>
        </p:spPr>
        <p:txBody>
          <a:bodyPr vert="horz" tIns="93600" rtlCol="0"/>
          <a:lstStyle>
            <a:lvl1pPr marL="342900" lvl="0" indent="-342900">
              <a:buSzPct val="125000"/>
              <a:buFont typeface="Arial"/>
              <a:buChar char="•"/>
              <a:defRPr lang="en-US" sz="20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742950" lvl="1" indent="-285750">
              <a:buFont typeface="Courier New"/>
              <a:buChar char="o"/>
              <a:defRPr lang="en-US" sz="18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marL="1143000" lvl="2" indent="-228600">
              <a:buFont typeface="Courier New"/>
              <a:buChar char="o"/>
              <a:defRPr lang="en-US" sz="1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marL="1600200" lvl="3" indent="-228600">
              <a:buFont typeface="Courier New"/>
              <a:buChar char="o"/>
              <a:defRPr lang="en-US" sz="14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marL="2057400" lvl="4" indent="-228600">
              <a:buFont typeface="Courier New"/>
              <a:buChar char="o"/>
              <a:defRPr lang="en-US" sz="12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186"/>
      </p:ext>
      <p:ext uri="{030F6E8F-69F9-4A01-9B81-2DE777F1891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5">
            <a:extLst>
              <a:ext uri="{A43CA21B-A15E-4083-A886-9647C1100DA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247585-E647-4605-8FA8-03E8015D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</p:spPr>
        <p:txBody>
          <a:bodyPr rtlCol="0"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6">
            <a:extLst>
              <a:ext uri="{70F8D75D-EB02-4496-93FA-920170E466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4AD6A11-F9C8-4AFD-94F5-D9E3D5A5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</p:spPr>
        <p:txBody>
          <a:bodyPr rtlCol="0"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4" name="Slide Number Placeholder 7">
            <a:extLst>
              <a:ext uri="{BB05129C-B72F-4988-A354-4A64927E361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F143594-AD40-4DC3-AFFD-812B6E4F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</p:spPr>
        <p:txBody>
          <a:bodyPr rtlCol="0"/>
          <a:lstStyle/>
          <a:p>
            <a:r>
              <a:rPr lang="en-US"/>
              <a:t>&lt;#&gt;</a:t>
            </a:r>
            <a:endParaRPr lang="en-US" dirty="0"/>
          </a:p>
        </p:txBody>
      </p:sp>
      <p:sp>
        <p:nvSpPr>
          <p:cNvPr id="5" name="Title 1">
            <a:extLst>
              <a:ext uri="{E18032B1-2C8C-4255-8E38-A84E5E585EC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BBF651-6578-4121-A1DF-458108F5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599079"/>
            <a:ext cx="8329990" cy="110030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Arc 9">
            <a:extLst>
              <a:ext uri="{A522C4C6-E5BF-4768-905A-065E736219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ECE415-E254-45B4-BC9F-A78FE1D1E27C}"/>
              </a:ext>
            </a:extLst>
          </p:cNvPr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name="adj1" fmla="val 8054149"/>
              <a:gd name="adj2" fmla="val 15007134"/>
            </a:avLst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7" name="Arc 10">
            <a:extLst>
              <a:ext uri="{DC98F63F-50D2-4BC8-94BA-EE876AF9EB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C2DCAC6-2AC1-4FF9-ABC1-CE7758A2563A}"/>
              </a:ext>
            </a:extLst>
          </p:cNvPr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name="adj1" fmla="val 13376898"/>
              <a:gd name="adj2" fmla="val 18525276"/>
            </a:avLst>
          </a:prstGeom>
          <a:noFill/>
          <a:ln w="762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8" name="Oval 11">
            <a:extLst>
              <a:ext uri="{246C69C8-3B31-4895-B3D2-85985ABE774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B32271-3119-4528-9512-9C307B55587D}"/>
              </a:ext>
            </a:extLst>
          </p:cNvPr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032127911"/>
      </p:ext>
      <p:ext uri="{6582615F-EC98-41A0-93CB-AB486B19693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3DF482CD-C00C-442F-BCA5-B0D31A78C27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38F43A-24E8-423B-982E-189FFCE5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2">
            <a:extLst>
              <a:ext uri="{2677A598-3824-4C8E-9F35-1265B5A3360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5C4F15E-AF57-42D4-953B-2BCF7613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4" name="Slide Number Placeholder 3">
            <a:extLst>
              <a:ext uri="{D300361C-5DD9-4FB0-8AD9-3EA948A374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7912EF-C2E5-4E83-BB9E-0E170BBA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60780"/>
      </p:ext>
      <p:ext uri="{93882029-D0B5-4458-BAB4-3EF4C70822F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3">
            <a:extLst>
              <a:ext uri="{B39F4542-723D-4F97-9F87-4C1611A0D7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14B72A-0399-4100-904D-AC07CD525E17}"/>
              </a:ext>
            </a:extLst>
          </p:cNvPr>
          <p:cNvSpPr/>
          <p:nvPr/>
        </p:nvSpPr>
        <p:spPr>
          <a:xfrm>
            <a:off x="8702523" y="3949589"/>
            <a:ext cx="1487714" cy="1487698"/>
          </a:xfrm>
          <a:prstGeom prst="arc">
            <a:avLst>
              <a:gd name="adj1" fmla="val 8100022"/>
              <a:gd name="adj2" fmla="val 15123986"/>
            </a:avLst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Text Placeholder 3">
            <a:extLst>
              <a:ext uri="{55137935-F837-4412-A371-7091A053AE1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50D83A-1C56-48E8-A0EF-CD9FE4A606B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26964" y="1590524"/>
            <a:ext cx="3038322" cy="2211861"/>
          </a:xfrm>
          <a:prstGeom prst="rect">
            <a:avLst/>
          </a:prstGeom>
        </p:spPr>
        <p:txBody>
          <a:bodyPr vert="horz" tIns="93600" rtlCol="0">
            <a:normAutofit/>
          </a:bodyPr>
          <a:lstStyle>
            <a:lvl1pPr marL="0" lvl="0" indent="0">
              <a:buNone/>
              <a:defRPr lang="en-US" sz="1800" b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Arc 16">
            <a:extLst>
              <a:ext uri="{7E4289FE-5CAE-4E61-AC21-DA8B020BA46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73B368-2EE4-4F7B-B466-D407DA8648E3}"/>
              </a:ext>
            </a:extLst>
          </p:cNvPr>
          <p:cNvSpPr/>
          <p:nvPr/>
        </p:nvSpPr>
        <p:spPr>
          <a:xfrm>
            <a:off x="5182746" y="4420811"/>
            <a:ext cx="4960072" cy="4960024"/>
          </a:xfrm>
          <a:prstGeom prst="arc">
            <a:avLst>
              <a:gd name="adj1" fmla="val 13378274"/>
              <a:gd name="adj2" fmla="val 18493132"/>
            </a:avLst>
          </a:prstGeom>
          <a:noFill/>
          <a:ln w="762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5" name="Oval 17">
            <a:extLst>
              <a:ext uri="{2EAFF21C-A3E1-4A59-A472-FDDF1F3CC6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B90BBF-31D4-439A-BDEE-08760C682777}"/>
              </a:ext>
            </a:extLst>
          </p:cNvPr>
          <p:cNvSpPr/>
          <p:nvPr/>
        </p:nvSpPr>
        <p:spPr>
          <a:xfrm>
            <a:off x="5891882" y="4680868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6" name="Title 1">
            <a:extLst>
              <a:ext uri="{4D580480-EE08-4039-96DF-B166078B9AA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7AF1FF8-24CC-412B-94BE-321CD2DBD2A8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426962" y="599079"/>
            <a:ext cx="3038324" cy="943063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lvl="0" algn="l">
              <a:defRPr lang="en-US" sz="3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4C54F36F-EC02-4EC8-9BD2-6CB6B27FB8D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A3F316-F1EF-47D9-93B0-D3AB5882DA0C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567426" y="590550"/>
            <a:ext cx="5135097" cy="32004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lang="en-US"/>
              <a:t>Click to edit Master text styles</a:t>
            </a:r>
          </a:p>
          <a:p>
            <a:pPr lvl="1">
              <a:buSzPct val="125000"/>
            </a:pPr>
            <a:r>
              <a:rPr lang="en-US"/>
              <a:t>Second level</a:t>
            </a:r>
          </a:p>
          <a:p>
            <a:pPr lvl="2">
              <a:buSzPct val="125000"/>
            </a:pPr>
            <a:r>
              <a:rPr lang="en-US"/>
              <a:t>Third level</a:t>
            </a:r>
          </a:p>
          <a:p>
            <a:pPr lvl="3">
              <a:buSzPct val="125000"/>
            </a:pPr>
            <a:r>
              <a:rPr lang="en-US"/>
              <a:t>Fourth level</a:t>
            </a:r>
          </a:p>
          <a:p>
            <a:pPr lvl="4">
              <a:buSzPct val="12500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18">
            <a:extLst>
              <a:ext uri="{CE295638-AB1D-4C7A-A53C-A87CE5C8DBD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8B357A-2CA2-42EF-9772-8EEC3EE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&lt;#&gt;</a:t>
            </a:r>
            <a:endParaRPr lang="en-US" dirty="0"/>
          </a:p>
        </p:txBody>
      </p:sp>
      <p:sp>
        <p:nvSpPr>
          <p:cNvPr id="9" name="Footer Placeholder 17">
            <a:extLst>
              <a:ext uri="{5D78D87E-CCFC-4661-AB90-308FED4CD13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8BA5540-C90D-4061-B725-1A7B6381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0" name="Date Placeholder 16">
            <a:extLst>
              <a:ext uri="{35842AC8-5AE3-4532-B318-8FDDA4085B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A905906-B3A6-4DCB-9C19-8AC1717E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18649"/>
      </p:ext>
      <p:ext uri="{FE08ED2D-43F1-4782-A604-BEDA2AF63E0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7">
            <a:extLst>
              <a:ext uri="{C48DFB7D-1D1D-487B-9BDF-BAE7629F100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B8A3B15-C7DB-4298-94C0-7C25F9305BF2}"/>
              </a:ext>
            </a:extLst>
          </p:cNvPr>
          <p:cNvSpPr/>
          <p:nvPr/>
        </p:nvSpPr>
        <p:spPr>
          <a:xfrm>
            <a:off x="-388559" y="264603"/>
            <a:ext cx="1350130" cy="1350103"/>
          </a:xfrm>
          <a:prstGeom prst="arc">
            <a:avLst>
              <a:gd name="adj1" fmla="val 14284001"/>
              <a:gd name="adj2" fmla="val 7245957"/>
            </a:avLst>
          </a:prstGeom>
          <a:noFill/>
          <a:ln w="1778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Titillium Web"/>
            </a:endParaRPr>
          </a:p>
        </p:txBody>
      </p:sp>
      <p:sp>
        <p:nvSpPr>
          <p:cNvPr id="3" name="Title 1">
            <a:extLst>
              <a:ext uri="{A73371FA-348E-4A5F-84D7-EC99F1DE7D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8D301D2-3E3E-4509-AD59-7B75126B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08" y="593725"/>
            <a:ext cx="3940640" cy="3264656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lvl="0" algn="l">
              <a:lnSpc>
                <a:spcPct val="100000"/>
              </a:lnSpc>
              <a:defRPr lang="en-US" sz="5400" b="0" i="0" dirty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17">
            <a:extLst>
              <a:ext uri="{830CB9D3-A7F2-4D72-AAD1-0DEB236D64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90C3DD-2433-4D5C-BEE9-95EE1CCF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525" y="3943350"/>
            <a:ext cx="3942232" cy="368598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lvl1pPr marL="0" lvl="0" indent="0">
              <a:buNone/>
              <a:defRPr lang="en-US" sz="14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17">
            <a:extLst>
              <a:ext uri="{5A22C636-A705-4425-BCAA-BE79997700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DB694F-4325-4DC0-A6AE-708BF90B203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52400" y="326976"/>
            <a:ext cx="4505514" cy="4505514"/>
          </a:xfrm>
          <a:prstGeom prst="ellipse">
            <a:avLst/>
          </a:prstGeom>
        </p:spPr>
        <p:txBody>
          <a:bodyPr rtlCol="0"/>
          <a:lstStyle>
            <a:lvl1pPr lvl="0">
              <a:defRPr lang="en-US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Oval 12">
            <a:extLst>
              <a:ext uri="{EC574AFE-9478-45E9-8B4E-97AB2C4E8AE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58178E1-F1EE-4C3F-8CE5-7C7639C2642B}"/>
              </a:ext>
            </a:extLst>
          </p:cNvPr>
          <p:cNvSpPr/>
          <p:nvPr/>
        </p:nvSpPr>
        <p:spPr>
          <a:xfrm>
            <a:off x="3719310" y="4215185"/>
            <a:ext cx="489832" cy="489829"/>
          </a:xfrm>
          <a:prstGeom prst="ellipse">
            <a:avLst/>
          </a:prstGeom>
          <a:noFill/>
          <a:ln w="2286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7" name="Slide Number Placeholder 18">
            <a:extLst>
              <a:ext uri="{FC71F91A-9343-4AFE-BA74-BA7AA0E9FFC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43122A-9A4B-428B-A124-315D8FF8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&lt;#&gt;</a:t>
            </a:r>
            <a:endParaRPr lang="en-US" dirty="0"/>
          </a:p>
        </p:txBody>
      </p:sp>
      <p:sp>
        <p:nvSpPr>
          <p:cNvPr id="8" name="Footer Placeholder 17">
            <a:extLst>
              <a:ext uri="{78A27189-F7F4-4414-B47A-357FD321BFA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B43F1A-8C41-456B-824A-C9D1433E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Date Placeholder 16">
            <a:extLst>
              <a:ext uri="{D230DAA6-67DB-4ED2-A393-25B01BF7D04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062F5D-3B59-465C-94DB-CACE5C01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985"/>
      </p:ext>
      <p:ext uri="{E8D6D2DA-C1C3-4F4A-BBD2-97105229901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2385400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6">
            <a:extLst>
              <a:ext uri="{B84C887D-0A6C-45C9-8131-DE7EE138120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C1E58C1-B5F3-4FA2-B7D6-1A62142B3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6303" y="4918460"/>
            <a:ext cx="2133600" cy="179683"/>
          </a:xfrm>
          <a:prstGeom prst="rect">
            <a:avLst/>
          </a:prstGeom>
        </p:spPr>
        <p:txBody>
          <a:bodyPr rtlCol="0"/>
          <a:lstStyle>
            <a:lvl1pPr lvl="0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17">
            <a:extLst>
              <a:ext uri="{C029F7C0-2882-43B9-A389-DC5C7A00067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F7367C6-7D10-49CF-BE00-5DC179E5F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918460"/>
            <a:ext cx="2895600" cy="179683"/>
          </a:xfrm>
          <a:prstGeom prst="rect">
            <a:avLst/>
          </a:prstGeom>
        </p:spPr>
        <p:txBody>
          <a:bodyPr rtlCol="0"/>
          <a:lstStyle>
            <a:lvl1pPr lvl="0" algn="ct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4" name="Slide Number Placeholder 18">
            <a:extLst>
              <a:ext uri="{20E064F3-A88E-4566-A894-4558B17B70A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6DD8B8A-61A1-4BB4-9F5F-073B3E86E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0384" y="4918463"/>
            <a:ext cx="2133600" cy="179680"/>
          </a:xfrm>
          <a:prstGeom prst="rect">
            <a:avLst/>
          </a:prstGeom>
        </p:spPr>
        <p:txBody>
          <a:bodyPr rtlCol="0"/>
          <a:lstStyle>
            <a:lvl1pPr lvl="0" algn="r">
              <a:def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&lt;#&gt;</a:t>
            </a:r>
            <a:endParaRPr lang="en-US" dirty="0"/>
          </a:p>
        </p:txBody>
      </p:sp>
      <p:sp>
        <p:nvSpPr>
          <p:cNvPr id="5" name="Title Placeholder 1">
            <a:extLst>
              <a:ext uri="{624D6756-9FF2-475A-8813-34E68E8BEC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48D8679-0169-49CC-A516-8E0A6348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C718A6F6-71F0-4E7A-BAD2-848DD6ED1B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0BD546-A82A-429B-8586-53D5ED3F6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>
              <a:buSzPct val="125000"/>
            </a:pPr>
            <a:r>
              <a:rPr lang="en-US"/>
              <a:t>Click to edit Master text styles</a:t>
            </a:r>
          </a:p>
          <a:p>
            <a:pPr lvl="1">
              <a:buSzPct val="125000"/>
            </a:pPr>
            <a:r>
              <a:rPr lang="en-US"/>
              <a:t>Second level</a:t>
            </a:r>
          </a:p>
          <a:p>
            <a:pPr lvl="2">
              <a:buSzPct val="125000"/>
            </a:pPr>
            <a:r>
              <a:rPr lang="en-US"/>
              <a:t>Third level</a:t>
            </a:r>
          </a:p>
          <a:p>
            <a:pPr lvl="3">
              <a:buSzPct val="125000"/>
            </a:pPr>
            <a:r>
              <a:rPr lang="en-US"/>
              <a:t>Fourth level</a:t>
            </a:r>
          </a:p>
          <a:p>
            <a:pPr lvl="4">
              <a:buSzPct val="125000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9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8" r:id="rId12"/>
    <p:sldLayoutId id="2147483659" r:id="rId13"/>
  </p:sldLayoutIdLst>
  <p:hf sldNum="0" hdr="0" ftr="0" dt="0"/>
  <p:txStyles>
    <p:titleStyle>
      <a:lvl1pPr lvl="0" algn="ctr" rtl="0" eaLnBrk="1" hangingPunct="1">
        <a:spcBef>
          <a:spcPct val="0"/>
        </a:spcBef>
        <a:buNone/>
        <a:defRPr lang="en-US" sz="3600" b="0" i="0" dirty="0">
          <a:solidFill>
            <a:schemeClr val="tx1">
              <a:lumMod val="65000"/>
              <a:lumOff val="35000"/>
            </a:schemeClr>
          </a:solidFill>
          <a:latin typeface="+mn-lt"/>
        </a:defRPr>
      </a:lvl1pPr>
    </p:titleStyle>
    <p:bodyStyle>
      <a:lvl1pPr marL="342900" lvl="0" indent="-342900" algn="l" rtl="0" eaLnBrk="1" hangingPunct="1">
        <a:spcBef>
          <a:spcPct val="20000"/>
        </a:spcBef>
        <a:buFont typeface="Arial"/>
        <a:buChar char="•"/>
        <a:defRPr lang="en-US" sz="2000" b="0" i="0" dirty="0">
          <a:solidFill>
            <a:schemeClr val="bg1">
              <a:lumMod val="65000"/>
            </a:schemeClr>
          </a:solidFill>
          <a:latin typeface="+mn-lt"/>
        </a:defRPr>
      </a:lvl1pPr>
      <a:lvl2pPr marL="742950" lvl="1" indent="-285750" algn="l" rtl="0" eaLnBrk="1" hangingPunct="1">
        <a:spcBef>
          <a:spcPct val="20000"/>
        </a:spcBef>
        <a:buFont typeface="Arial"/>
        <a:buChar char="–"/>
        <a:defRPr lang="en-US" sz="1800" b="0" i="0" dirty="0">
          <a:solidFill>
            <a:schemeClr val="bg1">
              <a:lumMod val="65000"/>
            </a:schemeClr>
          </a:solidFill>
          <a:latin typeface="+mn-lt"/>
        </a:defRPr>
      </a:lvl2pPr>
      <a:lvl3pPr marL="1143000" lvl="2" indent="-228600" algn="l" rtl="0" eaLnBrk="1" hangingPunct="1">
        <a:spcBef>
          <a:spcPct val="20000"/>
        </a:spcBef>
        <a:buFont typeface="Arial"/>
        <a:buChar char="•"/>
        <a:defRPr lang="en-US" sz="1600" b="0" i="0" dirty="0">
          <a:solidFill>
            <a:schemeClr val="bg1">
              <a:lumMod val="65000"/>
            </a:schemeClr>
          </a:solidFill>
          <a:latin typeface="+mn-lt"/>
        </a:defRPr>
      </a:lvl3pPr>
      <a:lvl4pPr marL="1600200" lvl="3" indent="-228600" algn="l" rtl="0" eaLnBrk="1" hangingPunct="1">
        <a:spcBef>
          <a:spcPct val="20000"/>
        </a:spcBef>
        <a:buFont typeface="Arial"/>
        <a:buChar char="–"/>
        <a:defRPr lang="en-US" sz="1400" b="0" i="0" dirty="0">
          <a:solidFill>
            <a:schemeClr val="bg1">
              <a:lumMod val="65000"/>
            </a:schemeClr>
          </a:solidFill>
          <a:latin typeface="+mn-lt"/>
        </a:defRPr>
      </a:lvl4pPr>
      <a:lvl5pPr marL="2057400" lvl="4" indent="-228600" algn="l" rtl="0" eaLnBrk="1" hangingPunct="1">
        <a:spcBef>
          <a:spcPct val="20000"/>
        </a:spcBef>
        <a:buFont typeface="Arial"/>
        <a:buChar char="»"/>
        <a:defRPr lang="en-US" sz="1200" b="0" i="0" dirty="0">
          <a:solidFill>
            <a:schemeClr val="bg1">
              <a:lumMod val="65000"/>
            </a:schemeClr>
          </a:solidFill>
          <a:latin typeface="+mn-lt"/>
        </a:defRPr>
      </a:lvl5pPr>
      <a:lvl6pPr marL="2514600" lvl="5" indent="-228600" algn="l" rtl="0" eaLnBrk="1" hangingPunct="1">
        <a:spcBef>
          <a:spcPct val="20000"/>
        </a:spcBef>
        <a:buFont typeface="Arial"/>
        <a:buChar char="»"/>
        <a:defRPr lang="en-US" sz="1400" b="0" i="0" dirty="0">
          <a:solidFill>
            <a:schemeClr val="bg1">
              <a:lumMod val="65000"/>
            </a:schemeClr>
          </a:solidFill>
          <a:latin typeface="+mn-lt"/>
        </a:defRPr>
      </a:lvl6pPr>
      <a:lvl7pPr marL="2971800" lvl="6" indent="-228600" algn="l" rtl="0" eaLnBrk="1" hangingPunct="1">
        <a:spcBef>
          <a:spcPct val="20000"/>
        </a:spcBef>
        <a:buFont typeface="Arial"/>
        <a:buChar char="»"/>
        <a:defRPr lang="en-US" sz="1400" b="0" i="0" dirty="0">
          <a:solidFill>
            <a:schemeClr val="bg1">
              <a:lumMod val="65000"/>
            </a:schemeClr>
          </a:solidFill>
          <a:latin typeface="+mn-lt"/>
        </a:defRPr>
      </a:lvl7pPr>
      <a:lvl8pPr marL="3429000" lvl="7" indent="-228600" algn="l" rtl="0" eaLnBrk="1" hangingPunct="1">
        <a:spcBef>
          <a:spcPct val="20000"/>
        </a:spcBef>
        <a:buFont typeface="Arial"/>
        <a:buChar char="»"/>
        <a:defRPr lang="en-US" sz="1400" b="0" i="0" dirty="0">
          <a:solidFill>
            <a:schemeClr val="bg1">
              <a:lumMod val="65000"/>
            </a:schemeClr>
          </a:solidFill>
          <a:latin typeface="+mn-lt"/>
        </a:defRPr>
      </a:lvl8pPr>
      <a:lvl9pPr marL="3886200" lvl="8" indent="-228600" algn="l" rtl="0" eaLnBrk="1" hangingPunct="1">
        <a:spcBef>
          <a:spcPct val="20000"/>
        </a:spcBef>
        <a:buFont typeface="Arial"/>
        <a:buChar char="»"/>
        <a:defRPr lang="en-US" sz="1400" b="0" i="0" dirty="0">
          <a:solidFill>
            <a:schemeClr val="bg1">
              <a:lumMod val="65000"/>
            </a:schemeClr>
          </a:solidFill>
          <a:latin typeface="+mn-lt"/>
        </a:defRPr>
      </a:lvl9pPr>
    </p:bodyStyle>
    <p:otherStyle>
      <a:lvl1pPr marL="0" lvl="0" algn="l" rtl="0" eaLnBrk="1" hangingPunct="1">
        <a:defRPr lang="en-US" sz="1800" dirty="0">
          <a:solidFill>
            <a:schemeClr val="tx1"/>
          </a:solidFill>
          <a:latin typeface="+mn-lt"/>
        </a:defRPr>
      </a:lvl1pPr>
      <a:lvl2pPr marL="457200" lvl="1" algn="l" rtl="0" eaLnBrk="1" hangingPunct="1">
        <a:defRPr lang="en-US" sz="1800" dirty="0">
          <a:solidFill>
            <a:schemeClr val="tx1"/>
          </a:solidFill>
          <a:latin typeface="+mn-lt"/>
        </a:defRPr>
      </a:lvl2pPr>
      <a:lvl3pPr marL="914400" lvl="2" algn="l" rtl="0" eaLnBrk="1" hangingPunct="1">
        <a:defRPr lang="en-US" sz="1800" dirty="0">
          <a:solidFill>
            <a:schemeClr val="tx1"/>
          </a:solidFill>
          <a:latin typeface="+mn-lt"/>
        </a:defRPr>
      </a:lvl3pPr>
      <a:lvl4pPr marL="1371600" lvl="3" algn="l" rtl="0" eaLnBrk="1" hangingPunct="1">
        <a:defRPr lang="en-US" sz="1800" dirty="0">
          <a:solidFill>
            <a:schemeClr val="tx1"/>
          </a:solidFill>
          <a:latin typeface="+mn-lt"/>
        </a:defRPr>
      </a:lvl4pPr>
      <a:lvl5pPr marL="1828800" lvl="4" algn="l" rtl="0" eaLnBrk="1" hangingPunct="1">
        <a:defRPr lang="en-US" sz="1800" dirty="0">
          <a:solidFill>
            <a:schemeClr val="tx1"/>
          </a:solidFill>
          <a:latin typeface="+mn-lt"/>
        </a:defRPr>
      </a:lvl5pPr>
      <a:lvl6pPr marL="2286000" lvl="5" algn="l" rtl="0" eaLnBrk="1" hangingPunct="1">
        <a:defRPr lang="en-US" sz="1800" dirty="0">
          <a:solidFill>
            <a:schemeClr val="tx1"/>
          </a:solidFill>
          <a:latin typeface="+mn-lt"/>
        </a:defRPr>
      </a:lvl6pPr>
      <a:lvl7pPr marL="2743200" lvl="6" algn="l" rtl="0" eaLnBrk="1" hangingPunct="1">
        <a:defRPr lang="en-US" sz="1800" dirty="0">
          <a:solidFill>
            <a:schemeClr val="tx1"/>
          </a:solidFill>
          <a:latin typeface="+mn-lt"/>
        </a:defRPr>
      </a:lvl7pPr>
      <a:lvl8pPr marL="3200400" lvl="7" algn="l" rtl="0" eaLnBrk="1" hangingPunct="1">
        <a:defRPr lang="en-US" sz="1800" dirty="0">
          <a:solidFill>
            <a:schemeClr val="tx1"/>
          </a:solidFill>
          <a:latin typeface="+mn-lt"/>
        </a:defRPr>
      </a:lvl8pPr>
      <a:lvl9pPr marL="3657600" lvl="8" algn="l" rtl="0" eaLnBrk="1" hangingPunct="1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DA37FDA-6F48-49BA-8585-2A00623E9F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8999E7C-24EC-4AD6-A54D-F3096C47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19150"/>
            <a:ext cx="4660298" cy="1055123"/>
          </a:xfrm>
        </p:spPr>
        <p:txBody>
          <a:bodyPr vert="horz" rtlCol="0"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08085-5063-436D-AE32-47A062A4F3D6}"/>
              </a:ext>
            </a:extLst>
          </p:cNvPr>
          <p:cNvSpPr txBox="1"/>
          <p:nvPr/>
        </p:nvSpPr>
        <p:spPr>
          <a:xfrm>
            <a:off x="-106324" y="2927657"/>
            <a:ext cx="39925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Subject : </a:t>
            </a:r>
          </a:p>
          <a:p>
            <a:pPr lvl="2"/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Fundamental Data Structure</a:t>
            </a:r>
          </a:p>
          <a:p>
            <a:pPr lvl="1" algn="l"/>
            <a:endParaRPr lang="en-US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l"/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members : </a:t>
            </a:r>
          </a:p>
          <a:p>
            <a:pPr lvl="2"/>
            <a:r>
              <a:rPr lang="en-US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Nilima</a:t>
            </a:r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Patole</a:t>
            </a:r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232072</a:t>
            </a:r>
          </a:p>
          <a:p>
            <a:pPr lvl="2"/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Riddhi Pawar 232071</a:t>
            </a:r>
          </a:p>
          <a:p>
            <a:pPr lvl="2"/>
            <a:r>
              <a:rPr lang="en-US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Namrata Thakur 232069</a:t>
            </a:r>
          </a:p>
        </p:txBody>
      </p:sp>
    </p:spTree>
    <p:extLst>
      <p:ext uri="{80A2B79C-A2C3-4B0C-B5A1-88C74022D67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5F1BF9-9849-4EF3-9827-6932A3F8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5750"/>
            <a:ext cx="8329990" cy="60107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Demonstration: Snake Game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AA12E-C87B-48B3-B4BD-23AC8E39F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6" t="36666" r="46666" b="39629"/>
          <a:stretch/>
        </p:blipFill>
        <p:spPr>
          <a:xfrm>
            <a:off x="1905000" y="1466850"/>
            <a:ext cx="467765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240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E7B6D9C-02B9-4B21-A2FD-5DA9064FD4E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8341D11-675A-4022-9151-5EB5FABF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58" y="348672"/>
            <a:ext cx="6769703" cy="614943"/>
          </a:xfrm>
        </p:spPr>
        <p:txBody>
          <a:bodyPr vert="horz" rtlCol="0"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70644405-C27F-4E81-B1DA-9A302B932C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18D426D-8CE2-4E9E-9ECD-22B20A695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76350"/>
            <a:ext cx="6769703" cy="3307042"/>
          </a:xfrm>
        </p:spPr>
        <p:txBody>
          <a:bodyPr vert="horz" rtlCol="0">
            <a:normAutofit/>
          </a:bodyPr>
          <a:lstStyle>
            <a:defPPr>
              <a:defRPr>
                <a:solidFill>
                  <a:schemeClr val="accent4"/>
                </a:solidFill>
                <a:effectLst/>
              </a:defRPr>
            </a:defPPr>
          </a:lstStyle>
          <a:p>
            <a:pPr algn="l">
              <a:buFont typeface="Arial"/>
              <a:buAutoNum type="arabicPeriod"/>
            </a:pPr>
            <a:r>
              <a:rPr lang="en-US" sz="1800" b="0" dirty="0">
                <a:solidFill>
                  <a:schemeClr val="tx1"/>
                </a:solidFill>
                <a:effectLst>
                  <a:innerShdw blurRad="101600" dist="9525" dir="2700000">
                    <a:srgbClr val="3F3F3F">
                      <a:alpha val="100000"/>
                    </a:srgbClr>
                  </a:innerShdw>
                </a:effectLst>
                <a:latin typeface="+mj-lt"/>
              </a:rPr>
              <a:t>What is Array?</a:t>
            </a:r>
          </a:p>
          <a:p>
            <a:pPr algn="l">
              <a:buFont typeface="Arial"/>
              <a:buAutoNum type="arabicPeriod"/>
            </a:pPr>
            <a:r>
              <a:rPr lang="en-US" sz="1800" b="0" dirty="0">
                <a:solidFill>
                  <a:schemeClr val="tx1"/>
                </a:solidFill>
                <a:effectLst>
                  <a:innerShdw blurRad="101600" dist="9525" dir="2700000">
                    <a:srgbClr val="3F3F3F">
                      <a:alpha val="100000"/>
                    </a:srgbClr>
                  </a:innerShdw>
                </a:effectLst>
                <a:latin typeface="+mj-lt"/>
              </a:rPr>
              <a:t>Advantages and Disadvantages</a:t>
            </a:r>
          </a:p>
          <a:p>
            <a:pPr algn="l">
              <a:buFont typeface="Arial"/>
              <a:buAutoNum type="arabicPeriod"/>
            </a:pPr>
            <a:r>
              <a:rPr lang="en-US" sz="1800" b="0" dirty="0">
                <a:solidFill>
                  <a:schemeClr val="tx1"/>
                </a:solidFill>
                <a:effectLst>
                  <a:innerShdw blurRad="101600" dist="9525" dir="2700000">
                    <a:srgbClr val="3F3F3F">
                      <a:alpha val="100000"/>
                    </a:srgbClr>
                  </a:innerShdw>
                </a:effectLst>
                <a:latin typeface="+mj-lt"/>
              </a:rPr>
              <a:t>Applications of Arrays</a:t>
            </a:r>
          </a:p>
          <a:p>
            <a:pPr algn="l">
              <a:buFont typeface="Arial"/>
              <a:buAutoNum type="arabicPeriod"/>
            </a:pPr>
            <a:r>
              <a:rPr lang="en-US" sz="1800" b="0" dirty="0">
                <a:solidFill>
                  <a:schemeClr val="tx1"/>
                </a:solidFill>
                <a:effectLst>
                  <a:innerShdw blurRad="101600" dist="9525" dir="2700000">
                    <a:srgbClr val="3F3F3F">
                      <a:alpha val="100000"/>
                    </a:srgbClr>
                  </a:innerShdw>
                </a:effectLst>
                <a:latin typeface="+mj-lt"/>
              </a:rPr>
              <a:t>Types of Array</a:t>
            </a:r>
          </a:p>
          <a:p>
            <a:pPr algn="l">
              <a:buFont typeface="Arial"/>
              <a:buAutoNum type="arabicPeriod"/>
            </a:pPr>
            <a:r>
              <a:rPr lang="en-US" sz="1800" b="0" dirty="0">
                <a:solidFill>
                  <a:schemeClr val="tx1"/>
                </a:solidFill>
                <a:effectLst>
                  <a:innerShdw blurRad="101600" dist="9525" dir="2700000">
                    <a:srgbClr val="3F3F3F">
                      <a:alpha val="100000"/>
                    </a:srgbClr>
                  </a:innerShdw>
                </a:effectLst>
                <a:latin typeface="+mj-lt"/>
              </a:rPr>
              <a:t>Array Operations</a:t>
            </a:r>
          </a:p>
          <a:p>
            <a:pPr algn="l">
              <a:buFont typeface="Arial"/>
              <a:buAutoNum type="arabicPeriod"/>
            </a:pPr>
            <a:r>
              <a:rPr lang="en-US" sz="1800" b="0" dirty="0">
                <a:solidFill>
                  <a:schemeClr val="tx1"/>
                </a:solidFill>
                <a:effectLst>
                  <a:innerShdw blurRad="101600" dist="9525" dir="2700000">
                    <a:srgbClr val="3F3F3F">
                      <a:alpha val="100000"/>
                    </a:srgbClr>
                  </a:innerShdw>
                </a:effectLst>
                <a:latin typeface="+mj-lt"/>
              </a:rPr>
              <a:t>Array Real Life Example</a:t>
            </a:r>
          </a:p>
          <a:p>
            <a:endParaRPr lang="en-US" sz="1800" dirty="0">
              <a:solidFill>
                <a:schemeClr val="accent4"/>
              </a:solidFill>
              <a:effectLst>
                <a:innerShdw blurRad="101600" dist="9525" dir="2700000">
                  <a:srgbClr val="3F3F3F">
                    <a:alpha val="100000"/>
                  </a:srgbClr>
                </a:innerShdw>
              </a:effectLst>
              <a:latin typeface="+mj-lt"/>
            </a:endParaRPr>
          </a:p>
        </p:txBody>
      </p:sp>
    </p:spTree>
    <p:extLst>
      <p:ext uri="{03DE4BD8-BAE3-4D1E-A323-E15971AD97D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0398C1A-FFB2-4C65-8D66-DBBC1C1FB6D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3A0F1CA-CC90-43AA-A6AE-52EF6819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58" y="248554"/>
            <a:ext cx="6769705" cy="1106350"/>
          </a:xfrm>
        </p:spPr>
        <p:txBody>
          <a:bodyPr rtlCol="0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DF36B42E-A363-4A4C-91F4-0515084341E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12FA6AC-415D-47E1-90A8-4FE6F288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76350"/>
            <a:ext cx="6769705" cy="2283647"/>
          </a:xfrm>
        </p:spPr>
        <p:txBody>
          <a:bodyPr rtlCol="0">
            <a:normAutofit/>
          </a:bodyPr>
          <a:lstStyle/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rray is a collection of similar data items stored at contiguous memory locations.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It’s elements can be accessed randomly using indices, which starts from 0.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The idea of an array is to represent many instances in one variable.</a:t>
            </a:r>
          </a:p>
        </p:txBody>
      </p:sp>
      <p:pic>
        <p:nvPicPr>
          <p:cNvPr id="1026" name="Picture 2" descr="C++ Arrays (With Examples)">
            <a:extLst>
              <a:ext uri="{FF2B5EF4-FFF2-40B4-BE49-F238E27FC236}">
                <a16:creationId xmlns:a16="http://schemas.microsoft.com/office/drawing/2014/main" id="{D7768DF2-81EC-4C76-94EC-D0FA2F0F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52" y="3559997"/>
            <a:ext cx="5029200" cy="1095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C834289B-EF31-4729-8FA6-C956C4118FA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4F9E467-58F6-4D72-898B-F4B3824EB6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F728C1-C20D-4B3B-A254-C8811B09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6769703" cy="804900"/>
          </a:xfrm>
        </p:spPr>
        <p:txBody>
          <a:bodyPr rtlCol="0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2D78417D-A137-47A3-AE1E-695C0F8A1A8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EE8B196-D04F-49FE-9986-9774E4B4C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50"/>
            <a:ext cx="6769703" cy="1747274"/>
          </a:xfrm>
        </p:spPr>
        <p:txBody>
          <a:bodyPr vert="horz" rtlCol="0">
            <a:spAutoFit/>
          </a:bodyPr>
          <a:lstStyle/>
          <a:p>
            <a:pPr marL="685800" lvl="1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Random access of elements using array index.</a:t>
            </a:r>
          </a:p>
          <a:p>
            <a:pPr marL="68580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j-lt"/>
              </a:rPr>
              <a:t>L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ess code, as it stores a single array of multiple elements. </a:t>
            </a:r>
          </a:p>
          <a:p>
            <a:pPr marL="685800" lvl="1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Traversal through the array becomes easy using loop.</a:t>
            </a:r>
          </a:p>
          <a:p>
            <a:pPr marL="685800" lvl="1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Searching becomes easy.</a:t>
            </a:r>
          </a:p>
          <a:p>
            <a:pPr marL="685800" lvl="1" indent="-285750"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2D Array is used to represent matrices.</a:t>
            </a:r>
          </a:p>
        </p:txBody>
      </p:sp>
    </p:spTree>
    <p:extLst>
      <p:ext uri="{D37EA5C0-FCB7-459C-A2B3-270A2839C36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6769705" cy="67727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Disadvantages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809750"/>
            <a:ext cx="6769705" cy="19897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Array is static. It has fixed size. </a:t>
            </a:r>
          </a:p>
          <a:p>
            <a:pPr>
              <a:buFont typeface="Wingdings" panose="05000000000000000000" pitchFamily="2" charset="2"/>
              <a:buChar char="ü"/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Insertion and deletion are costly, as it needs shifting operations.</a:t>
            </a:r>
          </a:p>
          <a:p>
            <a:pPr>
              <a:buFont typeface="Wingdings" panose="05000000000000000000" pitchFamily="2" charset="2"/>
              <a:buChar char="ü"/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It leads to wastage of memory space.</a:t>
            </a:r>
          </a:p>
        </p:txBody>
      </p:sp>
    </p:spTree>
    <p:extLst>
      <p:ext uri="{BB962C8B-B14F-4D97-AF65-F5344CB8AC3E}">
        <p14:creationId xmlns:p14="http://schemas.microsoft.com/office/powerpoint/2010/main" val="311921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400"/>
            <a:ext cx="6769705" cy="110635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+mn-lt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147" y="1657350"/>
            <a:ext cx="6769705" cy="1905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For sorting data elements</a:t>
            </a:r>
          </a:p>
          <a:p>
            <a:pPr>
              <a:buFont typeface="Wingdings" panose="05000000000000000000" pitchFamily="2" charset="2"/>
              <a:buChar char="ü"/>
              <a:defRPr lang="en-US" sz="1400" dirty="0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+mj-lt"/>
              </a:rPr>
              <a:t>To perform matrix operations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ü"/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For CPU scheduling</a:t>
            </a:r>
          </a:p>
          <a:p>
            <a:pPr>
              <a:buFont typeface="Wingdings" panose="05000000000000000000" pitchFamily="2" charset="2"/>
              <a:buChar char="ü"/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To implement other data structures like Stack,  Queue, Heap, Hash table etc.</a:t>
            </a:r>
          </a:p>
        </p:txBody>
      </p:sp>
    </p:spTree>
    <p:extLst>
      <p:ext uri="{BB962C8B-B14F-4D97-AF65-F5344CB8AC3E}">
        <p14:creationId xmlns:p14="http://schemas.microsoft.com/office/powerpoint/2010/main" val="285191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20BD301-3259-459C-AEA4-74D1571E58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C2611B-F48A-47A5-AA92-88E71FA2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"/>
            <a:ext cx="7145550" cy="483527"/>
          </a:xfrm>
        </p:spPr>
        <p:txBody>
          <a:bodyPr vert="horz" rtlCol="0">
            <a:no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 Array</a:t>
            </a:r>
          </a:p>
        </p:txBody>
      </p:sp>
      <p:sp>
        <p:nvSpPr>
          <p:cNvPr id="3" name="Content Placeholder 2">
            <a:extLst>
              <a:ext uri="{E168C9B1-3DD0-43FF-A97F-1A133B776CA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C66AB28-D4AF-4135-890F-B2FCBFE3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71562"/>
            <a:ext cx="6769703" cy="3429000"/>
          </a:xfrm>
        </p:spPr>
        <p:txBody>
          <a:bodyPr vert="horz" rtlCol="0">
            <a:normAutofit/>
          </a:bodyPr>
          <a:lstStyle/>
          <a:p>
            <a:pPr marL="800100" lvl="1" indent="-342900" algn="l">
              <a:buAutoNum type="arabicPeriod"/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One dimensional array</a:t>
            </a:r>
          </a:p>
          <a:p>
            <a:pPr marL="800100" lvl="1" indent="-342900" algn="l">
              <a:buAutoNum type="arabicPeriod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AutoNum type="arabicPeriod"/>
            </a:pPr>
            <a:endParaRPr lang="en-US" b="0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AutoNum type="arabicPeriod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AutoNum type="arabicPeriod"/>
            </a:pPr>
            <a:endParaRPr lang="en-US" b="0" dirty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AutoNum type="arabicPeriod"/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Multi-dimensional array</a:t>
            </a:r>
          </a:p>
        </p:txBody>
      </p:sp>
      <p:pic>
        <p:nvPicPr>
          <p:cNvPr id="2050" name="Picture 2" descr="2D Arrays in C - How to declare, initialize and access">
            <a:extLst>
              <a:ext uri="{FF2B5EF4-FFF2-40B4-BE49-F238E27FC236}">
                <a16:creationId xmlns:a16="http://schemas.microsoft.com/office/drawing/2014/main" id="{3A6DAB26-1050-4962-B52C-F81B3F74C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322" b="71621"/>
          <a:stretch/>
        </p:blipFill>
        <p:spPr bwMode="auto">
          <a:xfrm>
            <a:off x="1683349" y="1555928"/>
            <a:ext cx="6071801" cy="9001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2D Arrays in C - How to declare, initialize and access">
            <a:extLst>
              <a:ext uri="{FF2B5EF4-FFF2-40B4-BE49-F238E27FC236}">
                <a16:creationId xmlns:a16="http://schemas.microsoft.com/office/drawing/2014/main" id="{4F7C3496-D7F5-42DE-A7EA-5490A7FDD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544" r="31424" b="4354"/>
          <a:stretch/>
        </p:blipFill>
        <p:spPr bwMode="auto">
          <a:xfrm>
            <a:off x="1905000" y="3173249"/>
            <a:ext cx="3410890" cy="17973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17B65D8-3A83-4743-BCBD-308A552972A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4DAB895-F4AB-4E26-9AF3-B2AE9200EA0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C4AEA6-2FE3-41FD-A93E-809C31FE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58" y="327293"/>
            <a:ext cx="7154179" cy="644257"/>
          </a:xfrm>
        </p:spPr>
        <p:txBody>
          <a:bodyPr rtlCol="0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Array Operations</a:t>
            </a:r>
          </a:p>
        </p:txBody>
      </p:sp>
      <p:sp>
        <p:nvSpPr>
          <p:cNvPr id="3" name="Content Placeholder 2">
            <a:extLst>
              <a:ext uri="{DE730E27-5B52-43C8-8D6E-2BA73797BB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049037-859A-4A71-8DAB-04D813A99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23950"/>
            <a:ext cx="7585910" cy="3236290"/>
          </a:xfrm>
        </p:spPr>
        <p:txBody>
          <a:bodyPr vert="horz" rtlCol="0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Abel"/>
              </a:rPr>
              <a:t>Traversing: </a:t>
            </a:r>
            <a:r>
              <a:rPr lang="en-US" b="0" dirty="0">
                <a:solidFill>
                  <a:schemeClr val="tx1"/>
                </a:solidFill>
                <a:latin typeface="Abel"/>
              </a:rPr>
              <a:t>It prints all the array elements one after another.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Abel"/>
              </a:rPr>
              <a:t>Inserting: </a:t>
            </a:r>
            <a:r>
              <a:rPr lang="en-US" b="0" dirty="0">
                <a:solidFill>
                  <a:schemeClr val="tx1"/>
                </a:solidFill>
                <a:latin typeface="Abel"/>
              </a:rPr>
              <a:t>It adds an element at given index.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Abel"/>
              </a:rPr>
              <a:t>Deleting: </a:t>
            </a:r>
            <a:r>
              <a:rPr lang="en-US" b="0" dirty="0">
                <a:solidFill>
                  <a:schemeClr val="tx1"/>
                </a:solidFill>
                <a:latin typeface="Abel"/>
              </a:rPr>
              <a:t>It is used to delete an element at given index.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Abel"/>
              </a:rPr>
              <a:t>Searching: </a:t>
            </a:r>
            <a:r>
              <a:rPr lang="en-US" b="0" dirty="0">
                <a:solidFill>
                  <a:schemeClr val="tx1"/>
                </a:solidFill>
                <a:latin typeface="Abel"/>
              </a:rPr>
              <a:t>It searches for an element(s) using given index or by value.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Abel"/>
              </a:rPr>
              <a:t>Updating: </a:t>
            </a:r>
            <a:r>
              <a:rPr lang="en-US" b="0" dirty="0">
                <a:solidFill>
                  <a:schemeClr val="tx1"/>
                </a:solidFill>
                <a:latin typeface="Abel"/>
              </a:rPr>
              <a:t>It is used to update an element at given index.</a:t>
            </a:r>
          </a:p>
        </p:txBody>
      </p:sp>
    </p:spTree>
    <p:extLst>
      <p:ext uri="{4195411E-5824-40A6-93BF-8BFD5FCC606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385400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45D7A5-7D34-4BBC-A8EF-E01B7E24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550"/>
            <a:ext cx="6063116" cy="63710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Vector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D5290-AB67-4696-9EC0-74413D7FE645}"/>
              </a:ext>
            </a:extLst>
          </p:cNvPr>
          <p:cNvSpPr txBox="1"/>
          <p:nvPr/>
        </p:nvSpPr>
        <p:spPr>
          <a:xfrm>
            <a:off x="914400" y="1200150"/>
            <a:ext cx="59107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effectLst/>
                <a:latin typeface="Titillium Web" panose="020B0604020202020204" charset="0"/>
              </a:rPr>
              <a:t>Vector is a class in C++ STL that represents an array. But it has some merits over traditional array.</a:t>
            </a:r>
          </a:p>
          <a:p>
            <a:pPr algn="l" fontAlgn="base"/>
            <a:r>
              <a:rPr lang="en-US" b="0" i="0" dirty="0">
                <a:effectLst/>
                <a:latin typeface="Titillium Web" panose="020B0604020202020204" charset="0"/>
              </a:rPr>
              <a:t> 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tillium Web" panose="020B0604020202020204" charset="0"/>
              </a:rPr>
              <a:t>Vectors support dynamic sizes, </a:t>
            </a:r>
            <a:r>
              <a:rPr lang="en-US" dirty="0">
                <a:latin typeface="Titillium Web" panose="020B0604020202020204" charset="0"/>
              </a:rPr>
              <a:t>w</a:t>
            </a:r>
            <a:r>
              <a:rPr lang="en-US" b="0" i="0" dirty="0">
                <a:effectLst/>
                <a:latin typeface="Titillium Web" panose="020B0604020202020204" charset="0"/>
              </a:rPr>
              <a:t>e can also resize a vector.</a:t>
            </a: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tillium Web" panose="020B0604020202020204" charset="0"/>
              </a:rPr>
              <a:t>Vectors have many in-built functions like,</a:t>
            </a:r>
          </a:p>
          <a:p>
            <a:pPr lvl="1" fontAlgn="base"/>
            <a:r>
              <a:rPr lang="en-US" b="0" i="0" dirty="0">
                <a:effectLst/>
                <a:latin typeface="Titillium Web" panose="020B0604020202020204" charset="0"/>
              </a:rPr>
              <a:t>- begin()</a:t>
            </a:r>
          </a:p>
          <a:p>
            <a:pPr lvl="1" fontAlgn="base"/>
            <a:r>
              <a:rPr lang="en-US" b="0" i="0" dirty="0">
                <a:effectLst/>
                <a:latin typeface="Titillium Web" panose="020B0604020202020204" charset="0"/>
              </a:rPr>
              <a:t>- size() </a:t>
            </a:r>
          </a:p>
          <a:p>
            <a:pPr lvl="1" fontAlgn="base"/>
            <a:r>
              <a:rPr lang="en-US" b="0" i="0" dirty="0">
                <a:effectLst/>
                <a:latin typeface="Titillium Web" panose="020B0604020202020204" charset="0"/>
              </a:rPr>
              <a:t>- capacity() </a:t>
            </a:r>
          </a:p>
          <a:p>
            <a:pPr lvl="1" fontAlgn="base"/>
            <a:r>
              <a:rPr lang="en-US" b="0" i="0" dirty="0">
                <a:effectLst/>
                <a:latin typeface="Titillium Web" panose="020B0604020202020204" charset="0"/>
              </a:rPr>
              <a:t>- </a:t>
            </a:r>
            <a:r>
              <a:rPr lang="en-US" b="0" i="0" dirty="0" err="1">
                <a:effectLst/>
                <a:latin typeface="Titillium Web" panose="020B0604020202020204" charset="0"/>
              </a:rPr>
              <a:t>push_back</a:t>
            </a:r>
            <a:r>
              <a:rPr lang="en-US" b="0" i="0" dirty="0">
                <a:effectLst/>
                <a:latin typeface="Titillium Web" panose="020B0604020202020204" charset="0"/>
              </a:rPr>
              <a:t>()</a:t>
            </a:r>
          </a:p>
          <a:p>
            <a:pPr lvl="1" fontAlgn="base"/>
            <a:r>
              <a:rPr lang="en-US" b="0" i="0" dirty="0">
                <a:effectLst/>
                <a:latin typeface="Titillium Web" panose="020B0604020202020204" charset="0"/>
              </a:rPr>
              <a:t>- erase()</a:t>
            </a:r>
          </a:p>
        </p:txBody>
      </p:sp>
    </p:spTree>
    <p:extLst>
      <p:ext uri="{BB962C8B-B14F-4D97-AF65-F5344CB8AC3E}">
        <p14:creationId xmlns:p14="http://schemas.microsoft.com/office/powerpoint/2010/main" val="10280475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theme1.xml><?xml version="1.0" encoding="utf-8"?>
<a:theme xmlns:a="http://schemas.openxmlformats.org/drawingml/2006/main" name="Theme4">
  <a:themeElements>
    <a:clrScheme name="Orbit">
      <a:dk1>
        <a:srgbClr val="000000"/>
      </a:dk1>
      <a:lt1>
        <a:srgbClr val="FFFFFF"/>
      </a:lt1>
      <a:dk2>
        <a:srgbClr val="323232"/>
      </a:dk2>
      <a:lt2>
        <a:srgbClr val="F0F0F0"/>
      </a:lt2>
      <a:accent1>
        <a:srgbClr val="22A8C4"/>
      </a:accent1>
      <a:accent2>
        <a:srgbClr val="86CB21"/>
      </a:accent2>
      <a:accent3>
        <a:srgbClr val="E7C21F"/>
      </a:accent3>
      <a:accent4>
        <a:srgbClr val="E77E26"/>
      </a:accent4>
      <a:accent5>
        <a:srgbClr val="E64773"/>
      </a:accent5>
      <a:accent6>
        <a:srgbClr val="8D5FA7"/>
      </a:accent6>
      <a:hlink>
        <a:srgbClr val="22A8C4"/>
      </a:hlink>
      <a:folHlink>
        <a:srgbClr val="8D5FA7"/>
      </a:folHlink>
    </a:clrScheme>
    <a:fontScheme name="Orbit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rb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944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9440000" scaled="0"/>
        </a:gradFill>
      </a:fillStyleLst>
      <a:lnStyleLst>
        <a:ln w="12700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508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10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100000"/>
                <a:shade val="85000"/>
                <a:alpha val="100000"/>
                <a:satMod val="15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75000"/>
                <a:satMod val="200000"/>
              </a:schemeClr>
            </a:gs>
            <a:gs pos="60000">
              <a:schemeClr val="phClr">
                <a:shade val="85000"/>
                <a:satMod val="60000"/>
              </a:schemeClr>
            </a:gs>
            <a:gs pos="100000">
              <a:schemeClr val="phClr">
                <a:shade val="50000"/>
                <a:satMod val="25000"/>
              </a:schemeClr>
            </a:gs>
          </a:gsLst>
          <a:path path="circle">
            <a:fillToRect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B6C488F8-4C94-4CA8-8CA5-5C8B5E907F84}" vid="{783DE48A-7193-40C0-8D92-74810883990B}"/>
    </a:ext>
  </a:extLst>
</a:theme>
</file>

<file path=ppt/theme/theme2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323232"/>
      </a:dk2>
      <a:lt2>
        <a:srgbClr val="F0F0F0"/>
      </a:lt2>
      <a:accent1>
        <a:srgbClr val="22A8C4"/>
      </a:accent1>
      <a:accent2>
        <a:srgbClr val="86CB21"/>
      </a:accent2>
      <a:accent3>
        <a:srgbClr val="E7C21F"/>
      </a:accent3>
      <a:accent4>
        <a:srgbClr val="E77E26"/>
      </a:accent4>
      <a:accent5>
        <a:srgbClr val="E64773"/>
      </a:accent5>
      <a:accent6>
        <a:srgbClr val="8D5FA7"/>
      </a:accent6>
      <a:hlink>
        <a:srgbClr val="22A8C4"/>
      </a:hlink>
      <a:folHlink>
        <a:srgbClr val="8D5FA7"/>
      </a:folHlink>
    </a:clrScheme>
    <a:fontScheme name="Orbit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rb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944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9440000" scaled="0"/>
        </a:gradFill>
      </a:fillStyleLst>
      <a:lnStyleLst>
        <a:ln w="12700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508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10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100000"/>
                <a:shade val="85000"/>
                <a:alpha val="100000"/>
                <a:satMod val="15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75000"/>
                <a:satMod val="200000"/>
              </a:schemeClr>
            </a:gs>
            <a:gs pos="60000">
              <a:schemeClr val="phClr">
                <a:shade val="85000"/>
                <a:satMod val="60000"/>
              </a:schemeClr>
            </a:gs>
            <a:gs pos="100000">
              <a:schemeClr val="phClr">
                <a:shade val="50000"/>
                <a:satMod val="25000"/>
              </a:schemeClr>
            </a:gs>
          </a:gsLst>
          <a:path path="circle">
            <a:fillToRect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152</TotalTime>
  <Words>322</Words>
  <Application>Microsoft Office PowerPoint</Application>
  <PresentationFormat>On-screen Show (16:9)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Courier New</vt:lpstr>
      <vt:lpstr>Abel</vt:lpstr>
      <vt:lpstr>Arial</vt:lpstr>
      <vt:lpstr>Titillium Web</vt:lpstr>
      <vt:lpstr>Cambria</vt:lpstr>
      <vt:lpstr>Wingdings</vt:lpstr>
      <vt:lpstr>Theme4</vt:lpstr>
      <vt:lpstr>ARRAY</vt:lpstr>
      <vt:lpstr>Overview</vt:lpstr>
      <vt:lpstr>Introduction</vt:lpstr>
      <vt:lpstr>Advantages</vt:lpstr>
      <vt:lpstr>Disadvantages</vt:lpstr>
      <vt:lpstr>Applications</vt:lpstr>
      <vt:lpstr>Types of Array</vt:lpstr>
      <vt:lpstr>Array Operations</vt:lpstr>
      <vt:lpstr>Vector</vt:lpstr>
      <vt:lpstr>Demonstration: Snake Game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91-9284247272</dc:creator>
  <cp:lastModifiedBy>riddhi pawar</cp:lastModifiedBy>
  <cp:revision>22</cp:revision>
  <dcterms:created xsi:type="dcterms:W3CDTF">2021-06-16T15:30:14Z</dcterms:created>
  <dcterms:modified xsi:type="dcterms:W3CDTF">2021-06-27T04:26:19Z</dcterms:modified>
</cp:coreProperties>
</file>