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  <p:sldId id="259" r:id="rId6"/>
    <p:sldId id="264" r:id="rId7"/>
    <p:sldId id="268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F75E-A0FB-44E6-9933-22A5FBFCB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F40D2-BE82-4D07-A144-1FFF0962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90BE-10BB-4E25-BFBD-E1324A00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6D4E-8616-46E2-A94C-19A45F5B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28B5-6EDA-4C30-8FCF-F87A7D8C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5B15-E8C2-4181-A07B-98A1B2B1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DF87-B5D2-4E52-9BB2-A47FA6046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1397-F349-461F-81A2-CA0823DA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55C2-B8B7-4030-A06D-21A8643D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29DB-05D8-4164-8B4C-D32428F1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04CA5-F4D5-445F-BC0C-DD685CDA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D3217-9593-4310-8B75-F2A89559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29D0-EEA5-46C4-A3E4-65E1F51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38C3-6F06-44F1-85C4-649FAC63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79C9-682E-4C20-AD0D-1FE754BF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B388-7F21-496A-B579-90E03688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FE8C-2B17-404A-AC19-659D3C04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D61C-E314-4703-AA91-19ADE6D3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DB15-F33A-4CA8-A1F5-DC09D3B0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668A-1730-4394-A0D9-9200324B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24AD-970B-4E66-BBFA-2477F8B9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21C00-D2E8-440B-A9D3-B8020C89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431FD-743A-46EE-AE47-88B3002D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7771-36E0-46BF-895A-1FAA2D33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F3C8-7480-41BF-8EAB-63056816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0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193F-757E-48F4-B497-B76D150F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6B9B-607E-4D0F-B67D-49228C8DC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16700-A3B4-40F6-A29D-F526A7929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7AD4D-E572-42B3-9EBB-6B8A5BB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0744-92BF-4002-8B8F-96A0B2A1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974DD-3275-4619-A49F-1C63F4B8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6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F3C9-4EBD-4C6D-916D-6D007AC2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6CD1-CCE6-4326-9CF5-F3C1B892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D8EBA-2107-49D8-BC4A-D457205F1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0CD22-A4ED-4986-848E-D6F7400B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B205-A895-40FC-84DA-E988978BE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3C31B-AD52-4438-9F53-1FC397F9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5FE2D-1290-4C78-8939-2F61508D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751FA-17C2-41B8-828A-3D54A661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E028-0055-4123-8E4B-FB12634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51FFC-F8F9-428E-9163-59445777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34F40-06F0-479D-85B4-30837D73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86D78-F24F-4B96-85FC-73038E4A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3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7610B-8A57-4747-AD17-5385D1E0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F6C0E-250E-4F6E-B2F3-EB6DDCE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2978-76D5-4C76-ACB7-B2018CEC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0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230C-4593-4FA1-A97F-EAA28A23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EA7B-4B34-4AB4-BA5C-EC1C79F5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DF14E-8A97-4793-BAFB-B758EA38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4764-623D-428D-B2FC-2B99DF38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A9B4-5E8E-4713-9CBF-1265E822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CCE0-6391-4CE9-B873-A07ECFC5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BFF3-89F7-4D35-9721-1E00AD72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0508A-5E0D-45B2-8BC7-3386BCC3F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C58D8-DD24-40E2-BE25-BEC725EF9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77D23-DEA1-494B-94C9-CD83E04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A0D7C-32DC-45AC-A24A-D7D59755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01CBD-159F-4938-A926-14C2866C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EA459-9439-4962-A8F6-D9F5259B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F974-A69E-45B6-B83A-617E0023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F1E9-5F6C-45AB-8EAE-33B65005A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C385-940D-42CF-8C8A-2380B61D8F18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CB2-A25E-4551-A1BF-1D882409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4E9E-4E31-499A-BB85-E8C32A218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1B6E-5371-41CA-B95F-DFB0DCA43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2EFE6B-5B85-4E12-91F7-A0FF658E3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04"/>
          <a:stretch/>
        </p:blipFill>
        <p:spPr>
          <a:xfrm>
            <a:off x="0" y="6322319"/>
            <a:ext cx="12192000" cy="535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CD492-D6A0-4C74-845E-6FE9A299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34C7E-4488-4DEF-B67F-B59AA442A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995" y="131181"/>
            <a:ext cx="8565274" cy="192083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Social Distancing Detector System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7611-69B4-4B9B-81B9-74B0A7D885A5}"/>
              </a:ext>
            </a:extLst>
          </p:cNvPr>
          <p:cNvSpPr txBox="1"/>
          <p:nvPr/>
        </p:nvSpPr>
        <p:spPr>
          <a:xfrm>
            <a:off x="7791061" y="4553339"/>
            <a:ext cx="4400939" cy="2304661"/>
          </a:xfrm>
          <a:prstGeom prst="rect">
            <a:avLst/>
          </a:prstGeom>
          <a:solidFill>
            <a:schemeClr val="bg1">
              <a:lumMod val="9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 Subject:	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Analog and Digital electronics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 Guided By: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Mr.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Wawage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 Sir</a:t>
            </a:r>
          </a:p>
          <a:p>
            <a:r>
              <a:rPr lang="en-US" sz="2000" b="1" dirty="0">
                <a:latin typeface="Tw Cen MT" panose="020B0602020104020603" pitchFamily="34" charset="0"/>
              </a:rPr>
              <a:t> Group Members: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	232069   Namrata Thakur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	232071   Riddhi Pawar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	232072   </a:t>
            </a:r>
            <a:r>
              <a:rPr lang="en-US" sz="2000" dirty="0" err="1">
                <a:latin typeface="Tw Cen MT" panose="020B0602020104020603" pitchFamily="34" charset="0"/>
              </a:rPr>
              <a:t>Nilima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Patole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57A91F7-AB09-40DD-9958-AF4BE802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0"/>
            <a:ext cx="10515600" cy="132556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1. Introduction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DF2A0-EC9A-4898-ADC1-3D7688AD0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71" y="1212979"/>
            <a:ext cx="4652726" cy="2523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71A1F-A155-4921-824C-4F1FA88C12FA}"/>
              </a:ext>
            </a:extLst>
          </p:cNvPr>
          <p:cNvSpPr txBox="1"/>
          <p:nvPr/>
        </p:nvSpPr>
        <p:spPr>
          <a:xfrm>
            <a:off x="603379" y="3995545"/>
            <a:ext cx="109852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whole World is fighting with COVID-19 virus, it is our duty safeguard ourselves as well as our families. As we know, COVID-19 spreads mainly among people who are in close contact (within about 6 feet) for a prolonged period.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w Cen MT" panose="020B0602020104020603" pitchFamily="34" charset="0"/>
              </a:rPr>
              <a:t>As we know Social Distancing plays vital role to slow down spread of COVID-19, we have made a gadget to help ensure it. Our social distancing alarm will detect if someone comes closer to you </a:t>
            </a:r>
            <a:r>
              <a:rPr lang="en-US" sz="2400" dirty="0" err="1">
                <a:latin typeface="Tw Cen MT" panose="020B0602020104020603" pitchFamily="34" charset="0"/>
              </a:rPr>
              <a:t>i.e</a:t>
            </a:r>
            <a:r>
              <a:rPr lang="en-US" sz="2400" dirty="0">
                <a:latin typeface="Tw Cen MT" panose="020B0602020104020603" pitchFamily="34" charset="0"/>
              </a:rPr>
              <a:t> within 6 feet distance. </a:t>
            </a:r>
          </a:p>
          <a:p>
            <a:endParaRPr lang="en-IN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7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804D-FEB1-4542-B472-113E9DE8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0"/>
            <a:ext cx="10515600" cy="132556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2. Components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1A606-1185-4D5D-9B33-D2F06ED91371}"/>
              </a:ext>
            </a:extLst>
          </p:cNvPr>
          <p:cNvPicPr/>
          <p:nvPr/>
        </p:nvPicPr>
        <p:blipFill rotWithShape="1">
          <a:blip r:embed="rId2"/>
          <a:srcRect l="3622" t="38144" r="32919" b="9191"/>
          <a:stretch/>
        </p:blipFill>
        <p:spPr>
          <a:xfrm>
            <a:off x="382554" y="1586204"/>
            <a:ext cx="5031534" cy="2201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E4AEC-7A8A-42F0-9560-EEBD239F59A4}"/>
              </a:ext>
            </a:extLst>
          </p:cNvPr>
          <p:cNvSpPr txBox="1"/>
          <p:nvPr/>
        </p:nvSpPr>
        <p:spPr>
          <a:xfrm>
            <a:off x="3083767" y="3945608"/>
            <a:ext cx="3452326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 R3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49B93B-C93F-4096-99D6-FFBAE5C3AEAB}"/>
              </a:ext>
            </a:extLst>
          </p:cNvPr>
          <p:cNvPicPr/>
          <p:nvPr/>
        </p:nvPicPr>
        <p:blipFill rotWithShape="1">
          <a:blip r:embed="rId3"/>
          <a:srcRect l="29315" t="32154" r="26461" b="16679"/>
          <a:stretch/>
        </p:blipFill>
        <p:spPr>
          <a:xfrm>
            <a:off x="6715226" y="4034872"/>
            <a:ext cx="3620277" cy="1950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573D3-72D2-404C-857F-1226F6BAEA6E}"/>
              </a:ext>
            </a:extLst>
          </p:cNvPr>
          <p:cNvSpPr txBox="1"/>
          <p:nvPr/>
        </p:nvSpPr>
        <p:spPr>
          <a:xfrm>
            <a:off x="7607228" y="6077724"/>
            <a:ext cx="288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Breadboard Small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0376BB-7E11-4833-84D6-8D1906656B08}"/>
              </a:ext>
            </a:extLst>
          </p:cNvPr>
          <p:cNvPicPr/>
          <p:nvPr/>
        </p:nvPicPr>
        <p:blipFill rotWithShape="1">
          <a:blip r:embed="rId4"/>
          <a:srcRect l="51947" t="62089" r="37692" b="13184"/>
          <a:stretch/>
        </p:blipFill>
        <p:spPr>
          <a:xfrm>
            <a:off x="7242407" y="1432561"/>
            <a:ext cx="688613" cy="924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4F7D0F-02E7-47AC-A207-999E0DAC6B5E}"/>
              </a:ext>
            </a:extLst>
          </p:cNvPr>
          <p:cNvSpPr txBox="1"/>
          <p:nvPr/>
        </p:nvSpPr>
        <p:spPr>
          <a:xfrm>
            <a:off x="7242407" y="2681154"/>
            <a:ext cx="215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FA0404-2782-434C-9C5E-D00960A0DAC8}"/>
              </a:ext>
            </a:extLst>
          </p:cNvPr>
          <p:cNvPicPr/>
          <p:nvPr/>
        </p:nvPicPr>
        <p:blipFill rotWithShape="1">
          <a:blip r:embed="rId4"/>
          <a:srcRect l="19909" t="19673" r="66894" b="59594"/>
          <a:stretch/>
        </p:blipFill>
        <p:spPr>
          <a:xfrm>
            <a:off x="1278293" y="4912257"/>
            <a:ext cx="956389" cy="8633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226DBB-B943-4C0E-B447-CCAB4C315353}"/>
              </a:ext>
            </a:extLst>
          </p:cNvPr>
          <p:cNvSpPr txBox="1"/>
          <p:nvPr/>
        </p:nvSpPr>
        <p:spPr>
          <a:xfrm>
            <a:off x="1292288" y="5935059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RGB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F513E7-9757-4D31-AB8F-90448CD03497}"/>
              </a:ext>
            </a:extLst>
          </p:cNvPr>
          <p:cNvPicPr/>
          <p:nvPr/>
        </p:nvPicPr>
        <p:blipFill rotWithShape="1">
          <a:blip r:embed="rId4"/>
          <a:srcRect l="2710" t="58567" r="78688" b="9690"/>
          <a:stretch/>
        </p:blipFill>
        <p:spPr>
          <a:xfrm>
            <a:off x="9759339" y="1411306"/>
            <a:ext cx="1236306" cy="11866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99390F-B0E3-4A8D-9A93-DA480132601C}"/>
              </a:ext>
            </a:extLst>
          </p:cNvPr>
          <p:cNvSpPr txBox="1"/>
          <p:nvPr/>
        </p:nvSpPr>
        <p:spPr>
          <a:xfrm>
            <a:off x="9675845" y="281131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Potentiometer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5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804D-FEB1-4542-B472-113E9DE8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0" y="20602"/>
            <a:ext cx="10515600" cy="132556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2. Components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141EE9-CF67-4281-9A6D-8A7802C57200}"/>
              </a:ext>
            </a:extLst>
          </p:cNvPr>
          <p:cNvPicPr/>
          <p:nvPr/>
        </p:nvPicPr>
        <p:blipFill rotWithShape="1">
          <a:blip r:embed="rId2"/>
          <a:srcRect l="24967" t="37936" r="31815" b="15189"/>
          <a:stretch/>
        </p:blipFill>
        <p:spPr>
          <a:xfrm>
            <a:off x="7688425" y="4139823"/>
            <a:ext cx="3110716" cy="19284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E4AB12-A70F-4E75-A8E9-5A5540682A38}"/>
              </a:ext>
            </a:extLst>
          </p:cNvPr>
          <p:cNvSpPr txBox="1"/>
          <p:nvPr/>
        </p:nvSpPr>
        <p:spPr>
          <a:xfrm>
            <a:off x="7911316" y="6062401"/>
            <a:ext cx="288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Ultrasonic Distance Sensor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0E0E67-C2F1-49AA-84F8-84EFF6EDDEA0}"/>
              </a:ext>
            </a:extLst>
          </p:cNvPr>
          <p:cNvPicPr/>
          <p:nvPr/>
        </p:nvPicPr>
        <p:blipFill rotWithShape="1">
          <a:blip r:embed="rId3"/>
          <a:srcRect l="34088" t="29158" r="29689" b="18675"/>
          <a:stretch/>
        </p:blipFill>
        <p:spPr>
          <a:xfrm>
            <a:off x="2613623" y="3878880"/>
            <a:ext cx="2676834" cy="21311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B1C7CF-000C-4223-A6BF-EB33AFC576AE}"/>
              </a:ext>
            </a:extLst>
          </p:cNvPr>
          <p:cNvSpPr txBox="1"/>
          <p:nvPr/>
        </p:nvSpPr>
        <p:spPr>
          <a:xfrm>
            <a:off x="3506217" y="6068315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PIR Sensor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9D9773-0C51-4074-B01E-DC883D599D04}"/>
              </a:ext>
            </a:extLst>
          </p:cNvPr>
          <p:cNvPicPr/>
          <p:nvPr/>
        </p:nvPicPr>
        <p:blipFill rotWithShape="1">
          <a:blip r:embed="rId4"/>
          <a:srcRect l="37325" t="32403" r="40079" b="27169"/>
          <a:stretch/>
        </p:blipFill>
        <p:spPr>
          <a:xfrm>
            <a:off x="1278293" y="1548389"/>
            <a:ext cx="1501750" cy="15112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F2816C-8821-4525-9D30-91CD5810C174}"/>
              </a:ext>
            </a:extLst>
          </p:cNvPr>
          <p:cNvSpPr txBox="1"/>
          <p:nvPr/>
        </p:nvSpPr>
        <p:spPr>
          <a:xfrm>
            <a:off x="1626911" y="3105101"/>
            <a:ext cx="19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Piezo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0ACF54-11F6-4C83-98B5-931107B8565C}"/>
              </a:ext>
            </a:extLst>
          </p:cNvPr>
          <p:cNvPicPr/>
          <p:nvPr/>
        </p:nvPicPr>
        <p:blipFill rotWithShape="1">
          <a:blip r:embed="rId5"/>
          <a:srcRect l="19592" t="30155" r="11297" b="12936"/>
          <a:stretch/>
        </p:blipFill>
        <p:spPr>
          <a:xfrm>
            <a:off x="5290457" y="919626"/>
            <a:ext cx="4592996" cy="21273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92C80D-287B-491A-A20B-1B1917994C76}"/>
              </a:ext>
            </a:extLst>
          </p:cNvPr>
          <p:cNvSpPr txBox="1"/>
          <p:nvPr/>
        </p:nvSpPr>
        <p:spPr>
          <a:xfrm>
            <a:off x="7059111" y="3049565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16x2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60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5168E0-E856-49E4-B494-DC780E7F5004}"/>
              </a:ext>
            </a:extLst>
          </p:cNvPr>
          <p:cNvSpPr txBox="1">
            <a:spLocks/>
          </p:cNvSpPr>
          <p:nvPr/>
        </p:nvSpPr>
        <p:spPr>
          <a:xfrm>
            <a:off x="57694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w Cen MT" panose="020B0602020104020603" pitchFamily="34" charset="0"/>
              </a:rPr>
              <a:t>3. Circuit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D3603-B679-47AD-B023-21200BE7A501}"/>
              </a:ext>
            </a:extLst>
          </p:cNvPr>
          <p:cNvPicPr/>
          <p:nvPr/>
        </p:nvPicPr>
        <p:blipFill rotWithShape="1">
          <a:blip r:embed="rId2"/>
          <a:srcRect l="9940" t="20223" r="36428" b="6445"/>
          <a:stretch/>
        </p:blipFill>
        <p:spPr>
          <a:xfrm>
            <a:off x="1099457" y="1222309"/>
            <a:ext cx="9993086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3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5168E0-E856-49E4-B494-DC780E7F5004}"/>
              </a:ext>
            </a:extLst>
          </p:cNvPr>
          <p:cNvSpPr txBox="1">
            <a:spLocks/>
          </p:cNvSpPr>
          <p:nvPr/>
        </p:nvSpPr>
        <p:spPr>
          <a:xfrm>
            <a:off x="59715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w Cen MT" panose="020B0602020104020603" pitchFamily="34" charset="0"/>
              </a:rPr>
              <a:t>4. Working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FFD87-36C4-4602-A0D2-2C4A9F74E6FE}"/>
              </a:ext>
            </a:extLst>
          </p:cNvPr>
          <p:cNvSpPr txBox="1"/>
          <p:nvPr/>
        </p:nvSpPr>
        <p:spPr>
          <a:xfrm>
            <a:off x="3804557" y="401171"/>
            <a:ext cx="8287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( when moving object is at distance more than 200 )</a:t>
            </a:r>
            <a:endParaRPr lang="en-IN" sz="2800" dirty="0">
              <a:latin typeface="Tw Cen MT" panose="020B06020201040206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C2C1B6-3E7D-471C-B75D-12FD86AE3961}"/>
              </a:ext>
            </a:extLst>
          </p:cNvPr>
          <p:cNvGrpSpPr/>
          <p:nvPr/>
        </p:nvGrpSpPr>
        <p:grpSpPr>
          <a:xfrm>
            <a:off x="1608753" y="1250302"/>
            <a:ext cx="8974493" cy="5297665"/>
            <a:chOff x="1847461" y="1231640"/>
            <a:chExt cx="4480153" cy="50917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C75628-4F21-443E-B162-E17378960474}"/>
                </a:ext>
              </a:extLst>
            </p:cNvPr>
            <p:cNvGrpSpPr/>
            <p:nvPr/>
          </p:nvGrpSpPr>
          <p:grpSpPr>
            <a:xfrm>
              <a:off x="1847461" y="1259632"/>
              <a:ext cx="4480153" cy="5063779"/>
              <a:chOff x="1847461" y="1259632"/>
              <a:chExt cx="4480153" cy="506377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5077DE0-CF80-40BF-86A2-519A36092C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152" t="18367" r="48101" b="7795"/>
              <a:stretch/>
            </p:blipFill>
            <p:spPr>
              <a:xfrm>
                <a:off x="1847461" y="1259632"/>
                <a:ext cx="4480153" cy="506377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A4F2270-652D-4724-A296-8EFCC441D8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1786" t="31110" r="39770" b="11066"/>
              <a:stretch/>
            </p:blipFill>
            <p:spPr>
              <a:xfrm rot="5400000">
                <a:off x="5213431" y="1174927"/>
                <a:ext cx="1029478" cy="1198887"/>
              </a:xfrm>
              <a:prstGeom prst="rect">
                <a:avLst/>
              </a:prstGeom>
            </p:spPr>
          </p:pic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B4D13-2D54-4CBC-8205-3A3472D05CA1}"/>
                </a:ext>
              </a:extLst>
            </p:cNvPr>
            <p:cNvSpPr/>
            <p:nvPr/>
          </p:nvSpPr>
          <p:spPr>
            <a:xfrm>
              <a:off x="3208174" y="1231640"/>
              <a:ext cx="186613" cy="1965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564275-E036-42E5-9E5C-5B5AED640FD3}"/>
                </a:ext>
              </a:extLst>
            </p:cNvPr>
            <p:cNvSpPr/>
            <p:nvPr/>
          </p:nvSpPr>
          <p:spPr>
            <a:xfrm>
              <a:off x="4502020" y="1774370"/>
              <a:ext cx="186613" cy="1965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7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5168E0-E856-49E4-B494-DC780E7F5004}"/>
              </a:ext>
            </a:extLst>
          </p:cNvPr>
          <p:cNvSpPr txBox="1">
            <a:spLocks/>
          </p:cNvSpPr>
          <p:nvPr/>
        </p:nvSpPr>
        <p:spPr>
          <a:xfrm>
            <a:off x="485191" y="-5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w Cen MT" panose="020B0602020104020603" pitchFamily="34" charset="0"/>
              </a:rPr>
              <a:t>4. Working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E49E4-9FC6-4577-AAF8-EE226EF5135C}"/>
              </a:ext>
            </a:extLst>
          </p:cNvPr>
          <p:cNvSpPr txBox="1"/>
          <p:nvPr/>
        </p:nvSpPr>
        <p:spPr>
          <a:xfrm>
            <a:off x="3767235" y="384669"/>
            <a:ext cx="8101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( when moving object is at distance less than 200 )</a:t>
            </a:r>
            <a:endParaRPr lang="en-IN" sz="2800" dirty="0">
              <a:latin typeface="Tw Cen MT" panose="020B06020201040206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626C8D-942C-4D4F-85F2-5ED4FD6CAA11}"/>
              </a:ext>
            </a:extLst>
          </p:cNvPr>
          <p:cNvGrpSpPr/>
          <p:nvPr/>
        </p:nvGrpSpPr>
        <p:grpSpPr>
          <a:xfrm>
            <a:off x="1570653" y="1222311"/>
            <a:ext cx="9050693" cy="5281746"/>
            <a:chOff x="1570653" y="1222311"/>
            <a:chExt cx="9050693" cy="52817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F2A5EFA-7225-4CD2-89F0-D2D4733668B5}"/>
                </a:ext>
              </a:extLst>
            </p:cNvPr>
            <p:cNvGrpSpPr/>
            <p:nvPr/>
          </p:nvGrpSpPr>
          <p:grpSpPr>
            <a:xfrm>
              <a:off x="1570653" y="1222311"/>
              <a:ext cx="9050693" cy="5281746"/>
              <a:chOff x="1570653" y="1222311"/>
              <a:chExt cx="9050693" cy="528174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90FB6A8-BF33-469B-9C7D-084C02E63DD2}"/>
                  </a:ext>
                </a:extLst>
              </p:cNvPr>
              <p:cNvGrpSpPr/>
              <p:nvPr/>
            </p:nvGrpSpPr>
            <p:grpSpPr>
              <a:xfrm>
                <a:off x="1570653" y="1222311"/>
                <a:ext cx="9050693" cy="5281746"/>
                <a:chOff x="1772816" y="1194318"/>
                <a:chExt cx="4590662" cy="5075853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74048A0-B3D0-435B-A7C0-D93CAE7F74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540" t="17415" r="47806" b="8571"/>
                <a:stretch/>
              </p:blipFill>
              <p:spPr>
                <a:xfrm>
                  <a:off x="1772816" y="1194318"/>
                  <a:ext cx="4590662" cy="5075853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58C24E19-91E5-406A-8434-52B33FDD6D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1786" t="31110" r="39770" b="11066"/>
                <a:stretch/>
              </p:blipFill>
              <p:spPr>
                <a:xfrm rot="5400000">
                  <a:off x="5120951" y="981269"/>
                  <a:ext cx="1029478" cy="1455576"/>
                </a:xfrm>
                <a:prstGeom prst="rect">
                  <a:avLst/>
                </a:prstGeom>
              </p:spPr>
            </p:pic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8482AB-C776-4CED-BAA5-905A44D64D01}"/>
                  </a:ext>
                </a:extLst>
              </p:cNvPr>
              <p:cNvSpPr/>
              <p:nvPr/>
            </p:nvSpPr>
            <p:spPr>
              <a:xfrm>
                <a:off x="4328045" y="1520891"/>
                <a:ext cx="373817" cy="2048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257C90D-E622-403D-A378-964EA19649F0}"/>
                  </a:ext>
                </a:extLst>
              </p:cNvPr>
              <p:cNvSpPr/>
              <p:nvPr/>
            </p:nvSpPr>
            <p:spPr>
              <a:xfrm>
                <a:off x="6971718" y="1838706"/>
                <a:ext cx="373817" cy="2048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7060E2-9230-440B-8092-7524CF0BDDB5}"/>
                </a:ext>
              </a:extLst>
            </p:cNvPr>
            <p:cNvGrpSpPr/>
            <p:nvPr/>
          </p:nvGrpSpPr>
          <p:grpSpPr>
            <a:xfrm flipH="1">
              <a:off x="8945972" y="2488827"/>
              <a:ext cx="785883" cy="912117"/>
              <a:chOff x="10629685" y="2576912"/>
              <a:chExt cx="872848" cy="912117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BD3CA3F9-3898-4263-AC43-D18A5EF48D3A}"/>
                  </a:ext>
                </a:extLst>
              </p:cNvPr>
              <p:cNvSpPr/>
              <p:nvPr/>
            </p:nvSpPr>
            <p:spPr>
              <a:xfrm rot="16753157">
                <a:off x="11014880" y="2837873"/>
                <a:ext cx="319595" cy="40127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9EF0976D-75F8-49F4-82C8-8185CDEC81FA}"/>
                  </a:ext>
                </a:extLst>
              </p:cNvPr>
              <p:cNvSpPr/>
              <p:nvPr/>
            </p:nvSpPr>
            <p:spPr>
              <a:xfrm rot="16753157">
                <a:off x="10793937" y="2741828"/>
                <a:ext cx="654834" cy="627444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B27DEAD-0D55-44B6-9A5D-7FBE66DE35C2}"/>
                  </a:ext>
                </a:extLst>
              </p:cNvPr>
              <p:cNvSpPr/>
              <p:nvPr/>
            </p:nvSpPr>
            <p:spPr>
              <a:xfrm rot="16753157">
                <a:off x="10610050" y="2596547"/>
                <a:ext cx="912117" cy="87284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89AB5A-D52A-4934-84A4-281C4F4CF5CE}"/>
                </a:ext>
              </a:extLst>
            </p:cNvPr>
            <p:cNvGrpSpPr/>
            <p:nvPr/>
          </p:nvGrpSpPr>
          <p:grpSpPr>
            <a:xfrm>
              <a:off x="8194500" y="2463200"/>
              <a:ext cx="872848" cy="912117"/>
              <a:chOff x="10626680" y="2574838"/>
              <a:chExt cx="872848" cy="912117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89E0C92B-FBE1-4548-B972-E62EEF4F1D13}"/>
                  </a:ext>
                </a:extLst>
              </p:cNvPr>
              <p:cNvSpPr/>
              <p:nvPr/>
            </p:nvSpPr>
            <p:spPr>
              <a:xfrm rot="16753157">
                <a:off x="11014880" y="2837873"/>
                <a:ext cx="319595" cy="40127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113521E6-4168-40D3-8D04-DE11E2894F1A}"/>
                  </a:ext>
                </a:extLst>
              </p:cNvPr>
              <p:cNvSpPr/>
              <p:nvPr/>
            </p:nvSpPr>
            <p:spPr>
              <a:xfrm rot="16753157">
                <a:off x="10793937" y="2741828"/>
                <a:ext cx="654834" cy="627444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1518367F-6931-4142-BB33-3BBB1520FD99}"/>
                  </a:ext>
                </a:extLst>
              </p:cNvPr>
              <p:cNvSpPr/>
              <p:nvPr/>
            </p:nvSpPr>
            <p:spPr>
              <a:xfrm rot="16753157">
                <a:off x="10607045" y="2594473"/>
                <a:ext cx="912117" cy="87284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247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5168E0-E856-49E4-B494-DC780E7F5004}"/>
              </a:ext>
            </a:extLst>
          </p:cNvPr>
          <p:cNvSpPr txBox="1">
            <a:spLocks/>
          </p:cNvSpPr>
          <p:nvPr/>
        </p:nvSpPr>
        <p:spPr>
          <a:xfrm>
            <a:off x="64381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w Cen MT" panose="020B0602020104020603" pitchFamily="34" charset="0"/>
              </a:rPr>
              <a:t>5. Conclusion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C7948-1E0B-4F0B-B711-0834D7926B7D}"/>
              </a:ext>
            </a:extLst>
          </p:cNvPr>
          <p:cNvSpPr txBox="1"/>
          <p:nvPr/>
        </p:nvSpPr>
        <p:spPr>
          <a:xfrm>
            <a:off x="1278293" y="1612429"/>
            <a:ext cx="9547549" cy="1258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analysed the circuit components and its simulation for Social Distancing Detector system using Arduino. This will prove quite helpful in ensuring social distancing in COVID-19 situation, and safeguard public health.</a:t>
            </a:r>
            <a:endParaRPr lang="en-IN" sz="20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ocial distancing - The new normal to defy Covid -19 | Engineering Review">
            <a:extLst>
              <a:ext uri="{FF2B5EF4-FFF2-40B4-BE49-F238E27FC236}">
                <a16:creationId xmlns:a16="http://schemas.microsoft.com/office/drawing/2014/main" id="{5A51AEA4-4685-4092-AC18-56F3F093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706" y="3763537"/>
            <a:ext cx="3674122" cy="2083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7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Mask by MED ARTWORK | Mask, Face mask, Face">
            <a:extLst>
              <a:ext uri="{FF2B5EF4-FFF2-40B4-BE49-F238E27FC236}">
                <a16:creationId xmlns:a16="http://schemas.microsoft.com/office/drawing/2014/main" id="{5A624A72-F53D-4C4E-B14F-E122BE8F1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6" b="22041"/>
          <a:stretch/>
        </p:blipFill>
        <p:spPr bwMode="auto">
          <a:xfrm>
            <a:off x="2416467" y="1576872"/>
            <a:ext cx="6872287" cy="405881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221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Wingdings</vt:lpstr>
      <vt:lpstr>Office Theme</vt:lpstr>
      <vt:lpstr>Social Distancing Detector System</vt:lpstr>
      <vt:lpstr>1. Introduction</vt:lpstr>
      <vt:lpstr>2. Components</vt:lpstr>
      <vt:lpstr>2.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 pawar</dc:creator>
  <cp:lastModifiedBy>riddhi pawar</cp:lastModifiedBy>
  <cp:revision>48</cp:revision>
  <dcterms:created xsi:type="dcterms:W3CDTF">2021-06-21T15:46:46Z</dcterms:created>
  <dcterms:modified xsi:type="dcterms:W3CDTF">2021-06-23T16:45:51Z</dcterms:modified>
</cp:coreProperties>
</file>