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Optical analysis of different glass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-Ridhesh Goti (19STS030)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of light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Light disperse through medium</a:t>
            </a:r>
          </a:p>
          <a:p>
            <a:r>
              <a:rPr lang="en-IN" dirty="0" smtClean="0"/>
              <a:t>Wavelength dependency of the refractive index</a:t>
            </a:r>
          </a:p>
          <a:p>
            <a:r>
              <a:rPr lang="en-IN" dirty="0" smtClean="0"/>
              <a:t>It depends on the material types/glass </a:t>
            </a:r>
            <a:r>
              <a:rPr lang="en-IN" dirty="0" smtClean="0"/>
              <a:t>type</a:t>
            </a:r>
          </a:p>
          <a:p>
            <a:r>
              <a:rPr lang="en-IN" dirty="0" smtClean="0"/>
              <a:t>In general dispersion relation is given by </a:t>
            </a:r>
            <a:r>
              <a:rPr lang="en-IN" dirty="0" err="1" smtClean="0"/>
              <a:t>cauchy</a:t>
            </a:r>
            <a:r>
              <a:rPr lang="en-IN" dirty="0" smtClean="0"/>
              <a:t> formula,</a:t>
            </a:r>
          </a:p>
          <a:p>
            <a:endParaRPr lang="en-IN" dirty="0" smtClean="0"/>
          </a:p>
          <a:p>
            <a:r>
              <a:rPr lang="en-IN" dirty="0" smtClean="0"/>
              <a:t>Here this relation is depended on only certain range of wavelengths. Within that range it is called as normal dispersion.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3789040"/>
            <a:ext cx="2160239" cy="8094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Another type, Anomalous dispersion. At the edge of that region the RI decreases rapidly because of absorption.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dielectric medium certain range of wavelengths are absorbed. After that there is one peak due to resonance.</a:t>
            </a:r>
          </a:p>
          <a:p>
            <a:r>
              <a:rPr lang="en-IN" dirty="0" smtClean="0"/>
              <a:t>Final equation due to electric field effect of light on medium is,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348880"/>
            <a:ext cx="3804295" cy="1440160"/>
          </a:xfrm>
          <a:prstGeom prst="rect">
            <a:avLst/>
          </a:prstGeom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45224"/>
            <a:ext cx="2232248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Relation trends :</a:t>
            </a:r>
          </a:p>
          <a:p>
            <a:pPr>
              <a:buNone/>
            </a:pPr>
            <a:r>
              <a:rPr lang="en-IN" dirty="0" smtClean="0"/>
              <a:t>(1) Refractive </a:t>
            </a:r>
            <a:r>
              <a:rPr lang="en-IN" dirty="0" smtClean="0"/>
              <a:t>index of substance increases with decreasing of </a:t>
            </a:r>
            <a:r>
              <a:rPr lang="en-IN" dirty="0" smtClean="0"/>
              <a:t>wavelength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(</a:t>
            </a:r>
            <a:r>
              <a:rPr lang="en-IN" dirty="0" smtClean="0"/>
              <a:t>2) The </a:t>
            </a:r>
            <a:r>
              <a:rPr lang="en-IN" dirty="0" smtClean="0"/>
              <a:t>rate of increase becomes greater at shorter wavelength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Abbe</a:t>
            </a:r>
            <a:r>
              <a:rPr lang="en-IN" dirty="0" smtClean="0"/>
              <a:t> number (measurement of dispersion):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Low </a:t>
            </a:r>
            <a:r>
              <a:rPr lang="en-IN" dirty="0" err="1" smtClean="0"/>
              <a:t>abbe</a:t>
            </a:r>
            <a:r>
              <a:rPr lang="en-IN" dirty="0" smtClean="0"/>
              <a:t> number means that dispersion is high </a:t>
            </a:r>
            <a:r>
              <a:rPr lang="en-IN" dirty="0" smtClean="0"/>
              <a:t>and vice </a:t>
            </a:r>
            <a:r>
              <a:rPr lang="en-IN" dirty="0" smtClean="0"/>
              <a:t>versa.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Nd</a:t>
            </a:r>
            <a:r>
              <a:rPr lang="en-IN" dirty="0" smtClean="0"/>
              <a:t>, </a:t>
            </a:r>
            <a:r>
              <a:rPr lang="en-IN" dirty="0" err="1" smtClean="0"/>
              <a:t>Nf</a:t>
            </a:r>
            <a:r>
              <a:rPr lang="en-IN" dirty="0" smtClean="0"/>
              <a:t>, </a:t>
            </a:r>
            <a:r>
              <a:rPr lang="en-IN" dirty="0" err="1" smtClean="0"/>
              <a:t>Nc</a:t>
            </a:r>
            <a:r>
              <a:rPr lang="en-IN" dirty="0" smtClean="0"/>
              <a:t> are refractive </a:t>
            </a:r>
            <a:r>
              <a:rPr lang="en-IN" dirty="0" smtClean="0"/>
              <a:t>index of material at wavelengths </a:t>
            </a:r>
            <a:r>
              <a:rPr lang="en-IN" dirty="0" smtClean="0"/>
              <a:t>of </a:t>
            </a:r>
            <a:r>
              <a:rPr lang="en-IN" dirty="0" err="1" smtClean="0"/>
              <a:t>Fraunhofer</a:t>
            </a:r>
            <a:r>
              <a:rPr lang="en-IN" dirty="0" smtClean="0"/>
              <a:t> </a:t>
            </a:r>
            <a:r>
              <a:rPr lang="en-IN" dirty="0" smtClean="0"/>
              <a:t>D,F and C lines(589.3 nm, 486.1 nm, 656.3 nm respectively).</a:t>
            </a:r>
          </a:p>
          <a:p>
            <a:r>
              <a:rPr lang="en-IN" dirty="0" smtClean="0"/>
              <a:t>Flint glass has </a:t>
            </a:r>
            <a:r>
              <a:rPr lang="en-IN" dirty="0" err="1" smtClean="0"/>
              <a:t>abbe</a:t>
            </a:r>
            <a:r>
              <a:rPr lang="en-IN" dirty="0" smtClean="0"/>
              <a:t> number </a:t>
            </a:r>
            <a:r>
              <a:rPr lang="en-IN" dirty="0" smtClean="0"/>
              <a:t>V &lt; 50 and crown glass has V &gt; 50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365104"/>
            <a:ext cx="1675433" cy="6368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208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Optical analysis of different glass types</vt:lpstr>
      <vt:lpstr>Dispersion of light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analysis of different glass types</dc:title>
  <dc:creator>crystal</dc:creator>
  <cp:lastModifiedBy>crystal</cp:lastModifiedBy>
  <cp:revision>7</cp:revision>
  <dcterms:created xsi:type="dcterms:W3CDTF">2019-06-28T04:56:19Z</dcterms:created>
  <dcterms:modified xsi:type="dcterms:W3CDTF">2019-06-30T20:35:27Z</dcterms:modified>
</cp:coreProperties>
</file>