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7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26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04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044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6833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34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9648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4925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9345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17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28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73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8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1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882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813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10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89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0E36-6DDD-478F-B01A-112C0EBF92FE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153D-2570-4539-A62F-B90A9A737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0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472" y="2619375"/>
            <a:ext cx="9448800" cy="1722173"/>
          </a:xfrm>
        </p:spPr>
        <p:txBody>
          <a:bodyPr>
            <a:normAutofit fontScale="90000"/>
          </a:bodyPr>
          <a:lstStyle/>
          <a:p>
            <a:r>
              <a:rPr lang="en-US" sz="7500" dirty="0"/>
              <a:t/>
            </a:r>
            <a:br>
              <a:rPr lang="en-US" sz="7500" dirty="0"/>
            </a:br>
            <a:r>
              <a:rPr lang="en-US" sz="7500" dirty="0"/>
              <a:t/>
            </a:r>
            <a:br>
              <a:rPr lang="en-US" sz="7500" dirty="0"/>
            </a:br>
            <a:r>
              <a:rPr lang="en-US" sz="7200" dirty="0"/>
              <a:t>ROTARACT DISTRICT 					EVENTS</a:t>
            </a:r>
            <a:br>
              <a:rPr lang="en-US" sz="7200" dirty="0"/>
            </a:br>
            <a:r>
              <a:rPr lang="en-US" sz="7200" dirty="0"/>
              <a:t>		  2019-2020</a:t>
            </a:r>
          </a:p>
        </p:txBody>
      </p:sp>
    </p:spTree>
    <p:extLst>
      <p:ext uri="{BB962C8B-B14F-4D97-AF65-F5344CB8AC3E}">
        <p14:creationId xmlns:p14="http://schemas.microsoft.com/office/powerpoint/2010/main" xmlns="" val="306909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/>
              <a:t>REGIONAL FORUM 3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DATE : 18-08-2019</a:t>
            </a:r>
          </a:p>
          <a:p>
            <a:r>
              <a:rPr lang="en-US" sz="2800" dirty="0"/>
              <a:t>HOST CLUB : ROTARACT CLUB OF PUDUKOTTAI</a:t>
            </a:r>
          </a:p>
        </p:txBody>
      </p:sp>
    </p:spTree>
    <p:extLst>
      <p:ext uri="{BB962C8B-B14F-4D97-AF65-F5344CB8AC3E}">
        <p14:creationId xmlns:p14="http://schemas.microsoft.com/office/powerpoint/2010/main" xmlns="" val="112988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REGIONAL FORUM 2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0439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DATE : 25-08-2019</a:t>
            </a:r>
          </a:p>
          <a:p>
            <a:r>
              <a:rPr lang="en-US" sz="2800" dirty="0"/>
              <a:t>HOST CLUB : ROTARACT CLUB OF BOILER CITY, MAM BUISNESS SCHOOL AND HOLY CROSS COLLEGE</a:t>
            </a:r>
          </a:p>
        </p:txBody>
      </p:sp>
    </p:spTree>
    <p:extLst>
      <p:ext uri="{BB962C8B-B14F-4D97-AF65-F5344CB8AC3E}">
        <p14:creationId xmlns:p14="http://schemas.microsoft.com/office/powerpoint/2010/main" xmlns="" val="281158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REGIONAL FORUM 1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05867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DATE : 01-09-2019</a:t>
            </a:r>
          </a:p>
          <a:p>
            <a:r>
              <a:rPr lang="en-US" sz="2800" dirty="0"/>
              <a:t>HOST CLUB : ROTARACT CLUB OF EDU CITY, THANTHAI HANDS ROVER</a:t>
            </a:r>
          </a:p>
        </p:txBody>
      </p:sp>
    </p:spTree>
    <p:extLst>
      <p:ext uri="{BB962C8B-B14F-4D97-AF65-F5344CB8AC3E}">
        <p14:creationId xmlns:p14="http://schemas.microsoft.com/office/powerpoint/2010/main" xmlns="" val="115827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DISTRICT SPORTS MEET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DATE : 08-09-2019</a:t>
            </a:r>
          </a:p>
          <a:p>
            <a:r>
              <a:rPr lang="en-US" sz="2800" dirty="0"/>
              <a:t>HOST CLUB : ROTARACT CLUB OF  MALLLIGAI GTN ARTS</a:t>
            </a:r>
          </a:p>
        </p:txBody>
      </p:sp>
    </p:spTree>
    <p:extLst>
      <p:ext uri="{BB962C8B-B14F-4D97-AF65-F5344CB8AC3E}">
        <p14:creationId xmlns:p14="http://schemas.microsoft.com/office/powerpoint/2010/main" xmlns="" val="117272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/>
              <a:t>COMMUNITY CLUB CONCLAVE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DATE : 01-12-2019</a:t>
            </a:r>
          </a:p>
          <a:p>
            <a:r>
              <a:rPr lang="en-US" sz="2800" dirty="0"/>
              <a:t>HOST CLUB : ROTARACT CLUB OF KARUR</a:t>
            </a:r>
          </a:p>
        </p:txBody>
      </p:sp>
    </p:spTree>
    <p:extLst>
      <p:ext uri="{BB962C8B-B14F-4D97-AF65-F5344CB8AC3E}">
        <p14:creationId xmlns:p14="http://schemas.microsoft.com/office/powerpoint/2010/main" xmlns="" val="289154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/>
              <a:t>DISTRICT CULTURALS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DATE : 5-01-2020</a:t>
            </a:r>
          </a:p>
          <a:p>
            <a:r>
              <a:rPr lang="en-US" sz="2800" dirty="0"/>
              <a:t>HOST CLUB : ROTARACT CLUB OF PSNA COLLEGE &amp; ST. ANTONY COLLEGE</a:t>
            </a:r>
          </a:p>
        </p:txBody>
      </p:sp>
    </p:spTree>
    <p:extLst>
      <p:ext uri="{BB962C8B-B14F-4D97-AF65-F5344CB8AC3E}">
        <p14:creationId xmlns:p14="http://schemas.microsoft.com/office/powerpoint/2010/main" xmlns="" val="216415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DISTRICT CONFERENCE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87579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DATE : 01-02-2020, 02-02-2020</a:t>
            </a:r>
          </a:p>
          <a:p>
            <a:r>
              <a:rPr lang="en-US" sz="2800" dirty="0"/>
              <a:t>HOST CLUB : ROTARACT CLUB OF TEMPLE CITY</a:t>
            </a:r>
          </a:p>
        </p:txBody>
      </p:sp>
    </p:spTree>
    <p:extLst>
      <p:ext uri="{BB962C8B-B14F-4D97-AF65-F5344CB8AC3E}">
        <p14:creationId xmlns:p14="http://schemas.microsoft.com/office/powerpoint/2010/main" xmlns="" val="222956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PUBLIC IMAGE PROJECTS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DATE : 08-03-2020</a:t>
            </a:r>
          </a:p>
          <a:p>
            <a:r>
              <a:rPr lang="en-US" sz="2800" dirty="0"/>
              <a:t>HOST CLUB : ROTARACT CLUB OF ANNA UNIVERSITY</a:t>
            </a:r>
          </a:p>
        </p:txBody>
      </p:sp>
    </p:spTree>
    <p:extLst>
      <p:ext uri="{BB962C8B-B14F-4D97-AF65-F5344CB8AC3E}">
        <p14:creationId xmlns:p14="http://schemas.microsoft.com/office/powerpoint/2010/main" xmlns="" val="2291296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/>
              <a:t>DISTRICT AWARDS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DATE : 21-06-2020</a:t>
            </a:r>
          </a:p>
          <a:p>
            <a:r>
              <a:rPr lang="en-US" sz="2800" dirty="0"/>
              <a:t>HOST CLUB : ROTARACT CLUB OF TEMPLE CITY &amp; EDU CITY</a:t>
            </a:r>
          </a:p>
        </p:txBody>
      </p:sp>
    </p:spTree>
    <p:extLst>
      <p:ext uri="{BB962C8B-B14F-4D97-AF65-F5344CB8AC3E}">
        <p14:creationId xmlns:p14="http://schemas.microsoft.com/office/powerpoint/2010/main" xmlns="" val="185439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 err="1"/>
              <a:t>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REGION 1	- PERAMBALUR, ARIYALUR , THURAIYUR, JEYAMKONDAN </a:t>
            </a:r>
          </a:p>
          <a:p>
            <a:pPr marL="0" indent="0">
              <a:buNone/>
            </a:pPr>
            <a:r>
              <a:rPr lang="en-US" dirty="0"/>
              <a:t>REGION 2	- TRICHY, MANAPPARAI </a:t>
            </a:r>
          </a:p>
          <a:p>
            <a:pPr marL="0" indent="0">
              <a:buNone/>
            </a:pPr>
            <a:r>
              <a:rPr lang="en-US" dirty="0"/>
              <a:t>REGION 3	- PUDUKOTTAI </a:t>
            </a:r>
          </a:p>
          <a:p>
            <a:pPr marL="0" indent="0">
              <a:buNone/>
            </a:pPr>
            <a:r>
              <a:rPr lang="en-US" dirty="0"/>
              <a:t>REGION 4	- KODAIKANAL, BATHTHALAGUNDU, DINDUGAL,THENI AND KARUR</a:t>
            </a:r>
          </a:p>
          <a:p>
            <a:pPr marL="0" indent="0">
              <a:buNone/>
            </a:pPr>
            <a:r>
              <a:rPr lang="en-US" dirty="0"/>
              <a:t>REGION 5	- MADURAI, PALANI  </a:t>
            </a:r>
          </a:p>
        </p:txBody>
      </p:sp>
    </p:spTree>
    <p:extLst>
      <p:ext uri="{BB962C8B-B14F-4D97-AF65-F5344CB8AC3E}">
        <p14:creationId xmlns:p14="http://schemas.microsoft.com/office/powerpoint/2010/main" xmlns="" val="37896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PETS AND SETS &amp; DOTS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DATE : 16-02-2019,17-02-2019</a:t>
            </a:r>
          </a:p>
          <a:p>
            <a:r>
              <a:rPr lang="en-US" sz="2800" dirty="0"/>
              <a:t>HOST CLUB : ROTARACT CLUB OF SOUTHERN FORT</a:t>
            </a:r>
          </a:p>
        </p:txBody>
      </p:sp>
    </p:spTree>
    <p:extLst>
      <p:ext uri="{BB962C8B-B14F-4D97-AF65-F5344CB8AC3E}">
        <p14:creationId xmlns:p14="http://schemas.microsoft.com/office/powerpoint/2010/main" xmlns="" val="309911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FELLOWSHIP MEET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DATE : 23-06-2019</a:t>
            </a:r>
          </a:p>
          <a:p>
            <a:r>
              <a:rPr lang="en-US" sz="2800" dirty="0"/>
              <a:t>HOST: ROTARACT DISTRICT ORGANIZATION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7428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DRR INSTALLATION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DATE : 30-06-2019</a:t>
            </a:r>
          </a:p>
          <a:p>
            <a:r>
              <a:rPr lang="en-US" sz="2800" dirty="0"/>
              <a:t>HOST CLUB : ROTARACT DISTRICT ORGANIZATION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60203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/>
              <a:t>TRAINING OF PRESIDENT AND SECRETARY (TOPS) &amp; DOTS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DATE : 07-07-2019</a:t>
            </a:r>
          </a:p>
          <a:p>
            <a:r>
              <a:rPr lang="en-US" sz="2800" dirty="0"/>
              <a:t>HOST CLUB : ROTARACT CLUB OF SRINIVASAN COLLEGE FOR WOMEN</a:t>
            </a:r>
          </a:p>
        </p:txBody>
      </p:sp>
    </p:spTree>
    <p:extLst>
      <p:ext uri="{BB962C8B-B14F-4D97-AF65-F5344CB8AC3E}">
        <p14:creationId xmlns:p14="http://schemas.microsoft.com/office/powerpoint/2010/main" xmlns="" val="36522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DISTRICT TRAINING ASSEMBLY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dirty="0"/>
              <a:t>DATE : 28-07-2019</a:t>
            </a:r>
          </a:p>
          <a:p>
            <a:r>
              <a:rPr lang="en-US" sz="2800" dirty="0"/>
              <a:t>HOST CLUB : ROTARACT CLUB OF TEMPLE CITY &amp; ROTARACT CLUB OF NATIONAL COLLEGE</a:t>
            </a:r>
          </a:p>
        </p:txBody>
      </p:sp>
    </p:spTree>
    <p:extLst>
      <p:ext uri="{BB962C8B-B14F-4D97-AF65-F5344CB8AC3E}">
        <p14:creationId xmlns:p14="http://schemas.microsoft.com/office/powerpoint/2010/main" xmlns="" val="360183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2005"/>
          </a:xfrm>
        </p:spPr>
        <p:txBody>
          <a:bodyPr>
            <a:normAutofit/>
          </a:bodyPr>
          <a:lstStyle/>
          <a:p>
            <a:r>
              <a:rPr lang="en-US" sz="4000" dirty="0"/>
              <a:t>REGIONAL FORUM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839215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DATE : 04-08-2019</a:t>
            </a:r>
          </a:p>
          <a:p>
            <a:r>
              <a:rPr lang="en-US" sz="2800" dirty="0"/>
              <a:t>HOST CLUB : ROTARACT CLUB OF SARASWATHINARAYANAN COLLEGE  &amp;  SOLAIMALAI COLLGE</a:t>
            </a:r>
          </a:p>
        </p:txBody>
      </p:sp>
    </p:spTree>
    <p:extLst>
      <p:ext uri="{BB962C8B-B14F-4D97-AF65-F5344CB8AC3E}">
        <p14:creationId xmlns:p14="http://schemas.microsoft.com/office/powerpoint/2010/main" xmlns="" val="15139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REGIONAL FORUM 4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02209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DATE : 11-08-2019</a:t>
            </a:r>
          </a:p>
          <a:p>
            <a:r>
              <a:rPr lang="en-US" sz="2800" dirty="0"/>
              <a:t>HOST CLUB : ROTARACT CLUB OF GOVT ARTS COLLEGE, ANNAI WOMENS , KONGU ARTS AND SCIENCE &amp; KARUR ILANTHALIR</a:t>
            </a:r>
          </a:p>
        </p:txBody>
      </p:sp>
    </p:spTree>
    <p:extLst>
      <p:ext uri="{BB962C8B-B14F-4D97-AF65-F5344CB8AC3E}">
        <p14:creationId xmlns:p14="http://schemas.microsoft.com/office/powerpoint/2010/main" xmlns="" val="9188460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114</TotalTime>
  <Words>270</Words>
  <Application>Microsoft Office PowerPoint</Application>
  <PresentationFormat>Custom</PresentationFormat>
  <Paragraphs>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Vapor Trail</vt:lpstr>
      <vt:lpstr>  ROTARACT DISTRICT      EVENTS     2019-2020</vt:lpstr>
      <vt:lpstr>ReGIoNS</vt:lpstr>
      <vt:lpstr>PETS AND SETS &amp; DOTS </vt:lpstr>
      <vt:lpstr>FELLOWSHIP MEET </vt:lpstr>
      <vt:lpstr>DRR INSTALLATION </vt:lpstr>
      <vt:lpstr>TRAINING OF PRESIDENT AND SECRETARY (TOPS) &amp; DOTS </vt:lpstr>
      <vt:lpstr>DISTRICT TRAINING ASSEMBLY </vt:lpstr>
      <vt:lpstr>REGIONAL FORUM 5</vt:lpstr>
      <vt:lpstr>REGIONAL FORUM 4 </vt:lpstr>
      <vt:lpstr>REGIONAL FORUM 3 </vt:lpstr>
      <vt:lpstr>REGIONAL FORUM 2 </vt:lpstr>
      <vt:lpstr>REGIONAL FORUM 1 </vt:lpstr>
      <vt:lpstr>DISTRICT SPORTS MEET </vt:lpstr>
      <vt:lpstr>COMMUNITY CLUB CONCLAVE </vt:lpstr>
      <vt:lpstr>DISTRICT CULTURALS </vt:lpstr>
      <vt:lpstr>DISTRICT CONFERENCE </vt:lpstr>
      <vt:lpstr>PUBLIC IMAGE PROJECTS </vt:lpstr>
      <vt:lpstr>DISTRICT AWARDS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2019-2020</dc:title>
  <dc:creator>Harish V</dc:creator>
  <cp:lastModifiedBy>admin</cp:lastModifiedBy>
  <cp:revision>18</cp:revision>
  <cp:lastPrinted>2019-05-13T05:56:20Z</cp:lastPrinted>
  <dcterms:created xsi:type="dcterms:W3CDTF">2019-01-26T08:03:01Z</dcterms:created>
  <dcterms:modified xsi:type="dcterms:W3CDTF">2019-07-06T13:30:59Z</dcterms:modified>
</cp:coreProperties>
</file>