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5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7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384BE-81D7-45FA-A157-4318F875EB5D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486F-0D90-4C51-8392-9E5A4A1D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in </a:t>
            </a:r>
            <a:r>
              <a:rPr lang="en-US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: to make a copy of public repo into your own repo</a:t>
            </a:r>
          </a:p>
          <a:p>
            <a:r>
              <a:rPr lang="en-US" dirty="0" smtClean="0"/>
              <a:t>They use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Use feature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–b ‘map’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</a:t>
            </a:r>
            <a:r>
              <a:rPr lang="en-US" dirty="0" err="1" smtClean="0"/>
              <a:t>msg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map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rid47 map</a:t>
            </a:r>
          </a:p>
          <a:p>
            <a:r>
              <a:rPr lang="en-US" dirty="0" smtClean="0"/>
              <a:t>Compare &amp; pull request</a:t>
            </a:r>
          </a:p>
          <a:p>
            <a:r>
              <a:rPr lang="en-US" dirty="0" smtClean="0"/>
              <a:t>Review is provided at this point and </a:t>
            </a:r>
            <a:r>
              <a:rPr lang="en-US" dirty="0" err="1" smtClean="0"/>
              <a:t>travis</a:t>
            </a:r>
            <a:r>
              <a:rPr lang="en-US" dirty="0" smtClean="0"/>
              <a:t> does the test</a:t>
            </a:r>
          </a:p>
          <a:p>
            <a:r>
              <a:rPr lang="en-US" dirty="0" smtClean="0"/>
              <a:t>Checkout feature flipper on </a:t>
            </a:r>
            <a:r>
              <a:rPr lang="en-US" smtClean="0"/>
              <a:t>google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5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Workflow in github</vt:lpstr>
      <vt:lpstr>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in gihub</dc:title>
  <dc:creator>Ridwan Mizan</dc:creator>
  <cp:lastModifiedBy>Ridwan Mizan</cp:lastModifiedBy>
  <cp:revision>3</cp:revision>
  <dcterms:created xsi:type="dcterms:W3CDTF">2020-06-02T03:44:14Z</dcterms:created>
  <dcterms:modified xsi:type="dcterms:W3CDTF">2020-06-02T04:08:31Z</dcterms:modified>
</cp:coreProperties>
</file>