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6" r:id="rId4"/>
    <p:sldId id="267" r:id="rId5"/>
    <p:sldId id="264" r:id="rId6"/>
    <p:sldId id="265" r:id="rId7"/>
    <p:sldId id="258" r:id="rId8"/>
    <p:sldId id="259" r:id="rId9"/>
    <p:sldId id="260" r:id="rId10"/>
    <p:sldId id="25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16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90D6A-BAD0-4311-AAF2-BFC8EFA4C91F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93210-9025-45D0-8C53-B049D62D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93210-9025-45D0-8C53-B049D62DFE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6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1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7B20-C013-4FFB-854A-7956D6A93C5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5768-C6F7-4E6B-AEE3-01F13680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5" y="1122363"/>
            <a:ext cx="10411097" cy="2387600"/>
          </a:xfrm>
        </p:spPr>
        <p:txBody>
          <a:bodyPr>
            <a:normAutofit fontScale="90000"/>
          </a:bodyPr>
          <a:lstStyle/>
          <a:p>
            <a:r>
              <a:rPr lang="ar-KW" b="1" dirty="0" smtClean="0">
                <a:solidFill>
                  <a:srgbClr val="0070C0"/>
                </a:solidFill>
              </a:rPr>
              <a:t>منظومة ادارة البصمة والمعالم الحيوية</a:t>
            </a:r>
            <a:br>
              <a:rPr lang="ar-KW" b="1" dirty="0" smtClean="0">
                <a:solidFill>
                  <a:srgbClr val="0070C0"/>
                </a:solidFill>
              </a:rPr>
            </a:br>
            <a:r>
              <a:rPr lang="en-GB" b="1" dirty="0" smtClean="0">
                <a:solidFill>
                  <a:srgbClr val="0070C0"/>
                </a:solidFill>
              </a:rPr>
              <a:t>Fingerprint &amp; Biometrics Management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620"/>
            <a:ext cx="9144000" cy="1655762"/>
          </a:xfrm>
        </p:spPr>
        <p:txBody>
          <a:bodyPr vert="horz" anchor="ctr" anchorCtr="0">
            <a:normAutofit/>
          </a:bodyPr>
          <a:lstStyle/>
          <a:p>
            <a:pPr rtl="1"/>
            <a:r>
              <a:rPr lang="ar-KW" sz="3600" b="1" dirty="0" smtClean="0">
                <a:solidFill>
                  <a:srgbClr val="C00000"/>
                </a:solidFill>
              </a:rPr>
              <a:t>مقدمة وعرض مختصر</a:t>
            </a:r>
            <a:endParaRPr lang="en-GB" sz="3600" b="1" dirty="0" smtClean="0">
              <a:solidFill>
                <a:srgbClr val="C00000"/>
              </a:solidFill>
            </a:endParaRPr>
          </a:p>
          <a:p>
            <a:r>
              <a:rPr lang="en-GB" sz="3200" b="1" dirty="0">
                <a:solidFill>
                  <a:srgbClr val="FF0000"/>
                </a:solidFill>
              </a:rPr>
              <a:t>B</a:t>
            </a:r>
            <a:r>
              <a:rPr lang="en-GB" sz="3200" b="1" dirty="0">
                <a:solidFill>
                  <a:srgbClr val="0070C0"/>
                </a:solidFill>
              </a:rPr>
              <a:t>iometric </a:t>
            </a:r>
            <a:r>
              <a:rPr lang="en-GB" sz="3200" b="1" dirty="0">
                <a:solidFill>
                  <a:srgbClr val="FF0000"/>
                </a:solidFill>
              </a:rPr>
              <a:t>I</a:t>
            </a:r>
            <a:r>
              <a:rPr lang="en-GB" sz="3200" b="1" dirty="0">
                <a:solidFill>
                  <a:srgbClr val="0070C0"/>
                </a:solidFill>
              </a:rPr>
              <a:t>dentity </a:t>
            </a:r>
            <a:r>
              <a:rPr lang="en-GB" sz="3200" b="1" dirty="0">
                <a:solidFill>
                  <a:srgbClr val="FF0000"/>
                </a:solidFill>
              </a:rPr>
              <a:t>D</a:t>
            </a:r>
            <a:r>
              <a:rPr lang="en-GB" sz="3200" b="1" dirty="0">
                <a:solidFill>
                  <a:srgbClr val="0070C0"/>
                </a:solidFill>
              </a:rPr>
              <a:t>etermination &amp; </a:t>
            </a:r>
            <a:r>
              <a:rPr lang="en-GB" sz="3200" b="1" dirty="0" smtClean="0">
                <a:solidFill>
                  <a:srgbClr val="FF0000"/>
                </a:solidFill>
              </a:rPr>
              <a:t>V</a:t>
            </a:r>
            <a:r>
              <a:rPr lang="en-GB" sz="3200" b="1" dirty="0" smtClean="0">
                <a:solidFill>
                  <a:srgbClr val="0070C0"/>
                </a:solidFill>
              </a:rPr>
              <a:t>erification</a:t>
            </a:r>
            <a:endParaRPr lang="ar-KW" sz="3200" b="1" dirty="0" smtClean="0">
              <a:solidFill>
                <a:srgbClr val="0070C0"/>
              </a:solidFill>
            </a:endParaRPr>
          </a:p>
          <a:p>
            <a:pPr rtl="1"/>
            <a:r>
              <a:rPr lang="ar-KW" sz="1800" b="1" dirty="0" smtClean="0">
                <a:solidFill>
                  <a:srgbClr val="C00000"/>
                </a:solidFill>
              </a:rPr>
              <a:t>أغسطس 2015</a:t>
            </a:r>
            <a:endParaRPr lang="en-US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57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56" y="124493"/>
            <a:ext cx="10515600" cy="1325563"/>
          </a:xfrm>
        </p:spPr>
        <p:txBody>
          <a:bodyPr/>
          <a:lstStyle/>
          <a:p>
            <a:pPr algn="r" rtl="1"/>
            <a:r>
              <a:rPr lang="ar-KW" b="1" dirty="0" smtClean="0">
                <a:solidFill>
                  <a:schemeClr val="accent1">
                    <a:lumMod val="75000"/>
                  </a:schemeClr>
                </a:solidFill>
              </a:rPr>
              <a:t>الأجندة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263316"/>
            <a:ext cx="11497494" cy="5378116"/>
          </a:xfrm>
        </p:spPr>
        <p:txBody>
          <a:bodyPr>
            <a:normAutofit fontScale="32500" lnSpcReduction="20000"/>
          </a:bodyPr>
          <a:lstStyle/>
          <a:p>
            <a:pPr marL="1143000" indent="-1143000" algn="r" rtl="1">
              <a:buFont typeface="+mj-lt"/>
              <a:buAutoNum type="arabicPeriod"/>
            </a:pPr>
            <a:r>
              <a:rPr lang="ar-KW" sz="7100" b="1" dirty="0"/>
              <a:t>الجوانب الرئيسية للمعالم </a:t>
            </a:r>
            <a:r>
              <a:rPr lang="ar-KW" sz="7100" b="1" dirty="0" smtClean="0"/>
              <a:t>الحيوية</a:t>
            </a:r>
            <a:r>
              <a:rPr lang="en-GB" sz="7100" b="1" dirty="0" smtClean="0"/>
              <a:t>			Roman</a:t>
            </a:r>
            <a:endParaRPr lang="en-GB" sz="7100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GB" sz="5500" b="1" i="1" u="sng" dirty="0" smtClean="0">
                <a:solidFill>
                  <a:schemeClr val="accent1">
                    <a:lumMod val="75000"/>
                  </a:schemeClr>
                </a:solidFill>
              </a:rPr>
              <a:t>Main Biometric methods:</a:t>
            </a:r>
          </a:p>
          <a:p>
            <a:pPr marL="228600" lvl="2">
              <a:spcBef>
                <a:spcPts val="1000"/>
              </a:spcBef>
            </a:pPr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: Process of Identification vs. Verification</a:t>
            </a:r>
            <a:endParaRPr lang="ar-KW" sz="43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lvl="2">
              <a:spcBef>
                <a:spcPts val="1000"/>
              </a:spcBef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What are the Biometric features: Fingerprints, Facial, IRIS &amp; Voice</a:t>
            </a:r>
          </a:p>
          <a:p>
            <a:pPr marL="228600" lvl="2">
              <a:spcBef>
                <a:spcPts val="1000"/>
              </a:spcBef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Comparison on: A) accuracy, B) speed of retrieval &amp; C) drawbacks of each method</a:t>
            </a:r>
          </a:p>
          <a:p>
            <a:pPr marL="1143000" indent="-1143000" algn="r" rtl="1">
              <a:buFont typeface="+mj-lt"/>
              <a:buAutoNum type="arabicPeriod"/>
            </a:pPr>
            <a:r>
              <a:rPr lang="ar-KW" sz="7100" b="1" dirty="0"/>
              <a:t>التطبيقات الرئيسية؟ </a:t>
            </a:r>
            <a:r>
              <a:rPr lang="en-GB" sz="7100" b="1" dirty="0" smtClean="0"/>
              <a:t>	Roman</a:t>
            </a:r>
            <a:endParaRPr lang="ar-KW" sz="7100" b="1" dirty="0"/>
          </a:p>
          <a:p>
            <a:pPr marL="0" indent="0" rtl="1">
              <a:buNone/>
            </a:pPr>
            <a:r>
              <a:rPr lang="en-GB" sz="5500" b="1" i="1" u="sng" dirty="0">
                <a:solidFill>
                  <a:schemeClr val="accent1">
                    <a:lumMod val="75000"/>
                  </a:schemeClr>
                </a:solidFill>
              </a:rPr>
              <a:t>Key Applications:</a:t>
            </a:r>
          </a:p>
          <a:p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Sensitive &amp; High security Government buildings</a:t>
            </a:r>
          </a:p>
          <a:p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Border points</a:t>
            </a:r>
          </a:p>
          <a:p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Refineries</a:t>
            </a:r>
          </a:p>
          <a:p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Large-scale enrolment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GB" sz="43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43000" indent="-1143000" algn="r" rtl="1">
              <a:buFont typeface="+mj-lt"/>
              <a:buAutoNum type="arabicPeriod" startAt="3"/>
            </a:pPr>
            <a:r>
              <a:rPr lang="en-GB" sz="7100" b="1" dirty="0"/>
              <a:t> </a:t>
            </a:r>
            <a:r>
              <a:rPr lang="ar-KW" sz="7100" b="1" dirty="0"/>
              <a:t>ادارة الهوية مقابل ادارة الصلاحية؟</a:t>
            </a:r>
          </a:p>
          <a:p>
            <a:pPr marL="0" indent="0" algn="ctr" rtl="1">
              <a:buNone/>
            </a:pPr>
            <a:r>
              <a:rPr lang="en-GB" sz="4300" b="1" dirty="0" smtClean="0">
                <a:solidFill>
                  <a:schemeClr val="accent1">
                    <a:lumMod val="75000"/>
                  </a:schemeClr>
                </a:solidFill>
              </a:rPr>
              <a:t>Identity management vs. access management (Roman &amp; Salman)</a:t>
            </a:r>
            <a:endParaRPr lang="ar-KW" sz="43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43000" indent="-1143000" algn="r" rtl="1">
              <a:buFont typeface="+mj-lt"/>
              <a:buAutoNum type="arabicPeriod" startAt="4"/>
            </a:pPr>
            <a:r>
              <a:rPr lang="ar-KW" sz="7100" b="1" dirty="0"/>
              <a:t>الأجهزة المستعملة – </a:t>
            </a:r>
            <a:r>
              <a:rPr lang="en-GB" sz="7100" b="1" dirty="0"/>
              <a:t>devices used</a:t>
            </a:r>
            <a:r>
              <a:rPr lang="ar-KW" sz="7100" b="1" dirty="0"/>
              <a:t>  : </a:t>
            </a:r>
            <a:r>
              <a:rPr lang="en-GB" sz="7100" b="1" dirty="0"/>
              <a:t>Salman</a:t>
            </a:r>
          </a:p>
          <a:p>
            <a:pPr marL="1143000" indent="-1143000" algn="r" rtl="1">
              <a:buFont typeface="+mj-lt"/>
              <a:buAutoNum type="arabicPeriod" startAt="4"/>
            </a:pPr>
            <a:r>
              <a:rPr lang="ar-KW" sz="7100" b="1" dirty="0"/>
              <a:t>رحلة شركة الخدمات العامة مع منظومة ادارة </a:t>
            </a:r>
            <a:r>
              <a:rPr lang="ar-KW" sz="7100" b="1" dirty="0" smtClean="0"/>
              <a:t>البصمة</a:t>
            </a:r>
            <a:r>
              <a:rPr lang="en-GB" sz="7100" b="1" dirty="0" smtClean="0"/>
              <a:t>		</a:t>
            </a:r>
            <a:r>
              <a:rPr lang="ar-KW" sz="7100" b="1" dirty="0"/>
              <a:t>: </a:t>
            </a:r>
            <a:r>
              <a:rPr lang="en-GB" sz="7100" b="1" dirty="0"/>
              <a:t>Salman</a:t>
            </a:r>
          </a:p>
          <a:p>
            <a:pPr marL="1143000" indent="-1143000" algn="r" rtl="1">
              <a:buFont typeface="+mj-lt"/>
              <a:buAutoNum type="arabicPeriod" startAt="4"/>
            </a:pPr>
            <a:r>
              <a:rPr lang="ar-KW" sz="7100" b="1" dirty="0" smtClean="0"/>
              <a:t>عرض </a:t>
            </a:r>
            <a:r>
              <a:rPr lang="ar-KW" sz="7100" b="1" dirty="0"/>
              <a:t>للجوانب الرئيسية لمنظومة ادارة البصمة</a:t>
            </a:r>
            <a:r>
              <a:rPr lang="ar-KW" sz="7100" b="1" dirty="0" smtClean="0"/>
              <a:t>:</a:t>
            </a:r>
            <a:r>
              <a:rPr lang="en-GB" sz="7100" b="1" dirty="0" smtClean="0"/>
              <a:t>		Roman – overview the last 5 slides</a:t>
            </a:r>
            <a:endParaRPr lang="en-US" sz="7100" b="1" dirty="0"/>
          </a:p>
        </p:txBody>
      </p:sp>
    </p:spTree>
    <p:extLst>
      <p:ext uri="{BB962C8B-B14F-4D97-AF65-F5344CB8AC3E}">
        <p14:creationId xmlns:p14="http://schemas.microsoft.com/office/powerpoint/2010/main" val="10020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192"/>
            <a:ext cx="10515600" cy="612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Verification vs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766"/>
            <a:ext cx="10515600" cy="5204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Verification </a:t>
            </a:r>
            <a:r>
              <a:rPr lang="en-US" sz="2000" dirty="0" smtClean="0"/>
              <a:t>refers </a:t>
            </a:r>
            <a:r>
              <a:rPr lang="en-US" sz="2000" dirty="0"/>
              <a:t>to the information you need to obtain to confirm that your </a:t>
            </a:r>
            <a:r>
              <a:rPr lang="en-US" sz="2000" dirty="0" smtClean="0"/>
              <a:t>clients are </a:t>
            </a:r>
            <a:r>
              <a:rPr lang="en-US" sz="2000" dirty="0"/>
              <a:t>who </a:t>
            </a:r>
            <a:r>
              <a:rPr lang="en-US" sz="2000" dirty="0" smtClean="0"/>
              <a:t>they </a:t>
            </a:r>
            <a:r>
              <a:rPr lang="en-US" sz="2000" dirty="0"/>
              <a:t>say they </a:t>
            </a:r>
            <a:r>
              <a:rPr lang="en-US" sz="2000" dirty="0" smtClean="0"/>
              <a:t>are. It is based </a:t>
            </a:r>
            <a:r>
              <a:rPr lang="en-US" sz="2000" dirty="0"/>
              <a:t>upon validating a biometric </a:t>
            </a:r>
            <a:r>
              <a:rPr lang="en-US" sz="2000" dirty="0" smtClean="0"/>
              <a:t>sample presented </a:t>
            </a:r>
            <a:r>
              <a:rPr lang="en-US" sz="2000" dirty="0"/>
              <a:t>against a previously collected biometric </a:t>
            </a:r>
            <a:r>
              <a:rPr lang="en-US" sz="2000" dirty="0" smtClean="0"/>
              <a:t>sample </a:t>
            </a:r>
            <a:r>
              <a:rPr lang="en-US" sz="2000" dirty="0"/>
              <a:t>for the individual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1:1 </a:t>
            </a:r>
            <a:r>
              <a:rPr lang="en-US" sz="2000" dirty="0"/>
              <a:t>matching;</a:t>
            </a:r>
          </a:p>
          <a:p>
            <a:r>
              <a:rPr lang="en-US" sz="2000" dirty="0" smtClean="0"/>
              <a:t>requires </a:t>
            </a:r>
            <a:r>
              <a:rPr lang="en-US" sz="2000" dirty="0"/>
              <a:t>an ID </a:t>
            </a:r>
            <a:r>
              <a:rPr lang="en-US" sz="2000" dirty="0" smtClean="0"/>
              <a:t>plus a biometric template </a:t>
            </a:r>
            <a:r>
              <a:rPr lang="en-US" sz="2000" dirty="0"/>
              <a:t>for the matching;</a:t>
            </a:r>
          </a:p>
          <a:p>
            <a:r>
              <a:rPr lang="en-US" sz="2000" dirty="0"/>
              <a:t>Fast processing, involves only one matching;</a:t>
            </a:r>
          </a:p>
          <a:p>
            <a:pPr marL="0" indent="0">
              <a:buNone/>
            </a:pPr>
            <a:r>
              <a:rPr lang="en-US" sz="2000" b="1" dirty="0" smtClean="0"/>
              <a:t>Scenario: </a:t>
            </a:r>
            <a:endParaRPr lang="en-US" sz="2000" dirty="0"/>
          </a:p>
          <a:p>
            <a:r>
              <a:rPr lang="en-US" sz="2000" dirty="0" smtClean="0"/>
              <a:t>A person is asked to provide an ID;</a:t>
            </a:r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dirty="0"/>
              <a:t>fingerprint captured </a:t>
            </a:r>
            <a:r>
              <a:rPr lang="en-US" sz="2000" dirty="0" smtClean="0"/>
              <a:t>by a fingerprint reader;</a:t>
            </a:r>
            <a:endParaRPr lang="en-US" sz="2000" dirty="0"/>
          </a:p>
          <a:p>
            <a:r>
              <a:rPr lang="en-US" sz="2000" dirty="0" smtClean="0"/>
              <a:t>An application then </a:t>
            </a:r>
            <a:r>
              <a:rPr lang="en-US" sz="2000" dirty="0"/>
              <a:t>searches </a:t>
            </a:r>
            <a:r>
              <a:rPr lang="en-US" sz="2000" dirty="0" smtClean="0"/>
              <a:t>a database for a </a:t>
            </a:r>
            <a:r>
              <a:rPr lang="en-US" sz="2000" dirty="0"/>
              <a:t>record registered </a:t>
            </a:r>
            <a:r>
              <a:rPr lang="en-US" sz="2000" dirty="0" smtClean="0"/>
              <a:t>with </a:t>
            </a:r>
            <a:r>
              <a:rPr lang="en-US" sz="2000" dirty="0"/>
              <a:t>the given </a:t>
            </a:r>
            <a:r>
              <a:rPr lang="en-US" sz="2000" dirty="0" smtClean="0"/>
              <a:t>ID;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application</a:t>
            </a:r>
            <a:r>
              <a:rPr lang="en-US" sz="2000" dirty="0" smtClean="0"/>
              <a:t> </a:t>
            </a:r>
            <a:r>
              <a:rPr lang="en-US" sz="2000" dirty="0"/>
              <a:t>retrieves the content of the template </a:t>
            </a:r>
            <a:r>
              <a:rPr lang="en-US" sz="2000" dirty="0" smtClean="0"/>
              <a:t>fields previously saved in a record</a:t>
            </a:r>
            <a:r>
              <a:rPr lang="en-US" sz="2000" dirty="0"/>
              <a:t>;</a:t>
            </a:r>
          </a:p>
          <a:p>
            <a:r>
              <a:rPr lang="en-US" sz="2000" dirty="0"/>
              <a:t>The application</a:t>
            </a:r>
            <a:r>
              <a:rPr lang="en-US" sz="2000" dirty="0" smtClean="0"/>
              <a:t> </a:t>
            </a:r>
            <a:r>
              <a:rPr lang="en-US" sz="2000" dirty="0"/>
              <a:t>uses the Fingerprint Verification SDK to </a:t>
            </a:r>
            <a:r>
              <a:rPr lang="en-US" sz="2000" dirty="0" smtClean="0"/>
              <a:t>compare the </a:t>
            </a:r>
            <a:r>
              <a:rPr lang="en-US" sz="2000" dirty="0"/>
              <a:t>captured template </a:t>
            </a:r>
            <a:r>
              <a:rPr lang="en-US" sz="2000" dirty="0" smtClean="0"/>
              <a:t>with </a:t>
            </a:r>
            <a:r>
              <a:rPr lang="en-US" sz="2000" dirty="0"/>
              <a:t>the retrieved from the record;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user is </a:t>
            </a:r>
            <a:r>
              <a:rPr lang="en-US" sz="2000" dirty="0" smtClean="0"/>
              <a:t>authenticated only if </a:t>
            </a:r>
            <a:r>
              <a:rPr lang="en-US" sz="2000" dirty="0"/>
              <a:t>the matching </a:t>
            </a:r>
            <a:r>
              <a:rPr lang="en-US" sz="2000" dirty="0" smtClean="0"/>
              <a:t>returns true;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29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566"/>
            <a:ext cx="10515600" cy="5661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Identification </a:t>
            </a:r>
            <a:r>
              <a:rPr lang="en-US" dirty="0"/>
              <a:t>system seeks to identify an unknown person, it is based upon comparison of biometric sample presented against a database of previously collected samples. </a:t>
            </a:r>
            <a:endParaRPr lang="en-US" dirty="0" smtClean="0"/>
          </a:p>
          <a:p>
            <a:r>
              <a:rPr lang="en-US" dirty="0" smtClean="0"/>
              <a:t>1:N </a:t>
            </a:r>
            <a:r>
              <a:rPr lang="en-US" dirty="0"/>
              <a:t>matching;</a:t>
            </a:r>
          </a:p>
          <a:p>
            <a:r>
              <a:rPr lang="en-US" dirty="0" smtClean="0"/>
              <a:t>Does not require </a:t>
            </a:r>
            <a:r>
              <a:rPr lang="en-US" dirty="0"/>
              <a:t>an </a:t>
            </a:r>
            <a:r>
              <a:rPr lang="en-US" dirty="0" smtClean="0"/>
              <a:t>ID, only </a:t>
            </a:r>
            <a:r>
              <a:rPr lang="en-US" dirty="0"/>
              <a:t>a biometric template for the matching;</a:t>
            </a:r>
          </a:p>
          <a:p>
            <a:r>
              <a:rPr lang="en-US" dirty="0"/>
              <a:t>Processing time dependent on </a:t>
            </a:r>
            <a:r>
              <a:rPr lang="en-US" dirty="0" smtClean="0"/>
              <a:t>N (the number) </a:t>
            </a:r>
            <a:r>
              <a:rPr lang="en-US" dirty="0"/>
              <a:t>of </a:t>
            </a:r>
            <a:r>
              <a:rPr lang="en-US" dirty="0" smtClean="0"/>
              <a:t>templates;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fingerprint captured by a fingerprint reader;</a:t>
            </a:r>
          </a:p>
          <a:p>
            <a:r>
              <a:rPr lang="en-US" dirty="0"/>
              <a:t>An application starts </a:t>
            </a:r>
            <a:r>
              <a:rPr lang="en-US" dirty="0" smtClean="0"/>
              <a:t>to iterate through </a:t>
            </a:r>
            <a:r>
              <a:rPr lang="en-US" dirty="0"/>
              <a:t>all user records in </a:t>
            </a:r>
            <a:r>
              <a:rPr lang="en-US" dirty="0" smtClean="0"/>
              <a:t>a database;</a:t>
            </a:r>
            <a:endParaRPr lang="en-US" dirty="0"/>
          </a:p>
          <a:p>
            <a:r>
              <a:rPr lang="en-US" dirty="0"/>
              <a:t>The application </a:t>
            </a:r>
            <a:r>
              <a:rPr lang="en-US" dirty="0" smtClean="0"/>
              <a:t>retrieves the content of the template for each user in the database;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uses the Fingerprint </a:t>
            </a:r>
            <a:r>
              <a:rPr lang="en-US" dirty="0" smtClean="0"/>
              <a:t>Identification SDK </a:t>
            </a:r>
            <a:r>
              <a:rPr lang="en-US" dirty="0"/>
              <a:t>to compare the captured template with the retrieved from the record;</a:t>
            </a:r>
          </a:p>
          <a:p>
            <a:r>
              <a:rPr lang="en-US" dirty="0"/>
              <a:t>The user is authenticated only if the matching returns </a:t>
            </a:r>
            <a:r>
              <a:rPr lang="en-US" dirty="0" smtClean="0"/>
              <a:t>true otherwise it keeps on doing the loop;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524000" y="0"/>
            <a:ext cx="5410200" cy="457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4600" y="228600"/>
            <a:ext cx="8153400" cy="6629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715000" y="2971800"/>
            <a:ext cx="4953000" cy="388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9163394">
            <a:off x="2096163" y="1897896"/>
            <a:ext cx="963565" cy="891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9157816">
            <a:off x="2131456" y="1761089"/>
            <a:ext cx="885863" cy="8967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3708">
            <a:off x="2008799" y="1425903"/>
            <a:ext cx="1319760" cy="10790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rot="19163394">
            <a:off x="3785039" y="622527"/>
            <a:ext cx="990328" cy="94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9157816">
            <a:off x="3822382" y="484967"/>
            <a:ext cx="910468" cy="950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0452">
            <a:off x="3713004" y="294074"/>
            <a:ext cx="1120888" cy="103537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9163394">
            <a:off x="3373342" y="3594799"/>
            <a:ext cx="818550" cy="8081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157816">
            <a:off x="3421687" y="3453058"/>
            <a:ext cx="724648" cy="810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163394">
            <a:off x="7400649" y="661397"/>
            <a:ext cx="788208" cy="82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9157816">
            <a:off x="7423249" y="529175"/>
            <a:ext cx="724648" cy="832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9163394">
            <a:off x="5463693" y="2111851"/>
            <a:ext cx="788208" cy="827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9157816">
            <a:off x="5486293" y="1979629"/>
            <a:ext cx="724648" cy="8324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19163394">
            <a:off x="5918665" y="4433226"/>
            <a:ext cx="931384" cy="785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9157816">
            <a:off x="5951383" y="4297381"/>
            <a:ext cx="856277" cy="790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9163394">
            <a:off x="7952749" y="2962472"/>
            <a:ext cx="931384" cy="785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9157816">
            <a:off x="7985467" y="2826627"/>
            <a:ext cx="856277" cy="790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9163394">
            <a:off x="8029323" y="5749542"/>
            <a:ext cx="854677" cy="8414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9157816">
            <a:off x="8056708" y="5615595"/>
            <a:ext cx="785756" cy="84667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9163394">
            <a:off x="9342735" y="4705821"/>
            <a:ext cx="854677" cy="8968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9157816">
            <a:off x="9370267" y="4571802"/>
            <a:ext cx="785756" cy="90236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20" y="5461789"/>
            <a:ext cx="1022114" cy="80784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27" y="4387997"/>
            <a:ext cx="941372" cy="94079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418">
            <a:off x="3314867" y="2975847"/>
            <a:ext cx="975616" cy="118691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418">
            <a:off x="5413212" y="1577263"/>
            <a:ext cx="975616" cy="118691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418">
            <a:off x="7311318" y="112901"/>
            <a:ext cx="975616" cy="118691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19163394">
            <a:off x="3017507" y="5620647"/>
            <a:ext cx="928769" cy="779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157816">
            <a:off x="3076981" y="5474877"/>
            <a:ext cx="822222" cy="781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418">
            <a:off x="3050262" y="5011674"/>
            <a:ext cx="967171" cy="117664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 rot="19163394">
            <a:off x="9162049" y="966057"/>
            <a:ext cx="928769" cy="7795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9157816">
            <a:off x="9221523" y="820287"/>
            <a:ext cx="822222" cy="781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1" y="4042458"/>
            <a:ext cx="1005469" cy="98017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359" y="2537700"/>
            <a:ext cx="1005469" cy="98017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27" y="545671"/>
            <a:ext cx="933974" cy="9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rtl="1"/>
            <a:r>
              <a:rPr lang="ar-KW" b="1" dirty="0"/>
              <a:t>عرض للجوانب الرئيسية لمنظومة ادارة البصمة: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next 5 slides show these aspects of biometrics: (For Roman to complete) – also Roman: we may need to re do the pictures for someone Arab looking.</a:t>
            </a:r>
          </a:p>
          <a:p>
            <a:r>
              <a:rPr lang="en-GB" dirty="0" smtClean="0"/>
              <a:t>Facial</a:t>
            </a:r>
          </a:p>
          <a:p>
            <a:r>
              <a:rPr lang="en-GB" dirty="0" smtClean="0"/>
              <a:t>Finger 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4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338</Words>
  <Application>Microsoft Office PowerPoint</Application>
  <PresentationFormat>Custom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منظومة ادارة البصمة والمعالم الحيوية Fingerprint &amp; Biometrics Management</vt:lpstr>
      <vt:lpstr>الأجندة</vt:lpstr>
      <vt:lpstr>Verification vs Identification</vt:lpstr>
      <vt:lpstr>PowerPoint Presentation</vt:lpstr>
      <vt:lpstr>PowerPoint Presentation</vt:lpstr>
      <vt:lpstr>عرض للجوانب الرئيسية لمنظومة ادارة البصمة: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Alharbi</dc:creator>
  <cp:lastModifiedBy>Roman Davidenko</cp:lastModifiedBy>
  <cp:revision>30</cp:revision>
  <dcterms:created xsi:type="dcterms:W3CDTF">2015-08-17T10:44:14Z</dcterms:created>
  <dcterms:modified xsi:type="dcterms:W3CDTF">2015-08-18T08:59:51Z</dcterms:modified>
</cp:coreProperties>
</file>