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0" r:id="rId2"/>
    <p:sldId id="285" r:id="rId3"/>
    <p:sldId id="286" r:id="rId4"/>
    <p:sldId id="287" r:id="rId5"/>
    <p:sldId id="288" r:id="rId6"/>
    <p:sldId id="259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54545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Open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723"/>
    <a:srgbClr val="F1DBB7"/>
    <a:srgbClr val="01A49E"/>
    <a:srgbClr val="199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6" autoAdjust="0"/>
    <p:restoredTop sz="94600"/>
  </p:normalViewPr>
  <p:slideViewPr>
    <p:cSldViewPr snapToGrid="0" snapToObjects="1">
      <p:cViewPr>
        <p:scale>
          <a:sx n="141" d="100"/>
          <a:sy n="141" d="100"/>
        </p:scale>
        <p:origin x="-3848" y="-3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90964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nd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087" y="11703831"/>
            <a:ext cx="24379826" cy="2001575"/>
          </a:xfrm>
          <a:prstGeom prst="rect">
            <a:avLst/>
          </a:prstGeom>
          <a:solidFill>
            <a:srgbClr val="0E0F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17" name="Group 17"/>
          <p:cNvGrpSpPr/>
          <p:nvPr/>
        </p:nvGrpSpPr>
        <p:grpSpPr>
          <a:xfrm>
            <a:off x="1052536" y="12301305"/>
            <a:ext cx="11150932" cy="1050705"/>
            <a:chOff x="0" y="148432"/>
            <a:chExt cx="11150931" cy="1050703"/>
          </a:xfrm>
        </p:grpSpPr>
        <p:sp>
          <p:nvSpPr>
            <p:cNvPr id="12" name="Shape 12"/>
            <p:cNvSpPr/>
            <p:nvPr/>
          </p:nvSpPr>
          <p:spPr>
            <a:xfrm>
              <a:off x="1071520" y="238987"/>
              <a:ext cx="3399975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0000"/>
                </a:lnSpc>
                <a:defRPr sz="3500" cap="all" spc="735" baseline="0">
                  <a:solidFill>
                    <a:srgbClr val="F0F0F0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r>
                <a:rPr dirty="0"/>
                <a:t>Aurora</a:t>
              </a:r>
            </a:p>
          </p:txBody>
        </p:sp>
        <p:sp>
          <p:nvSpPr>
            <p:cNvPr id="13" name="Shape 13"/>
            <p:cNvSpPr/>
            <p:nvPr/>
          </p:nvSpPr>
          <p:spPr>
            <a:xfrm>
              <a:off x="1036946" y="840063"/>
              <a:ext cx="10113985" cy="359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1800" cap="all" spc="378" baseline="66666">
                  <a:solidFill>
                    <a:srgbClr val="45485C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r>
                <a:rPr sz="2500" dirty="0"/>
                <a:t>Free powerpoint &amp; keynote template</a:t>
              </a:r>
            </a:p>
          </p:txBody>
        </p:sp>
        <p:grpSp>
          <p:nvGrpSpPr>
            <p:cNvPr id="16" name="Group 16"/>
            <p:cNvGrpSpPr/>
            <p:nvPr/>
          </p:nvGrpSpPr>
          <p:grpSpPr>
            <a:xfrm>
              <a:off x="0" y="148432"/>
              <a:ext cx="656006" cy="750733"/>
              <a:chOff x="0" y="0"/>
              <a:chExt cx="656005" cy="750731"/>
            </a:xfrm>
          </p:grpSpPr>
          <p:sp>
            <p:nvSpPr>
              <p:cNvPr id="14" name="Shape 14"/>
              <p:cNvSpPr/>
              <p:nvPr/>
            </p:nvSpPr>
            <p:spPr>
              <a:xfrm>
                <a:off x="0" y="0"/>
                <a:ext cx="656006" cy="584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1" y="21566"/>
                    </a:moveTo>
                    <a:lnTo>
                      <a:pt x="0" y="20793"/>
                    </a:lnTo>
                    <a:lnTo>
                      <a:pt x="0" y="6812"/>
                    </a:lnTo>
                    <a:lnTo>
                      <a:pt x="10890" y="0"/>
                    </a:lnTo>
                    <a:lnTo>
                      <a:pt x="21584" y="6894"/>
                    </a:lnTo>
                    <a:lnTo>
                      <a:pt x="21600" y="20860"/>
                    </a:lnTo>
                    <a:lnTo>
                      <a:pt x="20104" y="21600"/>
                    </a:lnTo>
                    <a:lnTo>
                      <a:pt x="10860" y="6133"/>
                    </a:lnTo>
                    <a:lnTo>
                      <a:pt x="1551" y="2156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6648747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aseline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181229" y="431427"/>
                <a:ext cx="293267" cy="3193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703"/>
                    </a:moveTo>
                    <a:lnTo>
                      <a:pt x="10924" y="0"/>
                    </a:lnTo>
                    <a:lnTo>
                      <a:pt x="21600" y="15537"/>
                    </a:lnTo>
                    <a:lnTo>
                      <a:pt x="10930" y="21600"/>
                    </a:lnTo>
                    <a:lnTo>
                      <a:pt x="0" y="1570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6648747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aseline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22570656" y="12730359"/>
            <a:ext cx="864077" cy="410369"/>
          </a:xfrm>
          <a:prstGeom prst="rect">
            <a:avLst/>
          </a:prstGeom>
        </p:spPr>
        <p:txBody>
          <a:bodyPr wrap="square"/>
          <a:lstStyle>
            <a:lvl1pPr>
              <a:defRPr sz="3000" cap="all" spc="378" baseline="66666">
                <a:solidFill>
                  <a:srgbClr val="45485C"/>
                </a:solidFill>
              </a:defRPr>
            </a:lvl1pPr>
          </a:lstStyle>
          <a:p>
            <a:fld id="{86CB4B4D-7CA3-9044-876B-883B54F8677D}" type="slidenum">
              <a:rPr lang="uk-UA" smtClean="0"/>
              <a:pPr/>
              <a:t>‹N°›</a:t>
            </a:fld>
            <a:endParaRPr lang="uk-U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t page &amp;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087" y="11703831"/>
            <a:ext cx="24379826" cy="2001575"/>
          </a:xfrm>
          <a:prstGeom prst="rect">
            <a:avLst/>
          </a:prstGeom>
          <a:solidFill>
            <a:srgbClr val="0E0F1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17" name="Group 17"/>
          <p:cNvGrpSpPr/>
          <p:nvPr/>
        </p:nvGrpSpPr>
        <p:grpSpPr>
          <a:xfrm>
            <a:off x="1052536" y="12301305"/>
            <a:ext cx="11150932" cy="1050705"/>
            <a:chOff x="0" y="148432"/>
            <a:chExt cx="11150931" cy="1050703"/>
          </a:xfrm>
        </p:grpSpPr>
        <p:sp>
          <p:nvSpPr>
            <p:cNvPr id="12" name="Shape 12"/>
            <p:cNvSpPr/>
            <p:nvPr/>
          </p:nvSpPr>
          <p:spPr>
            <a:xfrm>
              <a:off x="1071520" y="238987"/>
              <a:ext cx="3399975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0000"/>
                </a:lnSpc>
                <a:defRPr sz="3500" cap="all" spc="735" baseline="0">
                  <a:solidFill>
                    <a:srgbClr val="F0F0F0"/>
                  </a:solidFill>
                  <a:latin typeface="+mn-lt"/>
                  <a:ea typeface="+mn-ea"/>
                  <a:cs typeface="+mn-cs"/>
                  <a:sym typeface="Open Sans Light"/>
                </a:defRPr>
              </a:lvl1pPr>
            </a:lstStyle>
            <a:p>
              <a:r>
                <a:rPr dirty="0"/>
                <a:t>Aurora</a:t>
              </a:r>
            </a:p>
          </p:txBody>
        </p:sp>
        <p:sp>
          <p:nvSpPr>
            <p:cNvPr id="13" name="Shape 13"/>
            <p:cNvSpPr/>
            <p:nvPr/>
          </p:nvSpPr>
          <p:spPr>
            <a:xfrm>
              <a:off x="1036946" y="840063"/>
              <a:ext cx="10113985" cy="359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1800" cap="all" spc="378" baseline="66666">
                  <a:solidFill>
                    <a:srgbClr val="45485C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defRPr>
              </a:lvl1pPr>
            </a:lstStyle>
            <a:p>
              <a:r>
                <a:rPr sz="2500" dirty="0"/>
                <a:t>Free powerpoint &amp; keynote template</a:t>
              </a:r>
            </a:p>
          </p:txBody>
        </p:sp>
        <p:grpSp>
          <p:nvGrpSpPr>
            <p:cNvPr id="16" name="Group 16"/>
            <p:cNvGrpSpPr/>
            <p:nvPr/>
          </p:nvGrpSpPr>
          <p:grpSpPr>
            <a:xfrm>
              <a:off x="0" y="148432"/>
              <a:ext cx="656006" cy="750733"/>
              <a:chOff x="0" y="0"/>
              <a:chExt cx="656005" cy="750731"/>
            </a:xfrm>
          </p:grpSpPr>
          <p:sp>
            <p:nvSpPr>
              <p:cNvPr id="14" name="Shape 14"/>
              <p:cNvSpPr/>
              <p:nvPr/>
            </p:nvSpPr>
            <p:spPr>
              <a:xfrm>
                <a:off x="0" y="0"/>
                <a:ext cx="656006" cy="584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51" y="21566"/>
                    </a:moveTo>
                    <a:lnTo>
                      <a:pt x="0" y="20793"/>
                    </a:lnTo>
                    <a:lnTo>
                      <a:pt x="0" y="6812"/>
                    </a:lnTo>
                    <a:lnTo>
                      <a:pt x="10890" y="0"/>
                    </a:lnTo>
                    <a:lnTo>
                      <a:pt x="21584" y="6894"/>
                    </a:lnTo>
                    <a:lnTo>
                      <a:pt x="21600" y="20860"/>
                    </a:lnTo>
                    <a:lnTo>
                      <a:pt x="20104" y="21600"/>
                    </a:lnTo>
                    <a:lnTo>
                      <a:pt x="10860" y="6133"/>
                    </a:lnTo>
                    <a:lnTo>
                      <a:pt x="1551" y="2156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6648747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aseline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181229" y="431427"/>
                <a:ext cx="293267" cy="3193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703"/>
                    </a:moveTo>
                    <a:lnTo>
                      <a:pt x="10924" y="0"/>
                    </a:lnTo>
                    <a:lnTo>
                      <a:pt x="21600" y="15537"/>
                    </a:lnTo>
                    <a:lnTo>
                      <a:pt x="10930" y="21600"/>
                    </a:lnTo>
                    <a:lnTo>
                      <a:pt x="0" y="1570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6648747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aseline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22570656" y="12730359"/>
            <a:ext cx="864077" cy="410369"/>
          </a:xfrm>
          <a:prstGeom prst="rect">
            <a:avLst/>
          </a:prstGeom>
        </p:spPr>
        <p:txBody>
          <a:bodyPr wrap="square"/>
          <a:lstStyle>
            <a:lvl1pPr>
              <a:defRPr sz="3000" cap="all" spc="378" baseline="66666">
                <a:solidFill>
                  <a:srgbClr val="45485C"/>
                </a:solidFill>
              </a:defRPr>
            </a:lvl1pPr>
          </a:lstStyle>
          <a:p>
            <a:fld id="{86CB4B4D-7CA3-9044-876B-883B54F8677D}" type="slidenum">
              <a:rPr lang="uk-UA" smtClean="0"/>
              <a:pPr/>
              <a:t>‹N°›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524031" y="4018830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711671" y="4018830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899311" y="4018830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086951" y="4018830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4274591" y="4018830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462232" y="4018830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524031" y="6265198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711671" y="6265198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899311" y="6265198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086951" y="6265198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4274591" y="6265198"/>
            <a:ext cx="1914525" cy="1914525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6462232" y="6265198"/>
            <a:ext cx="1914525" cy="19145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888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8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76267" y="13081000"/>
            <a:ext cx="418766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2100" baseline="0">
                <a:solidFill>
                  <a:srgbClr val="45475B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0" b="0" i="0" u="none" strike="noStrike" cap="all" spc="2625" baseline="0">
          <a:ln>
            <a:noFill/>
          </a:ln>
          <a:solidFill>
            <a:srgbClr val="F0F0F0"/>
          </a:solidFill>
          <a:uFillTx/>
          <a:latin typeface="+mn-lt"/>
          <a:ea typeface="+mn-ea"/>
          <a:cs typeface="+mn-cs"/>
          <a:sym typeface="Open Sans Light"/>
        </a:defRPr>
      </a:lvl1pPr>
      <a:lvl2pPr marL="0" marR="0" indent="2286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0" b="0" i="0" u="none" strike="noStrike" cap="all" spc="2625" baseline="0">
          <a:ln>
            <a:noFill/>
          </a:ln>
          <a:solidFill>
            <a:srgbClr val="F0F0F0"/>
          </a:solidFill>
          <a:uFillTx/>
          <a:latin typeface="+mn-lt"/>
          <a:ea typeface="+mn-ea"/>
          <a:cs typeface="+mn-cs"/>
          <a:sym typeface="Open Sans Light"/>
        </a:defRPr>
      </a:lvl2pPr>
      <a:lvl3pPr marL="0" marR="0" indent="4572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0" b="0" i="0" u="none" strike="noStrike" cap="all" spc="2625" baseline="0">
          <a:ln>
            <a:noFill/>
          </a:ln>
          <a:solidFill>
            <a:srgbClr val="F0F0F0"/>
          </a:solidFill>
          <a:uFillTx/>
          <a:latin typeface="+mn-lt"/>
          <a:ea typeface="+mn-ea"/>
          <a:cs typeface="+mn-cs"/>
          <a:sym typeface="Open Sans Light"/>
        </a:defRPr>
      </a:lvl3pPr>
      <a:lvl4pPr marL="0" marR="0" indent="6858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0" b="0" i="0" u="none" strike="noStrike" cap="all" spc="2625" baseline="0">
          <a:ln>
            <a:noFill/>
          </a:ln>
          <a:solidFill>
            <a:srgbClr val="F0F0F0"/>
          </a:solidFill>
          <a:uFillTx/>
          <a:latin typeface="+mn-lt"/>
          <a:ea typeface="+mn-ea"/>
          <a:cs typeface="+mn-cs"/>
          <a:sym typeface="Open Sans Light"/>
        </a:defRPr>
      </a:lvl4pPr>
      <a:lvl5pPr marL="0" marR="0" indent="9144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0" b="0" i="0" u="none" strike="noStrike" cap="all" spc="2625" baseline="0">
          <a:ln>
            <a:noFill/>
          </a:ln>
          <a:solidFill>
            <a:srgbClr val="F0F0F0"/>
          </a:solidFill>
          <a:uFillTx/>
          <a:latin typeface="+mn-lt"/>
          <a:ea typeface="+mn-ea"/>
          <a:cs typeface="+mn-cs"/>
          <a:sym typeface="Open Sans Light"/>
        </a:defRPr>
      </a:lvl5pPr>
      <a:lvl6pPr marL="0" marR="0" indent="11430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0" b="0" i="0" u="none" strike="noStrike" cap="all" spc="2625" baseline="0">
          <a:ln>
            <a:noFill/>
          </a:ln>
          <a:solidFill>
            <a:srgbClr val="F0F0F0"/>
          </a:solidFill>
          <a:uFillTx/>
          <a:latin typeface="+mn-lt"/>
          <a:ea typeface="+mn-ea"/>
          <a:cs typeface="+mn-cs"/>
          <a:sym typeface="Open Sans Light"/>
        </a:defRPr>
      </a:lvl6pPr>
      <a:lvl7pPr marL="0" marR="0" indent="13716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0" b="0" i="0" u="none" strike="noStrike" cap="all" spc="2625" baseline="0">
          <a:ln>
            <a:noFill/>
          </a:ln>
          <a:solidFill>
            <a:srgbClr val="F0F0F0"/>
          </a:solidFill>
          <a:uFillTx/>
          <a:latin typeface="+mn-lt"/>
          <a:ea typeface="+mn-ea"/>
          <a:cs typeface="+mn-cs"/>
          <a:sym typeface="Open Sans Light"/>
        </a:defRPr>
      </a:lvl7pPr>
      <a:lvl8pPr marL="0" marR="0" indent="16002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0" b="0" i="0" u="none" strike="noStrike" cap="all" spc="2625" baseline="0">
          <a:ln>
            <a:noFill/>
          </a:ln>
          <a:solidFill>
            <a:srgbClr val="F0F0F0"/>
          </a:solidFill>
          <a:uFillTx/>
          <a:latin typeface="+mn-lt"/>
          <a:ea typeface="+mn-ea"/>
          <a:cs typeface="+mn-cs"/>
          <a:sym typeface="Open Sans Light"/>
        </a:defRPr>
      </a:lvl8pPr>
      <a:lvl9pPr marL="0" marR="0" indent="1828800" algn="ctr" defTabSz="825500" rtl="0" latinLnBrk="0">
        <a:lnSpc>
          <a:spcPct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500" b="0" i="0" u="none" strike="noStrike" cap="all" spc="2625" baseline="0">
          <a:ln>
            <a:noFill/>
          </a:ln>
          <a:solidFill>
            <a:srgbClr val="F0F0F0"/>
          </a:solidFill>
          <a:uFillTx/>
          <a:latin typeface="+mn-lt"/>
          <a:ea typeface="+mn-ea"/>
          <a:cs typeface="+mn-cs"/>
          <a:sym typeface="Open Sans Light"/>
        </a:defRPr>
      </a:lvl9pPr>
    </p:titleStyle>
    <p:bodyStyle>
      <a:lvl1pPr marL="268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"/>
        </a:defRPr>
      </a:lvl1pPr>
      <a:lvl2pPr marL="903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"/>
        </a:defRPr>
      </a:lvl2pPr>
      <a:lvl3pPr marL="1538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"/>
        </a:defRPr>
      </a:lvl3pPr>
      <a:lvl4pPr marL="2173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"/>
        </a:defRPr>
      </a:lvl4pPr>
      <a:lvl5pPr marL="2808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"/>
        </a:defRPr>
      </a:lvl5pPr>
      <a:lvl6pPr marL="3443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"/>
        </a:defRPr>
      </a:lvl6pPr>
      <a:lvl7pPr marL="4078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"/>
        </a:defRPr>
      </a:lvl7pPr>
      <a:lvl8pPr marL="4713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"/>
        </a:defRPr>
      </a:lvl8pPr>
      <a:lvl9pPr marL="5348653" marR="0" indent="-268653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54545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Open Sans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6062" y="11692923"/>
            <a:ext cx="24384000" cy="2154530"/>
          </a:xfrm>
          <a:prstGeom prst="rect">
            <a:avLst/>
          </a:prstGeom>
          <a:solidFill>
            <a:srgbClr val="16172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2DAEBE-CC23-9241-B5C5-7CC7D13E9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150" y="5429250"/>
            <a:ext cx="5981700" cy="59817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FC1ECE2-3629-2944-97CA-8F3971FBEA1E}"/>
              </a:ext>
            </a:extLst>
          </p:cNvPr>
          <p:cNvSpPr txBox="1"/>
          <p:nvPr/>
        </p:nvSpPr>
        <p:spPr>
          <a:xfrm>
            <a:off x="5191125" y="4152632"/>
            <a:ext cx="14001750" cy="1005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8800" b="0" i="0" u="none" strike="noStrike" cap="none" spc="0" normalizeH="0" baseline="54545" dirty="0">
                <a:ln>
                  <a:noFill/>
                </a:ln>
                <a:solidFill>
                  <a:srgbClr val="F1DBB7"/>
                </a:solidFill>
                <a:effectLst/>
                <a:uFillTx/>
                <a:latin typeface="Gotham Rounded Book" pitchFamily="2" charset="0"/>
                <a:sym typeface="Open Sans"/>
              </a:rPr>
              <a:t>L I N K W E A V E R</a:t>
            </a:r>
          </a:p>
        </p:txBody>
      </p:sp>
    </p:spTree>
    <p:extLst>
      <p:ext uri="{BB962C8B-B14F-4D97-AF65-F5344CB8AC3E}">
        <p14:creationId xmlns:p14="http://schemas.microsoft.com/office/powerpoint/2010/main" val="271783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6061" y="11682165"/>
            <a:ext cx="24384000" cy="2154530"/>
          </a:xfrm>
          <a:prstGeom prst="rect">
            <a:avLst/>
          </a:prstGeom>
          <a:solidFill>
            <a:srgbClr val="16172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CD7B22B-D8D5-D141-9EB2-B5399ED06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429" y="3988296"/>
            <a:ext cx="1517142" cy="151714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9D03AD0-4F97-F942-BDBF-E1C5E19A673E}"/>
              </a:ext>
            </a:extLst>
          </p:cNvPr>
          <p:cNvSpPr txBox="1"/>
          <p:nvPr/>
        </p:nvSpPr>
        <p:spPr>
          <a:xfrm>
            <a:off x="5191125" y="6069741"/>
            <a:ext cx="14001750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54545" dirty="0">
                <a:ln>
                  <a:noFill/>
                </a:ln>
                <a:solidFill>
                  <a:srgbClr val="F1DBB7"/>
                </a:solidFill>
                <a:effectLst/>
                <a:uFillTx/>
                <a:latin typeface="Gotham Rounded Book" pitchFamily="2" charset="0"/>
                <a:sym typeface="Open Sans"/>
              </a:rPr>
              <a:t>L I N K W E A V E R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16CB1F9-5BE7-984B-83CD-B18F32CF4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666" y="7064445"/>
            <a:ext cx="2878667" cy="25908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5F3F614-793E-2440-B055-30EFFA696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80" y="2606770"/>
            <a:ext cx="10015098" cy="96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1682165"/>
            <a:ext cx="24384000" cy="2154530"/>
          </a:xfrm>
          <a:prstGeom prst="rect">
            <a:avLst/>
          </a:prstGeom>
          <a:solidFill>
            <a:srgbClr val="16172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CD7B22B-D8D5-D141-9EB2-B5399ED06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429" y="3988296"/>
            <a:ext cx="1517142" cy="151714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9D03AD0-4F97-F942-BDBF-E1C5E19A673E}"/>
              </a:ext>
            </a:extLst>
          </p:cNvPr>
          <p:cNvSpPr txBox="1"/>
          <p:nvPr/>
        </p:nvSpPr>
        <p:spPr>
          <a:xfrm>
            <a:off x="5191125" y="6069741"/>
            <a:ext cx="14001750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54545" dirty="0">
                <a:ln>
                  <a:noFill/>
                </a:ln>
                <a:solidFill>
                  <a:srgbClr val="F1DBB7"/>
                </a:solidFill>
                <a:effectLst/>
                <a:uFillTx/>
                <a:latin typeface="Gotham Rounded Book" pitchFamily="2" charset="0"/>
                <a:sym typeface="Open Sans"/>
              </a:rPr>
              <a:t>L I N K W E A V E 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94180F-86A3-9A4C-B1D5-42B106A0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900" y="6872444"/>
            <a:ext cx="2362200" cy="32512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791E2DC-480A-3144-B0BE-65D3465C1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80" y="2606770"/>
            <a:ext cx="10015098" cy="96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0960" y="11689785"/>
            <a:ext cx="24384000" cy="2154530"/>
          </a:xfrm>
          <a:prstGeom prst="rect">
            <a:avLst/>
          </a:prstGeom>
          <a:solidFill>
            <a:srgbClr val="16172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CD7B22B-D8D5-D141-9EB2-B5399ED06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429" y="3988296"/>
            <a:ext cx="1517142" cy="151714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9D03AD0-4F97-F942-BDBF-E1C5E19A673E}"/>
              </a:ext>
            </a:extLst>
          </p:cNvPr>
          <p:cNvSpPr txBox="1"/>
          <p:nvPr/>
        </p:nvSpPr>
        <p:spPr>
          <a:xfrm>
            <a:off x="5191125" y="6069741"/>
            <a:ext cx="14001750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54545" dirty="0">
                <a:ln>
                  <a:noFill/>
                </a:ln>
                <a:solidFill>
                  <a:srgbClr val="F1DBB7"/>
                </a:solidFill>
                <a:effectLst/>
                <a:uFillTx/>
                <a:latin typeface="Gotham Rounded Book" pitchFamily="2" charset="0"/>
                <a:sym typeface="Open Sans"/>
              </a:rPr>
              <a:t>L I N K W E A V E 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8DAF127-C097-BD45-A98F-91F32FDF2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7101044"/>
            <a:ext cx="3022600" cy="3022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09FCE3A-EC2A-D744-BBC6-E1B5BDBB7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80" y="2606770"/>
            <a:ext cx="10015098" cy="96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2900" y="11689785"/>
            <a:ext cx="24384000" cy="2154530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09FCE3A-EC2A-D744-BBC6-E1B5BDBB7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80" y="2606770"/>
            <a:ext cx="10015098" cy="969086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D7B22B-D8D5-D141-9EB2-B5399ED06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429" y="3988296"/>
            <a:ext cx="1517142" cy="151714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9D03AD0-4F97-F942-BDBF-E1C5E19A673E}"/>
              </a:ext>
            </a:extLst>
          </p:cNvPr>
          <p:cNvSpPr txBox="1"/>
          <p:nvPr/>
        </p:nvSpPr>
        <p:spPr>
          <a:xfrm>
            <a:off x="5191125" y="6069741"/>
            <a:ext cx="14001750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spc="0" normalizeH="0" baseline="54545" dirty="0">
                <a:ln>
                  <a:noFill/>
                </a:ln>
                <a:solidFill>
                  <a:srgbClr val="F1DBB7"/>
                </a:solidFill>
                <a:effectLst/>
                <a:uFillTx/>
                <a:latin typeface="Gotham Rounded Book" pitchFamily="2" charset="0"/>
                <a:sym typeface="Open Sans"/>
              </a:rPr>
              <a:t>L I N K W E A V E R</a:t>
            </a:r>
          </a:p>
        </p:txBody>
      </p:sp>
      <p:pic>
        <p:nvPicPr>
          <p:cNvPr id="3" name="Graphique 2" descr="Lien">
            <a:extLst>
              <a:ext uri="{FF2B5EF4-FFF2-40B4-BE49-F238E27FC236}">
                <a16:creationId xmlns:a16="http://schemas.microsoft.com/office/drawing/2014/main" id="{D68E39BF-050E-184A-8564-D94769A9D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34800" y="8634196"/>
            <a:ext cx="914400" cy="914400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5DEEE787-1736-5B42-9FB4-F3749A7EE0C6}"/>
              </a:ext>
            </a:extLst>
          </p:cNvPr>
          <p:cNvSpPr>
            <a:spLocks noChangeAspect="1"/>
          </p:cNvSpPr>
          <p:nvPr/>
        </p:nvSpPr>
        <p:spPr>
          <a:xfrm>
            <a:off x="11134900" y="8092433"/>
            <a:ext cx="2160000" cy="2160000"/>
          </a:xfrm>
          <a:prstGeom prst="ellipse">
            <a:avLst/>
          </a:prstGeom>
          <a:noFill/>
          <a:ln w="12700" cap="flat">
            <a:solidFill>
              <a:srgbClr val="F1DBB7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5D51D-84E0-D346-ADF7-7E8E03553E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900" y="7380240"/>
            <a:ext cx="1080000" cy="1080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D1069E8-4360-E640-8B1D-6B72947CF7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781" y="9592541"/>
            <a:ext cx="1800000" cy="1800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8051986-02CA-8E4E-89DA-4FE379CBE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623" y="7339520"/>
            <a:ext cx="1536000" cy="11520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5A829B3-C9D6-C645-80BE-6D046317BB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776" y="8764749"/>
            <a:ext cx="1080000" cy="1080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B470339-41AF-4F47-B26C-BF4BAB2C93D7}"/>
              </a:ext>
            </a:extLst>
          </p:cNvPr>
          <p:cNvSpPr/>
          <p:nvPr/>
        </p:nvSpPr>
        <p:spPr>
          <a:xfrm>
            <a:off x="10429678" y="8765840"/>
            <a:ext cx="907091" cy="935208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83B6B0E-4BC1-814B-8F9A-AB5DBA714E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24" y="8746941"/>
            <a:ext cx="1080000" cy="1080000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79F0DB0-8779-4146-9D67-8F288C537255}"/>
              </a:ext>
            </a:extLst>
          </p:cNvPr>
          <p:cNvCxnSpPr>
            <a:cxnSpLocks/>
          </p:cNvCxnSpPr>
          <p:nvPr/>
        </p:nvCxnSpPr>
        <p:spPr>
          <a:xfrm>
            <a:off x="12191454" y="6257286"/>
            <a:ext cx="0" cy="1835147"/>
          </a:xfrm>
          <a:prstGeom prst="line">
            <a:avLst/>
          </a:prstGeom>
          <a:noFill/>
          <a:ln w="25400" cap="flat">
            <a:solidFill>
              <a:srgbClr val="F1DBB7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3306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8861552" y="3408437"/>
            <a:ext cx="5914757" cy="5914756"/>
          </a:xfrm>
          <a:prstGeom prst="ellipse">
            <a:avLst/>
          </a:prstGeom>
          <a:solidFill>
            <a:srgbClr val="F1DBB7">
              <a:alpha val="14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9542970" y="4089854"/>
            <a:ext cx="4551920" cy="4551921"/>
          </a:xfrm>
          <a:prstGeom prst="ellipse">
            <a:avLst/>
          </a:prstGeom>
          <a:solidFill>
            <a:srgbClr val="F1DBB7">
              <a:alpha val="28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10214234" y="4807445"/>
            <a:ext cx="3209392" cy="3209391"/>
          </a:xfrm>
          <a:prstGeom prst="ellipse">
            <a:avLst/>
          </a:prstGeom>
          <a:solidFill>
            <a:srgbClr val="F1DBB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1561470"/>
            <a:ext cx="24384000" cy="2154530"/>
          </a:xfrm>
          <a:prstGeom prst="rect">
            <a:avLst/>
          </a:prstGeom>
          <a:solidFill>
            <a:srgbClr val="F1DBB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E3A5645-4666-DE45-8013-5795A83729F3}"/>
              </a:ext>
            </a:extLst>
          </p:cNvPr>
          <p:cNvSpPr txBox="1"/>
          <p:nvPr/>
        </p:nvSpPr>
        <p:spPr>
          <a:xfrm>
            <a:off x="10010360" y="6525153"/>
            <a:ext cx="361713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7200" b="0" i="0" u="none" strike="noStrike" cap="none" spc="0" normalizeH="0" baseline="54545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Gotham Rounded Book" pitchFamily="2" charset="0"/>
                <a:sym typeface="Open Sans"/>
              </a:rPr>
              <a:t>M E R C I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Aurora_color#2">
      <a:dk1>
        <a:srgbClr val="FFFFFF"/>
      </a:dk1>
      <a:lt1>
        <a:srgbClr val="151723"/>
      </a:lt1>
      <a:dk2>
        <a:srgbClr val="0D0E19"/>
      </a:dk2>
      <a:lt2>
        <a:srgbClr val="44475B"/>
      </a:lt2>
      <a:accent1>
        <a:srgbClr val="15D2FD"/>
      </a:accent1>
      <a:accent2>
        <a:srgbClr val="1A63EF"/>
      </a:accent2>
      <a:accent3>
        <a:srgbClr val="15D2FD"/>
      </a:accent3>
      <a:accent4>
        <a:srgbClr val="1A63EF"/>
      </a:accent4>
      <a:accent5>
        <a:srgbClr val="15D2FD"/>
      </a:accent5>
      <a:accent6>
        <a:srgbClr val="1A63EF"/>
      </a:accent6>
      <a:hlink>
        <a:srgbClr val="0D0E19"/>
      </a:hlink>
      <a:folHlink>
        <a:srgbClr val="0D0E19"/>
      </a:folHlink>
    </a:clrScheme>
    <a:fontScheme name="White">
      <a:majorFont>
        <a:latin typeface="Open Sans"/>
        <a:ea typeface="Open Sans"/>
        <a:cs typeface="Open Sans"/>
      </a:majorFont>
      <a:minorFont>
        <a:latin typeface="Open Sans Light"/>
        <a:ea typeface="Open Sans Light"/>
        <a:cs typeface="Open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54545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Open Sans"/>
        <a:ea typeface="Open Sans"/>
        <a:cs typeface="Open Sans"/>
      </a:majorFont>
      <a:minorFont>
        <a:latin typeface="Open Sans Light"/>
        <a:ea typeface="Open Sans Light"/>
        <a:cs typeface="Open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54545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55</Words>
  <Application>Microsoft Macintosh PowerPoint</Application>
  <PresentationFormat>Personnalisé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Abadi MT Condensed Extra Bold</vt:lpstr>
      <vt:lpstr>Gotham Rounded Book</vt:lpstr>
      <vt:lpstr>Helvetica Light</vt:lpstr>
      <vt:lpstr>Helvetica Neue</vt:lpstr>
      <vt:lpstr>Open Sans</vt:lpstr>
      <vt:lpstr>Open Sans Light</vt:lpstr>
      <vt:lpstr>Open Sans Semibold</vt:lpstr>
      <vt:lpstr>White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rida baba</cp:lastModifiedBy>
  <cp:revision>117</cp:revision>
  <dcterms:modified xsi:type="dcterms:W3CDTF">2018-09-26T14:59:10Z</dcterms:modified>
</cp:coreProperties>
</file>