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4.jpg" ContentType="image/jpeg"/>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7" r:id="rId2"/>
    <p:sldId id="474" r:id="rId3"/>
    <p:sldId id="480" r:id="rId4"/>
    <p:sldId id="261" r:id="rId5"/>
    <p:sldId id="262" r:id="rId6"/>
    <p:sldId id="263" r:id="rId7"/>
    <p:sldId id="264" r:id="rId8"/>
    <p:sldId id="266" r:id="rId9"/>
    <p:sldId id="265" r:id="rId10"/>
    <p:sldId id="297" r:id="rId11"/>
    <p:sldId id="462" r:id="rId12"/>
    <p:sldId id="463" r:id="rId13"/>
    <p:sldId id="461" r:id="rId14"/>
    <p:sldId id="460" r:id="rId15"/>
    <p:sldId id="459" r:id="rId16"/>
    <p:sldId id="284" r:id="rId17"/>
    <p:sldId id="283" r:id="rId18"/>
    <p:sldId id="475" r:id="rId19"/>
    <p:sldId id="267" r:id="rId20"/>
    <p:sldId id="277" r:id="rId21"/>
    <p:sldId id="278" r:id="rId22"/>
    <p:sldId id="268" r:id="rId23"/>
    <p:sldId id="279" r:id="rId24"/>
    <p:sldId id="280" r:id="rId25"/>
    <p:sldId id="281" r:id="rId26"/>
    <p:sldId id="282" r:id="rId27"/>
    <p:sldId id="468" r:id="rId28"/>
    <p:sldId id="469" r:id="rId29"/>
    <p:sldId id="470" r:id="rId30"/>
    <p:sldId id="471" r:id="rId31"/>
    <p:sldId id="476" r:id="rId32"/>
    <p:sldId id="269" r:id="rId33"/>
    <p:sldId id="270" r:id="rId34"/>
    <p:sldId id="285" r:id="rId35"/>
    <p:sldId id="477" r:id="rId36"/>
    <p:sldId id="412" r:id="rId37"/>
    <p:sldId id="453" r:id="rId38"/>
    <p:sldId id="454" r:id="rId39"/>
    <p:sldId id="271" r:id="rId40"/>
    <p:sldId id="415" r:id="rId41"/>
    <p:sldId id="416" r:id="rId42"/>
    <p:sldId id="456" r:id="rId43"/>
    <p:sldId id="457" r:id="rId44"/>
    <p:sldId id="458" r:id="rId45"/>
    <p:sldId id="473" r:id="rId46"/>
    <p:sldId id="478" r:id="rId47"/>
    <p:sldId id="455" r:id="rId48"/>
    <p:sldId id="417" r:id="rId49"/>
    <p:sldId id="418" r:id="rId50"/>
    <p:sldId id="419" r:id="rId51"/>
    <p:sldId id="420" r:id="rId52"/>
    <p:sldId id="421" r:id="rId53"/>
    <p:sldId id="422" r:id="rId54"/>
    <p:sldId id="423" r:id="rId55"/>
    <p:sldId id="424" r:id="rId56"/>
    <p:sldId id="425" r:id="rId57"/>
    <p:sldId id="426" r:id="rId58"/>
    <p:sldId id="427" r:id="rId59"/>
    <p:sldId id="428" r:id="rId60"/>
    <p:sldId id="429" r:id="rId61"/>
    <p:sldId id="430" r:id="rId62"/>
    <p:sldId id="431" r:id="rId63"/>
    <p:sldId id="432" r:id="rId64"/>
    <p:sldId id="433" r:id="rId65"/>
    <p:sldId id="481" r:id="rId66"/>
    <p:sldId id="479" r:id="rId67"/>
    <p:sldId id="300" r:id="rId68"/>
    <p:sldId id="301" r:id="rId69"/>
    <p:sldId id="302" r:id="rId70"/>
    <p:sldId id="303" r:id="rId71"/>
    <p:sldId id="435" r:id="rId72"/>
    <p:sldId id="436" r:id="rId73"/>
    <p:sldId id="437" r:id="rId74"/>
    <p:sldId id="438" r:id="rId75"/>
    <p:sldId id="439" r:id="rId76"/>
    <p:sldId id="440" r:id="rId77"/>
    <p:sldId id="441" r:id="rId78"/>
    <p:sldId id="442" r:id="rId79"/>
    <p:sldId id="443" r:id="rId80"/>
    <p:sldId id="444" r:id="rId81"/>
    <p:sldId id="445" r:id="rId82"/>
    <p:sldId id="446" r:id="rId83"/>
    <p:sldId id="447" r:id="rId84"/>
    <p:sldId id="448" r:id="rId85"/>
    <p:sldId id="449" r:id="rId86"/>
    <p:sldId id="450" r:id="rId87"/>
    <p:sldId id="451" r:id="rId88"/>
    <p:sldId id="452" r:id="rId89"/>
    <p:sldId id="413" r:id="rId90"/>
    <p:sldId id="273" r:id="rId91"/>
    <p:sldId id="274" r:id="rId92"/>
    <p:sldId id="275" r:id="rId93"/>
    <p:sldId id="286" r:id="rId94"/>
    <p:sldId id="287" r:id="rId95"/>
    <p:sldId id="288" r:id="rId96"/>
    <p:sldId id="289" r:id="rId97"/>
    <p:sldId id="290" r:id="rId98"/>
    <p:sldId id="291" r:id="rId99"/>
    <p:sldId id="292" r:id="rId100"/>
    <p:sldId id="293" r:id="rId101"/>
    <p:sldId id="294" r:id="rId102"/>
    <p:sldId id="295" r:id="rId103"/>
    <p:sldId id="296" r:id="rId104"/>
    <p:sldId id="276" r:id="rId10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6197A-F389-4204-AACE-43C6AE42A67E}" v="789" dt="2025-10-12T06:34:17.40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1140"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5/10/relationships/revisionInfo" Target="revisionInfo.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da Kheirallah" userId="38ab38923eb183f4" providerId="LiveId" clId="{05C69C54-E5BD-492D-9A2E-0B55DA451A44}"/>
    <pc:docChg chg="undo custSel addSld delSld modSld sldOrd">
      <pc:chgData name="Rida Kheirallah" userId="38ab38923eb183f4" providerId="LiveId" clId="{05C69C54-E5BD-492D-9A2E-0B55DA451A44}" dt="2025-10-12T06:34:45.986" v="8927" actId="47"/>
      <pc:docMkLst>
        <pc:docMk/>
      </pc:docMkLst>
      <pc:sldChg chg="modSp mod">
        <pc:chgData name="Rida Kheirallah" userId="38ab38923eb183f4" providerId="LiveId" clId="{05C69C54-E5BD-492D-9A2E-0B55DA451A44}" dt="2025-10-11T08:47:28.406" v="7312" actId="20577"/>
        <pc:sldMkLst>
          <pc:docMk/>
          <pc:sldMk cId="0" sldId="257"/>
        </pc:sldMkLst>
        <pc:spChg chg="mod">
          <ac:chgData name="Rida Kheirallah" userId="38ab38923eb183f4" providerId="LiveId" clId="{05C69C54-E5BD-492D-9A2E-0B55DA451A44}" dt="2025-10-11T08:47:28.406" v="7312" actId="20577"/>
          <ac:spMkLst>
            <pc:docMk/>
            <pc:sldMk cId="0" sldId="257"/>
            <ac:spMk id="5" creationId="{00000000-0000-0000-0000-000000000000}"/>
          </ac:spMkLst>
        </pc:spChg>
        <pc:spChg chg="mod">
          <ac:chgData name="Rida Kheirallah" userId="38ab38923eb183f4" providerId="LiveId" clId="{05C69C54-E5BD-492D-9A2E-0B55DA451A44}" dt="2025-10-09T18:25:52.114" v="811" actId="6549"/>
          <ac:spMkLst>
            <pc:docMk/>
            <pc:sldMk cId="0" sldId="257"/>
            <ac:spMk id="9" creationId="{77428955-2841-EA01-CA93-6FE44D2C418E}"/>
          </ac:spMkLst>
        </pc:spChg>
      </pc:sldChg>
      <pc:sldChg chg="modSp del mod">
        <pc:chgData name="Rida Kheirallah" userId="38ab38923eb183f4" providerId="LiveId" clId="{05C69C54-E5BD-492D-9A2E-0B55DA451A44}" dt="2025-10-10T14:14:09.576" v="4375" actId="47"/>
        <pc:sldMkLst>
          <pc:docMk/>
          <pc:sldMk cId="0" sldId="258"/>
        </pc:sldMkLst>
      </pc:sldChg>
      <pc:sldChg chg="del">
        <pc:chgData name="Rida Kheirallah" userId="38ab38923eb183f4" providerId="LiveId" clId="{05C69C54-E5BD-492D-9A2E-0B55DA451A44}" dt="2025-10-09T17:54:17.537" v="132" actId="47"/>
        <pc:sldMkLst>
          <pc:docMk/>
          <pc:sldMk cId="0" sldId="260"/>
        </pc:sldMkLst>
      </pc:sldChg>
      <pc:sldChg chg="modSp mod modAnim">
        <pc:chgData name="Rida Kheirallah" userId="38ab38923eb183f4" providerId="LiveId" clId="{05C69C54-E5BD-492D-9A2E-0B55DA451A44}" dt="2025-10-11T14:52:19.153" v="8823" actId="20577"/>
        <pc:sldMkLst>
          <pc:docMk/>
          <pc:sldMk cId="1543454237" sldId="261"/>
        </pc:sldMkLst>
        <pc:spChg chg="mod">
          <ac:chgData name="Rida Kheirallah" userId="38ab38923eb183f4" providerId="LiveId" clId="{05C69C54-E5BD-492D-9A2E-0B55DA451A44}" dt="2025-10-10T05:44:11.279" v="1955" actId="255"/>
          <ac:spMkLst>
            <pc:docMk/>
            <pc:sldMk cId="1543454237" sldId="261"/>
            <ac:spMk id="7" creationId="{589E242A-C952-CD6E-22E7-D47161130EF4}"/>
          </ac:spMkLst>
        </pc:spChg>
        <pc:spChg chg="mod">
          <ac:chgData name="Rida Kheirallah" userId="38ab38923eb183f4" providerId="LiveId" clId="{05C69C54-E5BD-492D-9A2E-0B55DA451A44}" dt="2025-10-11T14:52:19.153" v="8823" actId="20577"/>
          <ac:spMkLst>
            <pc:docMk/>
            <pc:sldMk cId="1543454237" sldId="261"/>
            <ac:spMk id="9" creationId="{18A6DF5D-431E-BE57-CE3E-FC91338FC300}"/>
          </ac:spMkLst>
        </pc:spChg>
        <pc:spChg chg="mod">
          <ac:chgData name="Rida Kheirallah" userId="38ab38923eb183f4" providerId="LiveId" clId="{05C69C54-E5BD-492D-9A2E-0B55DA451A44}" dt="2025-10-09T18:10:48.600" v="266" actId="20577"/>
          <ac:spMkLst>
            <pc:docMk/>
            <pc:sldMk cId="1543454237" sldId="261"/>
            <ac:spMk id="10" creationId="{168894E8-3570-DBA4-E6F6-DE7AFF7F94E7}"/>
          </ac:spMkLst>
        </pc:spChg>
        <pc:spChg chg="mod">
          <ac:chgData name="Rida Kheirallah" userId="38ab38923eb183f4" providerId="LiveId" clId="{05C69C54-E5BD-492D-9A2E-0B55DA451A44}" dt="2025-10-10T15:23:58.249" v="5073"/>
          <ac:spMkLst>
            <pc:docMk/>
            <pc:sldMk cId="1543454237" sldId="261"/>
            <ac:spMk id="14" creationId="{37F96A41-3B91-DBF3-E3FA-54A0EEFAD582}"/>
          </ac:spMkLst>
        </pc:spChg>
        <pc:spChg chg="mod">
          <ac:chgData name="Rida Kheirallah" userId="38ab38923eb183f4" providerId="LiveId" clId="{05C69C54-E5BD-492D-9A2E-0B55DA451A44}" dt="2025-10-10T15:24:10.016" v="5074" actId="6549"/>
          <ac:spMkLst>
            <pc:docMk/>
            <pc:sldMk cId="1543454237" sldId="261"/>
            <ac:spMk id="16" creationId="{3A006CFF-BFF4-F9A1-9167-526BBB8EE340}"/>
          </ac:spMkLst>
        </pc:spChg>
        <pc:spChg chg="mod">
          <ac:chgData name="Rida Kheirallah" userId="38ab38923eb183f4" providerId="LiveId" clId="{05C69C54-E5BD-492D-9A2E-0B55DA451A44}" dt="2025-10-10T05:40:45.541" v="1901" actId="1076"/>
          <ac:spMkLst>
            <pc:docMk/>
            <pc:sldMk cId="1543454237" sldId="261"/>
            <ac:spMk id="17" creationId="{BCE723C8-6B9E-0C62-394C-6F82944701A2}"/>
          </ac:spMkLst>
        </pc:spChg>
        <pc:grpChg chg="mod">
          <ac:chgData name="Rida Kheirallah" userId="38ab38923eb183f4" providerId="LiveId" clId="{05C69C54-E5BD-492D-9A2E-0B55DA451A44}" dt="2025-10-09T17:53:31.082" v="131" actId="1076"/>
          <ac:grpSpMkLst>
            <pc:docMk/>
            <pc:sldMk cId="1543454237" sldId="261"/>
            <ac:grpSpMk id="13" creationId="{67AECB59-226F-31BB-1013-33B7241B1ACB}"/>
          </ac:grpSpMkLst>
        </pc:grpChg>
      </pc:sldChg>
      <pc:sldChg chg="addSp modSp mod modAnim">
        <pc:chgData name="Rida Kheirallah" userId="38ab38923eb183f4" providerId="LiveId" clId="{05C69C54-E5BD-492D-9A2E-0B55DA451A44}" dt="2025-10-11T08:56:43.944" v="7472" actId="20577"/>
        <pc:sldMkLst>
          <pc:docMk/>
          <pc:sldMk cId="2224300966" sldId="262"/>
        </pc:sldMkLst>
        <pc:spChg chg="mod">
          <ac:chgData name="Rida Kheirallah" userId="38ab38923eb183f4" providerId="LiveId" clId="{05C69C54-E5BD-492D-9A2E-0B55DA451A44}" dt="2025-10-11T08:50:58.881" v="7333" actId="20577"/>
          <ac:spMkLst>
            <pc:docMk/>
            <pc:sldMk cId="2224300966" sldId="262"/>
            <ac:spMk id="4" creationId="{CC2A7C9E-1EF2-8745-2339-4279DA5B2D15}"/>
          </ac:spMkLst>
        </pc:spChg>
        <pc:spChg chg="mod">
          <ac:chgData name="Rida Kheirallah" userId="38ab38923eb183f4" providerId="LiveId" clId="{05C69C54-E5BD-492D-9A2E-0B55DA451A44}" dt="2025-10-11T08:49:15.627" v="7329" actId="20577"/>
          <ac:spMkLst>
            <pc:docMk/>
            <pc:sldMk cId="2224300966" sldId="262"/>
            <ac:spMk id="14" creationId="{BFA993FD-12B9-20C8-8492-D3098C6FF406}"/>
          </ac:spMkLst>
        </pc:spChg>
        <pc:spChg chg="mod">
          <ac:chgData name="Rida Kheirallah" userId="38ab38923eb183f4" providerId="LiveId" clId="{05C69C54-E5BD-492D-9A2E-0B55DA451A44}" dt="2025-10-10T15:24:29.137" v="5076"/>
          <ac:spMkLst>
            <pc:docMk/>
            <pc:sldMk cId="2224300966" sldId="262"/>
            <ac:spMk id="15" creationId="{82203789-EABF-7537-3EF4-4EA2B2659774}"/>
          </ac:spMkLst>
        </pc:spChg>
        <pc:spChg chg="add mod">
          <ac:chgData name="Rida Kheirallah" userId="38ab38923eb183f4" providerId="LiveId" clId="{05C69C54-E5BD-492D-9A2E-0B55DA451A44}" dt="2025-10-11T08:56:43.944" v="7472" actId="20577"/>
          <ac:spMkLst>
            <pc:docMk/>
            <pc:sldMk cId="2224300966" sldId="262"/>
            <ac:spMk id="16" creationId="{AD396D12-6761-22E8-0D17-4EAAA5A3DB15}"/>
          </ac:spMkLst>
        </pc:spChg>
        <pc:spChg chg="mod">
          <ac:chgData name="Rida Kheirallah" userId="38ab38923eb183f4" providerId="LiveId" clId="{05C69C54-E5BD-492D-9A2E-0B55DA451A44}" dt="2025-10-09T19:22:55.679" v="1464" actId="1076"/>
          <ac:spMkLst>
            <pc:docMk/>
            <pc:sldMk cId="2224300966" sldId="262"/>
            <ac:spMk id="17" creationId="{C3CC64D1-4398-10F2-FA44-0E38530ACEFF}"/>
          </ac:spMkLst>
        </pc:spChg>
        <pc:picChg chg="mod">
          <ac:chgData name="Rida Kheirallah" userId="38ab38923eb183f4" providerId="LiveId" clId="{05C69C54-E5BD-492D-9A2E-0B55DA451A44}" dt="2025-10-09T17:49:15.369" v="1" actId="1076"/>
          <ac:picMkLst>
            <pc:docMk/>
            <pc:sldMk cId="2224300966" sldId="262"/>
            <ac:picMk id="6" creationId="{E9AEAB8F-373D-FDE5-9A7A-6346A4C59465}"/>
          </ac:picMkLst>
        </pc:picChg>
      </pc:sldChg>
      <pc:sldChg chg="addSp delSp modSp add mod">
        <pc:chgData name="Rida Kheirallah" userId="38ab38923eb183f4" providerId="LiveId" clId="{05C69C54-E5BD-492D-9A2E-0B55DA451A44}" dt="2025-10-11T14:46:03.040" v="8648" actId="20577"/>
        <pc:sldMkLst>
          <pc:docMk/>
          <pc:sldMk cId="0" sldId="263"/>
        </pc:sldMkLst>
        <pc:spChg chg="add mod">
          <ac:chgData name="Rida Kheirallah" userId="38ab38923eb183f4" providerId="LiveId" clId="{05C69C54-E5BD-492D-9A2E-0B55DA451A44}" dt="2025-10-11T14:46:03.040" v="8648" actId="20577"/>
          <ac:spMkLst>
            <pc:docMk/>
            <pc:sldMk cId="0" sldId="263"/>
            <ac:spMk id="5" creationId="{917BA14E-1BD2-3D77-3312-CE20D3C07238}"/>
          </ac:spMkLst>
        </pc:spChg>
        <pc:spChg chg="add mod">
          <ac:chgData name="Rida Kheirallah" userId="38ab38923eb183f4" providerId="LiveId" clId="{05C69C54-E5BD-492D-9A2E-0B55DA451A44}" dt="2025-10-10T05:41:06.668" v="1904" actId="1076"/>
          <ac:spMkLst>
            <pc:docMk/>
            <pc:sldMk cId="0" sldId="263"/>
            <ac:spMk id="8" creationId="{3388393A-BD2B-7A85-D668-8678AE0EA0AA}"/>
          </ac:spMkLst>
        </pc:spChg>
      </pc:sldChg>
      <pc:sldChg chg="addSp delSp modSp add mod">
        <pc:chgData name="Rida Kheirallah" userId="38ab38923eb183f4" providerId="LiveId" clId="{05C69C54-E5BD-492D-9A2E-0B55DA451A44}" dt="2025-10-10T05:41:38.206" v="1912" actId="478"/>
        <pc:sldMkLst>
          <pc:docMk/>
          <pc:sldMk cId="0" sldId="264"/>
        </pc:sldMkLst>
        <pc:spChg chg="add mod">
          <ac:chgData name="Rida Kheirallah" userId="38ab38923eb183f4" providerId="LiveId" clId="{05C69C54-E5BD-492D-9A2E-0B55DA451A44}" dt="2025-10-09T18:01:58.288" v="168" actId="20577"/>
          <ac:spMkLst>
            <pc:docMk/>
            <pc:sldMk cId="0" sldId="264"/>
            <ac:spMk id="7" creationId="{40191351-D742-7761-F4FB-2D4179B18225}"/>
          </ac:spMkLst>
        </pc:spChg>
        <pc:spChg chg="add del mod">
          <ac:chgData name="Rida Kheirallah" userId="38ab38923eb183f4" providerId="LiveId" clId="{05C69C54-E5BD-492D-9A2E-0B55DA451A44}" dt="2025-10-10T05:41:30.936" v="1910" actId="478"/>
          <ac:spMkLst>
            <pc:docMk/>
            <pc:sldMk cId="0" sldId="264"/>
            <ac:spMk id="9" creationId="{8078A5BC-C581-3D44-73AB-509B26B7C9F9}"/>
          </ac:spMkLst>
        </pc:spChg>
      </pc:sldChg>
      <pc:sldChg chg="addSp delSp modSp add mod ord">
        <pc:chgData name="Rida Kheirallah" userId="38ab38923eb183f4" providerId="LiveId" clId="{05C69C54-E5BD-492D-9A2E-0B55DA451A44}" dt="2025-10-10T14:40:57.557" v="4603" actId="1076"/>
        <pc:sldMkLst>
          <pc:docMk/>
          <pc:sldMk cId="0" sldId="265"/>
        </pc:sldMkLst>
        <pc:spChg chg="add mod">
          <ac:chgData name="Rida Kheirallah" userId="38ab38923eb183f4" providerId="LiveId" clId="{05C69C54-E5BD-492D-9A2E-0B55DA451A44}" dt="2025-10-10T09:29:14.646" v="2020" actId="20577"/>
          <ac:spMkLst>
            <pc:docMk/>
            <pc:sldMk cId="0" sldId="265"/>
            <ac:spMk id="10" creationId="{BCDF3DE9-8BE4-F562-8987-E203649C7906}"/>
          </ac:spMkLst>
        </pc:spChg>
        <pc:spChg chg="add mod">
          <ac:chgData name="Rida Kheirallah" userId="38ab38923eb183f4" providerId="LiveId" clId="{05C69C54-E5BD-492D-9A2E-0B55DA451A44}" dt="2025-10-10T05:41:57.083" v="1920" actId="1076"/>
          <ac:spMkLst>
            <pc:docMk/>
            <pc:sldMk cId="0" sldId="265"/>
            <ac:spMk id="12" creationId="{E854CE3E-746D-0B5C-C055-E02CBA318A40}"/>
          </ac:spMkLst>
        </pc:spChg>
        <pc:grpChg chg="mod">
          <ac:chgData name="Rida Kheirallah" userId="38ab38923eb183f4" providerId="LiveId" clId="{05C69C54-E5BD-492D-9A2E-0B55DA451A44}" dt="2025-10-10T14:40:57.557" v="4603" actId="1076"/>
          <ac:grpSpMkLst>
            <pc:docMk/>
            <pc:sldMk cId="0" sldId="265"/>
            <ac:grpSpMk id="2" creationId="{00000000-0000-0000-0000-000000000000}"/>
          </ac:grpSpMkLst>
        </pc:grpChg>
      </pc:sldChg>
      <pc:sldChg chg="addSp delSp modSp add mod">
        <pc:chgData name="Rida Kheirallah" userId="38ab38923eb183f4" providerId="LiveId" clId="{05C69C54-E5BD-492D-9A2E-0B55DA451A44}" dt="2025-10-10T05:41:48.808" v="1916" actId="1076"/>
        <pc:sldMkLst>
          <pc:docMk/>
          <pc:sldMk cId="0" sldId="266"/>
        </pc:sldMkLst>
        <pc:spChg chg="add mod">
          <ac:chgData name="Rida Kheirallah" userId="38ab38923eb183f4" providerId="LiveId" clId="{05C69C54-E5BD-492D-9A2E-0B55DA451A44}" dt="2025-10-09T18:07:13.696" v="260" actId="20577"/>
          <ac:spMkLst>
            <pc:docMk/>
            <pc:sldMk cId="0" sldId="266"/>
            <ac:spMk id="8" creationId="{10D944DE-3F03-9240-5E1B-06AAAD394797}"/>
          </ac:spMkLst>
        </pc:spChg>
        <pc:spChg chg="add mod">
          <ac:chgData name="Rida Kheirallah" userId="38ab38923eb183f4" providerId="LiveId" clId="{05C69C54-E5BD-492D-9A2E-0B55DA451A44}" dt="2025-10-10T05:41:48.808" v="1916" actId="1076"/>
          <ac:spMkLst>
            <pc:docMk/>
            <pc:sldMk cId="0" sldId="266"/>
            <ac:spMk id="10" creationId="{B6A4A691-99C1-FB18-2F94-AD4C7CF96471}"/>
          </ac:spMkLst>
        </pc:spChg>
      </pc:sldChg>
      <pc:sldChg chg="addSp delSp modSp new mod">
        <pc:chgData name="Rida Kheirallah" userId="38ab38923eb183f4" providerId="LiveId" clId="{05C69C54-E5BD-492D-9A2E-0B55DA451A44}" dt="2025-10-11T09:17:36.173" v="7610" actId="20577"/>
        <pc:sldMkLst>
          <pc:docMk/>
          <pc:sldMk cId="2436819990" sldId="267"/>
        </pc:sldMkLst>
        <pc:spChg chg="add mod">
          <ac:chgData name="Rida Kheirallah" userId="38ab38923eb183f4" providerId="LiveId" clId="{05C69C54-E5BD-492D-9A2E-0B55DA451A44}" dt="2025-10-09T18:13:57.937" v="287" actId="20577"/>
          <ac:spMkLst>
            <pc:docMk/>
            <pc:sldMk cId="2436819990" sldId="267"/>
            <ac:spMk id="3" creationId="{A0CDCCFB-653F-0ADB-DA8F-4F3E3074D0F1}"/>
          </ac:spMkLst>
        </pc:spChg>
        <pc:spChg chg="add mod">
          <ac:chgData name="Rida Kheirallah" userId="38ab38923eb183f4" providerId="LiveId" clId="{05C69C54-E5BD-492D-9A2E-0B55DA451A44}" dt="2025-10-11T09:17:36.173" v="7610" actId="20577"/>
          <ac:spMkLst>
            <pc:docMk/>
            <pc:sldMk cId="2436819990" sldId="267"/>
            <ac:spMk id="4" creationId="{EDED0238-D28F-5EBC-1D3C-63086E544E1E}"/>
          </ac:spMkLst>
        </pc:spChg>
        <pc:spChg chg="add mod">
          <ac:chgData name="Rida Kheirallah" userId="38ab38923eb183f4" providerId="LiveId" clId="{05C69C54-E5BD-492D-9A2E-0B55DA451A44}" dt="2025-10-09T18:25:06.402" v="809" actId="767"/>
          <ac:spMkLst>
            <pc:docMk/>
            <pc:sldMk cId="2436819990" sldId="267"/>
            <ac:spMk id="5" creationId="{0E25EE73-F780-3005-03EF-76900F6C8952}"/>
          </ac:spMkLst>
        </pc:spChg>
        <pc:spChg chg="add mod">
          <ac:chgData name="Rida Kheirallah" userId="38ab38923eb183f4" providerId="LiveId" clId="{05C69C54-E5BD-492D-9A2E-0B55DA451A44}" dt="2025-10-09T18:25:24.772" v="810" actId="767"/>
          <ac:spMkLst>
            <pc:docMk/>
            <pc:sldMk cId="2436819990" sldId="267"/>
            <ac:spMk id="7" creationId="{9E881A46-F4B1-D48C-74FA-FFE8F00882F5}"/>
          </ac:spMkLst>
        </pc:spChg>
        <pc:spChg chg="add mod">
          <ac:chgData name="Rida Kheirallah" userId="38ab38923eb183f4" providerId="LiveId" clId="{05C69C54-E5BD-492D-9A2E-0B55DA451A44}" dt="2025-10-10T05:42:11.649" v="1926"/>
          <ac:spMkLst>
            <pc:docMk/>
            <pc:sldMk cId="2436819990" sldId="267"/>
            <ac:spMk id="8" creationId="{6C3D758E-269E-5D26-EFC0-64B4BE785505}"/>
          </ac:spMkLst>
        </pc:spChg>
      </pc:sldChg>
      <pc:sldChg chg="addSp delSp modSp add mod">
        <pc:chgData name="Rida Kheirallah" userId="38ab38923eb183f4" providerId="LiveId" clId="{05C69C54-E5BD-492D-9A2E-0B55DA451A44}" dt="2025-10-10T05:42:38.506" v="1932" actId="1076"/>
        <pc:sldMkLst>
          <pc:docMk/>
          <pc:sldMk cId="0" sldId="268"/>
        </pc:sldMkLst>
        <pc:spChg chg="mod">
          <ac:chgData name="Rida Kheirallah" userId="38ab38923eb183f4" providerId="LiveId" clId="{05C69C54-E5BD-492D-9A2E-0B55DA451A44}" dt="2025-10-09T18:40:58.203" v="908" actId="1076"/>
          <ac:spMkLst>
            <pc:docMk/>
            <pc:sldMk cId="0" sldId="268"/>
            <ac:spMk id="63" creationId="{00000000-0000-0000-0000-000000000000}"/>
          </ac:spMkLst>
        </pc:spChg>
        <pc:spChg chg="add mod">
          <ac:chgData name="Rida Kheirallah" userId="38ab38923eb183f4" providerId="LiveId" clId="{05C69C54-E5BD-492D-9A2E-0B55DA451A44}" dt="2025-10-09T18:40:44.766" v="906"/>
          <ac:spMkLst>
            <pc:docMk/>
            <pc:sldMk cId="0" sldId="268"/>
            <ac:spMk id="83" creationId="{225FC7AB-E8B3-9153-D450-D7EE7494096F}"/>
          </ac:spMkLst>
        </pc:spChg>
        <pc:spChg chg="add mod">
          <ac:chgData name="Rida Kheirallah" userId="38ab38923eb183f4" providerId="LiveId" clId="{05C69C54-E5BD-492D-9A2E-0B55DA451A44}" dt="2025-10-10T05:42:38.506" v="1932" actId="1076"/>
          <ac:spMkLst>
            <pc:docMk/>
            <pc:sldMk cId="0" sldId="268"/>
            <ac:spMk id="84" creationId="{C3D5FE70-1B0A-D3BB-3D8D-50E2CB38B882}"/>
          </ac:spMkLst>
        </pc:spChg>
      </pc:sldChg>
      <pc:sldChg chg="addSp delSp modSp new del mod">
        <pc:chgData name="Rida Kheirallah" userId="38ab38923eb183f4" providerId="LiveId" clId="{05C69C54-E5BD-492D-9A2E-0B55DA451A44}" dt="2025-10-09T18:35:50.949" v="884" actId="47"/>
        <pc:sldMkLst>
          <pc:docMk/>
          <pc:sldMk cId="1325208560" sldId="268"/>
        </pc:sldMkLst>
      </pc:sldChg>
      <pc:sldChg chg="addSp delSp modSp add mod">
        <pc:chgData name="Rida Kheirallah" userId="38ab38923eb183f4" providerId="LiveId" clId="{05C69C54-E5BD-492D-9A2E-0B55DA451A44}" dt="2025-10-11T09:26:49.247" v="7621" actId="20577"/>
        <pc:sldMkLst>
          <pc:docMk/>
          <pc:sldMk cId="3433473601" sldId="269"/>
        </pc:sldMkLst>
        <pc:spChg chg="add mod">
          <ac:chgData name="Rida Kheirallah" userId="38ab38923eb183f4" providerId="LiveId" clId="{05C69C54-E5BD-492D-9A2E-0B55DA451A44}" dt="2025-10-09T18:49:46.301" v="970" actId="20577"/>
          <ac:spMkLst>
            <pc:docMk/>
            <pc:sldMk cId="3433473601" sldId="269"/>
            <ac:spMk id="4" creationId="{2EBCEDB4-643F-4E83-68B5-681EDF880D8F}"/>
          </ac:spMkLst>
        </pc:spChg>
        <pc:spChg chg="add mod">
          <ac:chgData name="Rida Kheirallah" userId="38ab38923eb183f4" providerId="LiveId" clId="{05C69C54-E5BD-492D-9A2E-0B55DA451A44}" dt="2025-10-11T09:26:49.247" v="7621" actId="20577"/>
          <ac:spMkLst>
            <pc:docMk/>
            <pc:sldMk cId="3433473601" sldId="269"/>
            <ac:spMk id="7" creationId="{10587A61-D2FD-A07A-4E8E-68FBA7E2D866}"/>
          </ac:spMkLst>
        </pc:spChg>
        <pc:spChg chg="add mod">
          <ac:chgData name="Rida Kheirallah" userId="38ab38923eb183f4" providerId="LiveId" clId="{05C69C54-E5BD-492D-9A2E-0B55DA451A44}" dt="2025-10-10T05:43:11.314" v="1947" actId="1076"/>
          <ac:spMkLst>
            <pc:docMk/>
            <pc:sldMk cId="3433473601" sldId="269"/>
            <ac:spMk id="8" creationId="{6576A476-CB50-660E-A1CB-1D51F918E4F4}"/>
          </ac:spMkLst>
        </pc:spChg>
        <pc:picChg chg="add mod">
          <ac:chgData name="Rida Kheirallah" userId="38ab38923eb183f4" providerId="LiveId" clId="{05C69C54-E5BD-492D-9A2E-0B55DA451A44}" dt="2025-10-09T19:13:18.893" v="1338" actId="1076"/>
          <ac:picMkLst>
            <pc:docMk/>
            <pc:sldMk cId="3433473601" sldId="269"/>
            <ac:picMk id="6" creationId="{F8421AE9-6108-BB94-5FEE-62CF21651C75}"/>
          </ac:picMkLst>
        </pc:picChg>
      </pc:sldChg>
      <pc:sldChg chg="addSp delSp modSp add mod">
        <pc:chgData name="Rida Kheirallah" userId="38ab38923eb183f4" providerId="LiveId" clId="{05C69C54-E5BD-492D-9A2E-0B55DA451A44}" dt="2025-10-11T09:31:03.628" v="7626" actId="14100"/>
        <pc:sldMkLst>
          <pc:docMk/>
          <pc:sldMk cId="368280587" sldId="270"/>
        </pc:sldMkLst>
        <pc:spChg chg="mod topLvl">
          <ac:chgData name="Rida Kheirallah" userId="38ab38923eb183f4" providerId="LiveId" clId="{05C69C54-E5BD-492D-9A2E-0B55DA451A44}" dt="2025-10-09T19:31:25.566" v="1534" actId="164"/>
          <ac:spMkLst>
            <pc:docMk/>
            <pc:sldMk cId="368280587" sldId="270"/>
            <ac:spMk id="5" creationId="{A0AFF3F6-3330-007A-275A-FA6D414553B9}"/>
          </ac:spMkLst>
        </pc:spChg>
        <pc:spChg chg="mod topLvl">
          <ac:chgData name="Rida Kheirallah" userId="38ab38923eb183f4" providerId="LiveId" clId="{05C69C54-E5BD-492D-9A2E-0B55DA451A44}" dt="2025-10-09T19:31:25.566" v="1534" actId="164"/>
          <ac:spMkLst>
            <pc:docMk/>
            <pc:sldMk cId="368280587" sldId="270"/>
            <ac:spMk id="6" creationId="{E1EC1C03-2C7F-9C2F-D438-2B194CD0BEC9}"/>
          </ac:spMkLst>
        </pc:spChg>
        <pc:spChg chg="add mod">
          <ac:chgData name="Rida Kheirallah" userId="38ab38923eb183f4" providerId="LiveId" clId="{05C69C54-E5BD-492D-9A2E-0B55DA451A44}" dt="2025-10-09T19:31:25.566" v="1534" actId="164"/>
          <ac:spMkLst>
            <pc:docMk/>
            <pc:sldMk cId="368280587" sldId="270"/>
            <ac:spMk id="7" creationId="{B9C40BD6-0E9C-75EA-009B-40C930A160CC}"/>
          </ac:spMkLst>
        </pc:spChg>
        <pc:spChg chg="add mod">
          <ac:chgData name="Rida Kheirallah" userId="38ab38923eb183f4" providerId="LiveId" clId="{05C69C54-E5BD-492D-9A2E-0B55DA451A44}" dt="2025-10-09T19:31:25.566" v="1534" actId="164"/>
          <ac:spMkLst>
            <pc:docMk/>
            <pc:sldMk cId="368280587" sldId="270"/>
            <ac:spMk id="8" creationId="{B7F7A425-1893-D468-13CC-3A8AEFDB445D}"/>
          </ac:spMkLst>
        </pc:spChg>
        <pc:spChg chg="add mod">
          <ac:chgData name="Rida Kheirallah" userId="38ab38923eb183f4" providerId="LiveId" clId="{05C69C54-E5BD-492D-9A2E-0B55DA451A44}" dt="2025-10-09T19:31:25.566" v="1534" actId="164"/>
          <ac:spMkLst>
            <pc:docMk/>
            <pc:sldMk cId="368280587" sldId="270"/>
            <ac:spMk id="9" creationId="{CCE0A542-514D-D338-174F-A5A822980333}"/>
          </ac:spMkLst>
        </pc:spChg>
        <pc:spChg chg="add mod">
          <ac:chgData name="Rida Kheirallah" userId="38ab38923eb183f4" providerId="LiveId" clId="{05C69C54-E5BD-492D-9A2E-0B55DA451A44}" dt="2025-10-09T19:31:25.566" v="1534" actId="164"/>
          <ac:spMkLst>
            <pc:docMk/>
            <pc:sldMk cId="368280587" sldId="270"/>
            <ac:spMk id="10" creationId="{5B1EE466-5548-E348-90AE-F13AC448BC9F}"/>
          </ac:spMkLst>
        </pc:spChg>
        <pc:spChg chg="add mod">
          <ac:chgData name="Rida Kheirallah" userId="38ab38923eb183f4" providerId="LiveId" clId="{05C69C54-E5BD-492D-9A2E-0B55DA451A44}" dt="2025-10-09T19:31:25.566" v="1534" actId="164"/>
          <ac:spMkLst>
            <pc:docMk/>
            <pc:sldMk cId="368280587" sldId="270"/>
            <ac:spMk id="11" creationId="{8D883FC6-1CDF-F743-3954-83E4C9BA7E99}"/>
          </ac:spMkLst>
        </pc:spChg>
        <pc:spChg chg="add mod">
          <ac:chgData name="Rida Kheirallah" userId="38ab38923eb183f4" providerId="LiveId" clId="{05C69C54-E5BD-492D-9A2E-0B55DA451A44}" dt="2025-10-09T19:31:25.566" v="1534" actId="164"/>
          <ac:spMkLst>
            <pc:docMk/>
            <pc:sldMk cId="368280587" sldId="270"/>
            <ac:spMk id="12" creationId="{35C275D7-D0D4-D127-5A6B-A6AF4ACFB4CC}"/>
          </ac:spMkLst>
        </pc:spChg>
        <pc:spChg chg="add mod">
          <ac:chgData name="Rida Kheirallah" userId="38ab38923eb183f4" providerId="LiveId" clId="{05C69C54-E5BD-492D-9A2E-0B55DA451A44}" dt="2025-10-09T19:31:25.566" v="1534" actId="164"/>
          <ac:spMkLst>
            <pc:docMk/>
            <pc:sldMk cId="368280587" sldId="270"/>
            <ac:spMk id="14" creationId="{B2C0F421-DDA8-1664-EEE8-586D658E316B}"/>
          </ac:spMkLst>
        </pc:spChg>
        <pc:spChg chg="add mod">
          <ac:chgData name="Rida Kheirallah" userId="38ab38923eb183f4" providerId="LiveId" clId="{05C69C54-E5BD-492D-9A2E-0B55DA451A44}" dt="2025-10-10T09:22:51.269" v="2017"/>
          <ac:spMkLst>
            <pc:docMk/>
            <pc:sldMk cId="368280587" sldId="270"/>
            <ac:spMk id="17" creationId="{77A9793B-6D41-FC51-2887-9E862E305208}"/>
          </ac:spMkLst>
        </pc:spChg>
        <pc:spChg chg="add mod">
          <ac:chgData name="Rida Kheirallah" userId="38ab38923eb183f4" providerId="LiveId" clId="{05C69C54-E5BD-492D-9A2E-0B55DA451A44}" dt="2025-10-10T05:43:17.131" v="1950" actId="1076"/>
          <ac:spMkLst>
            <pc:docMk/>
            <pc:sldMk cId="368280587" sldId="270"/>
            <ac:spMk id="18" creationId="{50C9B240-E689-E662-BF1B-E2EEFD6B1357}"/>
          </ac:spMkLst>
        </pc:spChg>
        <pc:grpChg chg="mod">
          <ac:chgData name="Rida Kheirallah" userId="38ab38923eb183f4" providerId="LiveId" clId="{05C69C54-E5BD-492D-9A2E-0B55DA451A44}" dt="2025-10-09T19:32:04.392" v="1540" actId="1076"/>
          <ac:grpSpMkLst>
            <pc:docMk/>
            <pc:sldMk cId="368280587" sldId="270"/>
            <ac:grpSpMk id="15" creationId="{9EFE026C-7546-675F-F4F1-4BDD16905EBB}"/>
          </ac:grpSpMkLst>
        </pc:grpChg>
        <pc:cxnChg chg="add mod">
          <ac:chgData name="Rida Kheirallah" userId="38ab38923eb183f4" providerId="LiveId" clId="{05C69C54-E5BD-492D-9A2E-0B55DA451A44}" dt="2025-10-11T09:31:03.628" v="7626" actId="14100"/>
          <ac:cxnSpMkLst>
            <pc:docMk/>
            <pc:sldMk cId="368280587" sldId="270"/>
            <ac:cxnSpMk id="3" creationId="{1F22E035-A704-80AF-E6FA-DB5FF121C5E9}"/>
          </ac:cxnSpMkLst>
        </pc:cxnChg>
      </pc:sldChg>
      <pc:sldChg chg="addSp delSp modSp add mod">
        <pc:chgData name="Rida Kheirallah" userId="38ab38923eb183f4" providerId="LiveId" clId="{05C69C54-E5BD-492D-9A2E-0B55DA451A44}" dt="2025-10-11T09:57:45.968" v="7723" actId="14100"/>
        <pc:sldMkLst>
          <pc:docMk/>
          <pc:sldMk cId="1714975988" sldId="271"/>
        </pc:sldMkLst>
        <pc:spChg chg="add del mod">
          <ac:chgData name="Rida Kheirallah" userId="38ab38923eb183f4" providerId="LiveId" clId="{05C69C54-E5BD-492D-9A2E-0B55DA451A44}" dt="2025-10-10T10:31:14.365" v="2902" actId="478"/>
          <ac:spMkLst>
            <pc:docMk/>
            <pc:sldMk cId="1714975988" sldId="271"/>
            <ac:spMk id="4" creationId="{0A09C9F9-70C2-6614-40B8-04E39892B22F}"/>
          </ac:spMkLst>
        </pc:spChg>
        <pc:spChg chg="add mod">
          <ac:chgData name="Rida Kheirallah" userId="38ab38923eb183f4" providerId="LiveId" clId="{05C69C54-E5BD-492D-9A2E-0B55DA451A44}" dt="2025-10-10T11:45:03.658" v="3170" actId="20577"/>
          <ac:spMkLst>
            <pc:docMk/>
            <pc:sldMk cId="1714975988" sldId="271"/>
            <ac:spMk id="5" creationId="{448296CA-FCE3-5C60-7D95-D4F05F7B6542}"/>
          </ac:spMkLst>
        </pc:spChg>
        <pc:spChg chg="add mod">
          <ac:chgData name="Rida Kheirallah" userId="38ab38923eb183f4" providerId="LiveId" clId="{05C69C54-E5BD-492D-9A2E-0B55DA451A44}" dt="2025-10-10T11:53:08.290" v="3265" actId="20577"/>
          <ac:spMkLst>
            <pc:docMk/>
            <pc:sldMk cId="1714975988" sldId="271"/>
            <ac:spMk id="9" creationId="{E068E3C8-FE5E-C764-4BF6-36E1868238A4}"/>
          </ac:spMkLst>
        </pc:spChg>
        <pc:graphicFrameChg chg="add mod modGraphic">
          <ac:chgData name="Rida Kheirallah" userId="38ab38923eb183f4" providerId="LiveId" clId="{05C69C54-E5BD-492D-9A2E-0B55DA451A44}" dt="2025-10-11T09:57:45.968" v="7723" actId="14100"/>
          <ac:graphicFrameMkLst>
            <pc:docMk/>
            <pc:sldMk cId="1714975988" sldId="271"/>
            <ac:graphicFrameMk id="15" creationId="{B02B1D66-9EC1-6663-85E9-99E755E001E9}"/>
          </ac:graphicFrameMkLst>
        </pc:graphicFrameChg>
      </pc:sldChg>
      <pc:sldChg chg="addSp delSp modSp add del mod">
        <pc:chgData name="Rida Kheirallah" userId="38ab38923eb183f4" providerId="LiveId" clId="{05C69C54-E5BD-492D-9A2E-0B55DA451A44}" dt="2025-10-10T14:48:08.344" v="4626" actId="47"/>
        <pc:sldMkLst>
          <pc:docMk/>
          <pc:sldMk cId="2970843378" sldId="272"/>
        </pc:sldMkLst>
      </pc:sldChg>
      <pc:sldChg chg="addSp delSp modSp add mod">
        <pc:chgData name="Rida Kheirallah" userId="38ab38923eb183f4" providerId="LiveId" clId="{05C69C54-E5BD-492D-9A2E-0B55DA451A44}" dt="2025-10-10T09:21:34.321" v="1982"/>
        <pc:sldMkLst>
          <pc:docMk/>
          <pc:sldMk cId="2111033600" sldId="273"/>
        </pc:sldMkLst>
        <pc:spChg chg="add mod">
          <ac:chgData name="Rida Kheirallah" userId="38ab38923eb183f4" providerId="LiveId" clId="{05C69C54-E5BD-492D-9A2E-0B55DA451A44}" dt="2025-10-10T09:21:34.321" v="1982"/>
          <ac:spMkLst>
            <pc:docMk/>
            <pc:sldMk cId="2111033600" sldId="273"/>
            <ac:spMk id="4" creationId="{8074AB46-79C0-FEA2-59AB-7B92862708FC}"/>
          </ac:spMkLst>
        </pc:spChg>
      </pc:sldChg>
      <pc:sldChg chg="addSp delSp modSp add mod">
        <pc:chgData name="Rida Kheirallah" userId="38ab38923eb183f4" providerId="LiveId" clId="{05C69C54-E5BD-492D-9A2E-0B55DA451A44}" dt="2025-10-10T09:21:38.657" v="1984"/>
        <pc:sldMkLst>
          <pc:docMk/>
          <pc:sldMk cId="4188958115" sldId="274"/>
        </pc:sldMkLst>
        <pc:spChg chg="add mod">
          <ac:chgData name="Rida Kheirallah" userId="38ab38923eb183f4" providerId="LiveId" clId="{05C69C54-E5BD-492D-9A2E-0B55DA451A44}" dt="2025-10-10T09:21:38.657" v="1984"/>
          <ac:spMkLst>
            <pc:docMk/>
            <pc:sldMk cId="4188958115" sldId="274"/>
            <ac:spMk id="4" creationId="{F0B08103-3D41-D048-FD1C-5D6B706BEEBD}"/>
          </ac:spMkLst>
        </pc:spChg>
      </pc:sldChg>
      <pc:sldChg chg="addSp delSp modSp add mod">
        <pc:chgData name="Rida Kheirallah" userId="38ab38923eb183f4" providerId="LiveId" clId="{05C69C54-E5BD-492D-9A2E-0B55DA451A44}" dt="2025-10-10T09:21:43.009" v="1986"/>
        <pc:sldMkLst>
          <pc:docMk/>
          <pc:sldMk cId="2370717564" sldId="275"/>
        </pc:sldMkLst>
        <pc:spChg chg="add mod">
          <ac:chgData name="Rida Kheirallah" userId="38ab38923eb183f4" providerId="LiveId" clId="{05C69C54-E5BD-492D-9A2E-0B55DA451A44}" dt="2025-10-10T09:21:43.009" v="1986"/>
          <ac:spMkLst>
            <pc:docMk/>
            <pc:sldMk cId="2370717564" sldId="275"/>
            <ac:spMk id="4" creationId="{A3E213E6-6B2D-4E5E-1B2A-32DA2E310E64}"/>
          </ac:spMkLst>
        </pc:spChg>
      </pc:sldChg>
      <pc:sldChg chg="add">
        <pc:chgData name="Rida Kheirallah" userId="38ab38923eb183f4" providerId="LiveId" clId="{05C69C54-E5BD-492D-9A2E-0B55DA451A44}" dt="2025-10-09T18:33:37.743" v="845"/>
        <pc:sldMkLst>
          <pc:docMk/>
          <pc:sldMk cId="181633545" sldId="276"/>
        </pc:sldMkLst>
      </pc:sldChg>
      <pc:sldChg chg="addSp modSp add mod">
        <pc:chgData name="Rida Kheirallah" userId="38ab38923eb183f4" providerId="LiveId" clId="{05C69C54-E5BD-492D-9A2E-0B55DA451A44}" dt="2025-10-09T19:32:55.519" v="1550" actId="1037"/>
        <pc:sldMkLst>
          <pc:docMk/>
          <pc:sldMk cId="0" sldId="277"/>
        </pc:sldMkLst>
        <pc:spChg chg="mod">
          <ac:chgData name="Rida Kheirallah" userId="38ab38923eb183f4" providerId="LiveId" clId="{05C69C54-E5BD-492D-9A2E-0B55DA451A44}" dt="2025-10-09T18:35:02.153" v="852" actId="1076"/>
          <ac:spMkLst>
            <pc:docMk/>
            <pc:sldMk cId="0" sldId="277"/>
            <ac:spMk id="2" creationId="{00000000-0000-0000-0000-000000000000}"/>
          </ac:spMkLst>
        </pc:spChg>
        <pc:spChg chg="add mod">
          <ac:chgData name="Rida Kheirallah" userId="38ab38923eb183f4" providerId="LiveId" clId="{05C69C54-E5BD-492D-9A2E-0B55DA451A44}" dt="2025-10-09T18:35:40.545" v="883" actId="255"/>
          <ac:spMkLst>
            <pc:docMk/>
            <pc:sldMk cId="0" sldId="277"/>
            <ac:spMk id="3" creationId="{262640F3-224E-B087-09EB-42700ABD5915}"/>
          </ac:spMkLst>
        </pc:spChg>
        <pc:spChg chg="add mod">
          <ac:chgData name="Rida Kheirallah" userId="38ab38923eb183f4" providerId="LiveId" clId="{05C69C54-E5BD-492D-9A2E-0B55DA451A44}" dt="2025-10-09T19:32:55.519" v="1550" actId="1037"/>
          <ac:spMkLst>
            <pc:docMk/>
            <pc:sldMk cId="0" sldId="277"/>
            <ac:spMk id="4" creationId="{769D7E4B-2981-3666-B5E4-4F8EA13E349B}"/>
          </ac:spMkLst>
        </pc:spChg>
      </pc:sldChg>
      <pc:sldChg chg="addSp delSp modSp add mod">
        <pc:chgData name="Rida Kheirallah" userId="38ab38923eb183f4" providerId="LiveId" clId="{05C69C54-E5BD-492D-9A2E-0B55DA451A44}" dt="2025-10-10T05:42:33.650" v="1929" actId="1076"/>
        <pc:sldMkLst>
          <pc:docMk/>
          <pc:sldMk cId="0" sldId="278"/>
        </pc:sldMkLst>
        <pc:spChg chg="mod">
          <ac:chgData name="Rida Kheirallah" userId="38ab38923eb183f4" providerId="LiveId" clId="{05C69C54-E5BD-492D-9A2E-0B55DA451A44}" dt="2025-10-09T18:40:26.283" v="902" actId="1076"/>
          <ac:spMkLst>
            <pc:docMk/>
            <pc:sldMk cId="0" sldId="278"/>
            <ac:spMk id="63" creationId="{00000000-0000-0000-0000-000000000000}"/>
          </ac:spMkLst>
        </pc:spChg>
        <pc:spChg chg="add mod">
          <ac:chgData name="Rida Kheirallah" userId="38ab38923eb183f4" providerId="LiveId" clId="{05C69C54-E5BD-492D-9A2E-0B55DA451A44}" dt="2025-10-09T18:40:40.202" v="905" actId="255"/>
          <ac:spMkLst>
            <pc:docMk/>
            <pc:sldMk cId="0" sldId="278"/>
            <ac:spMk id="91" creationId="{C124ABF7-144C-7035-A74F-EF248856E9C4}"/>
          </ac:spMkLst>
        </pc:spChg>
        <pc:spChg chg="add mod">
          <ac:chgData name="Rida Kheirallah" userId="38ab38923eb183f4" providerId="LiveId" clId="{05C69C54-E5BD-492D-9A2E-0B55DA451A44}" dt="2025-10-10T05:42:33.650" v="1929" actId="1076"/>
          <ac:spMkLst>
            <pc:docMk/>
            <pc:sldMk cId="0" sldId="278"/>
            <ac:spMk id="93" creationId="{1AF54713-C789-1BD5-37C5-490C8631CD28}"/>
          </ac:spMkLst>
        </pc:spChg>
      </pc:sldChg>
      <pc:sldChg chg="addSp modSp add mod">
        <pc:chgData name="Rida Kheirallah" userId="38ab38923eb183f4" providerId="LiveId" clId="{05C69C54-E5BD-492D-9A2E-0B55DA451A44}" dt="2025-10-10T05:42:44.810" v="1935" actId="1076"/>
        <pc:sldMkLst>
          <pc:docMk/>
          <pc:sldMk cId="0" sldId="279"/>
        </pc:sldMkLst>
        <pc:spChg chg="mod">
          <ac:chgData name="Rida Kheirallah" userId="38ab38923eb183f4" providerId="LiveId" clId="{05C69C54-E5BD-492D-9A2E-0B55DA451A44}" dt="2025-10-09T18:41:10.409" v="909" actId="1076"/>
          <ac:spMkLst>
            <pc:docMk/>
            <pc:sldMk cId="0" sldId="279"/>
            <ac:spMk id="76" creationId="{00000000-0000-0000-0000-000000000000}"/>
          </ac:spMkLst>
        </pc:spChg>
        <pc:spChg chg="add mod">
          <ac:chgData name="Rida Kheirallah" userId="38ab38923eb183f4" providerId="LiveId" clId="{05C69C54-E5BD-492D-9A2E-0B55DA451A44}" dt="2025-10-10T05:42:41.914" v="1933" actId="6549"/>
          <ac:spMkLst>
            <pc:docMk/>
            <pc:sldMk cId="0" sldId="279"/>
            <ac:spMk id="90" creationId="{5BB1C7AA-9F44-C72A-3F35-E535AD675D5F}"/>
          </ac:spMkLst>
        </pc:spChg>
        <pc:spChg chg="add mod">
          <ac:chgData name="Rida Kheirallah" userId="38ab38923eb183f4" providerId="LiveId" clId="{05C69C54-E5BD-492D-9A2E-0B55DA451A44}" dt="2025-10-09T18:41:15.187" v="911" actId="1076"/>
          <ac:spMkLst>
            <pc:docMk/>
            <pc:sldMk cId="0" sldId="279"/>
            <ac:spMk id="91" creationId="{AAC8751E-07AB-D88D-26E5-E3CE6DEE0C45}"/>
          </ac:spMkLst>
        </pc:spChg>
        <pc:spChg chg="add mod">
          <ac:chgData name="Rida Kheirallah" userId="38ab38923eb183f4" providerId="LiveId" clId="{05C69C54-E5BD-492D-9A2E-0B55DA451A44}" dt="2025-10-10T05:42:44.810" v="1935" actId="1076"/>
          <ac:spMkLst>
            <pc:docMk/>
            <pc:sldMk cId="0" sldId="279"/>
            <ac:spMk id="92" creationId="{73A83193-934E-F6DE-F447-F530AD6E669D}"/>
          </ac:spMkLst>
        </pc:spChg>
      </pc:sldChg>
      <pc:sldChg chg="addSp delSp modSp add mod">
        <pc:chgData name="Rida Kheirallah" userId="38ab38923eb183f4" providerId="LiveId" clId="{05C69C54-E5BD-492D-9A2E-0B55DA451A44}" dt="2025-10-10T05:42:52.011" v="1938" actId="1076"/>
        <pc:sldMkLst>
          <pc:docMk/>
          <pc:sldMk cId="0" sldId="280"/>
        </pc:sldMkLst>
        <pc:spChg chg="mod">
          <ac:chgData name="Rida Kheirallah" userId="38ab38923eb183f4" providerId="LiveId" clId="{05C69C54-E5BD-492D-9A2E-0B55DA451A44}" dt="2025-10-09T18:41:19.982" v="912" actId="1076"/>
          <ac:spMkLst>
            <pc:docMk/>
            <pc:sldMk cId="0" sldId="280"/>
            <ac:spMk id="60" creationId="{00000000-0000-0000-0000-000000000000}"/>
          </ac:spMkLst>
        </pc:spChg>
        <pc:spChg chg="add mod">
          <ac:chgData name="Rida Kheirallah" userId="38ab38923eb183f4" providerId="LiveId" clId="{05C69C54-E5BD-492D-9A2E-0B55DA451A44}" dt="2025-10-09T18:41:22.940" v="914" actId="1076"/>
          <ac:spMkLst>
            <pc:docMk/>
            <pc:sldMk cId="0" sldId="280"/>
            <ac:spMk id="84" creationId="{11F3DE25-BD1C-73BB-0B5B-A5DAE967304B}"/>
          </ac:spMkLst>
        </pc:spChg>
        <pc:spChg chg="add mod">
          <ac:chgData name="Rida Kheirallah" userId="38ab38923eb183f4" providerId="LiveId" clId="{05C69C54-E5BD-492D-9A2E-0B55DA451A44}" dt="2025-10-10T05:42:52.011" v="1938" actId="1076"/>
          <ac:spMkLst>
            <pc:docMk/>
            <pc:sldMk cId="0" sldId="280"/>
            <ac:spMk id="85" creationId="{DAC7A1F6-FEA3-2811-B61D-F82B2A610544}"/>
          </ac:spMkLst>
        </pc:spChg>
      </pc:sldChg>
      <pc:sldChg chg="addSp delSp modSp add mod">
        <pc:chgData name="Rida Kheirallah" userId="38ab38923eb183f4" providerId="LiveId" clId="{05C69C54-E5BD-492D-9A2E-0B55DA451A44}" dt="2025-10-10T05:42:57.644" v="1941" actId="1076"/>
        <pc:sldMkLst>
          <pc:docMk/>
          <pc:sldMk cId="0" sldId="281"/>
        </pc:sldMkLst>
        <pc:spChg chg="mod">
          <ac:chgData name="Rida Kheirallah" userId="38ab38923eb183f4" providerId="LiveId" clId="{05C69C54-E5BD-492D-9A2E-0B55DA451A44}" dt="2025-10-09T18:41:33.025" v="915" actId="1076"/>
          <ac:spMkLst>
            <pc:docMk/>
            <pc:sldMk cId="0" sldId="281"/>
            <ac:spMk id="74" creationId="{00000000-0000-0000-0000-000000000000}"/>
          </ac:spMkLst>
        </pc:spChg>
        <pc:spChg chg="add mod">
          <ac:chgData name="Rida Kheirallah" userId="38ab38923eb183f4" providerId="LiveId" clId="{05C69C54-E5BD-492D-9A2E-0B55DA451A44}" dt="2025-10-09T18:41:35.817" v="917" actId="1076"/>
          <ac:spMkLst>
            <pc:docMk/>
            <pc:sldMk cId="0" sldId="281"/>
            <ac:spMk id="81" creationId="{F28F9344-6199-248F-E142-6AD14879DC31}"/>
          </ac:spMkLst>
        </pc:spChg>
        <pc:spChg chg="add mod">
          <ac:chgData name="Rida Kheirallah" userId="38ab38923eb183f4" providerId="LiveId" clId="{05C69C54-E5BD-492D-9A2E-0B55DA451A44}" dt="2025-10-10T05:42:57.644" v="1941" actId="1076"/>
          <ac:spMkLst>
            <pc:docMk/>
            <pc:sldMk cId="0" sldId="281"/>
            <ac:spMk id="82" creationId="{AC81C52A-F81B-8169-4326-E33566B1C076}"/>
          </ac:spMkLst>
        </pc:spChg>
      </pc:sldChg>
      <pc:sldChg chg="addSp delSp modSp add mod">
        <pc:chgData name="Rida Kheirallah" userId="38ab38923eb183f4" providerId="LiveId" clId="{05C69C54-E5BD-492D-9A2E-0B55DA451A44}" dt="2025-10-10T05:43:03.956" v="1944" actId="1076"/>
        <pc:sldMkLst>
          <pc:docMk/>
          <pc:sldMk cId="0" sldId="282"/>
        </pc:sldMkLst>
        <pc:spChg chg="mod">
          <ac:chgData name="Rida Kheirallah" userId="38ab38923eb183f4" providerId="LiveId" clId="{05C69C54-E5BD-492D-9A2E-0B55DA451A44}" dt="2025-10-09T18:41:39.637" v="918" actId="1076"/>
          <ac:spMkLst>
            <pc:docMk/>
            <pc:sldMk cId="0" sldId="282"/>
            <ac:spMk id="65" creationId="{00000000-0000-0000-0000-000000000000}"/>
          </ac:spMkLst>
        </pc:spChg>
        <pc:spChg chg="add mod">
          <ac:chgData name="Rida Kheirallah" userId="38ab38923eb183f4" providerId="LiveId" clId="{05C69C54-E5BD-492D-9A2E-0B55DA451A44}" dt="2025-10-09T18:41:42.050" v="920" actId="1076"/>
          <ac:spMkLst>
            <pc:docMk/>
            <pc:sldMk cId="0" sldId="282"/>
            <ac:spMk id="84" creationId="{55B1245B-AF9B-4686-DB54-F7FEC141D23E}"/>
          </ac:spMkLst>
        </pc:spChg>
        <pc:spChg chg="add mod">
          <ac:chgData name="Rida Kheirallah" userId="38ab38923eb183f4" providerId="LiveId" clId="{05C69C54-E5BD-492D-9A2E-0B55DA451A44}" dt="2025-10-10T05:43:03.956" v="1944" actId="1076"/>
          <ac:spMkLst>
            <pc:docMk/>
            <pc:sldMk cId="0" sldId="282"/>
            <ac:spMk id="85" creationId="{DB67F514-4C39-F5F5-E828-567824BAC98A}"/>
          </ac:spMkLst>
        </pc:spChg>
      </pc:sldChg>
      <pc:sldChg chg="addSp delSp modSp new mod">
        <pc:chgData name="Rida Kheirallah" userId="38ab38923eb183f4" providerId="LiveId" clId="{05C69C54-E5BD-492D-9A2E-0B55DA451A44}" dt="2025-10-10T05:42:07.176" v="1923" actId="1076"/>
        <pc:sldMkLst>
          <pc:docMk/>
          <pc:sldMk cId="388483064" sldId="283"/>
        </pc:sldMkLst>
        <pc:spChg chg="add mod">
          <ac:chgData name="Rida Kheirallah" userId="38ab38923eb183f4" providerId="LiveId" clId="{05C69C54-E5BD-492D-9A2E-0B55DA451A44}" dt="2025-10-09T19:23:22.906" v="1466" actId="20577"/>
          <ac:spMkLst>
            <pc:docMk/>
            <pc:sldMk cId="388483064" sldId="283"/>
            <ac:spMk id="6" creationId="{C3EBE71A-7989-272F-BC4E-E53377771FA7}"/>
          </ac:spMkLst>
        </pc:spChg>
        <pc:spChg chg="add mod">
          <ac:chgData name="Rida Kheirallah" userId="38ab38923eb183f4" providerId="LiveId" clId="{05C69C54-E5BD-492D-9A2E-0B55DA451A44}" dt="2025-10-10T05:42:07.176" v="1923" actId="1076"/>
          <ac:spMkLst>
            <pc:docMk/>
            <pc:sldMk cId="388483064" sldId="283"/>
            <ac:spMk id="7" creationId="{F5C19D55-62FC-F305-2D54-8FBBA42CCAA8}"/>
          </ac:spMkLst>
        </pc:spChg>
        <pc:picChg chg="add mod">
          <ac:chgData name="Rida Kheirallah" userId="38ab38923eb183f4" providerId="LiveId" clId="{05C69C54-E5BD-492D-9A2E-0B55DA451A44}" dt="2025-10-09T18:52:41.787" v="977" actId="14100"/>
          <ac:picMkLst>
            <pc:docMk/>
            <pc:sldMk cId="388483064" sldId="283"/>
            <ac:picMk id="5" creationId="{755C2DFB-5A13-D7D7-1A99-EB2E4BAEF596}"/>
          </ac:picMkLst>
        </pc:picChg>
      </pc:sldChg>
      <pc:sldChg chg="addSp delSp modSp new mod">
        <pc:chgData name="Rida Kheirallah" userId="38ab38923eb183f4" providerId="LiveId" clId="{05C69C54-E5BD-492D-9A2E-0B55DA451A44}" dt="2025-10-10T12:57:23.383" v="4306" actId="255"/>
        <pc:sldMkLst>
          <pc:docMk/>
          <pc:sldMk cId="1754997727" sldId="284"/>
        </pc:sldMkLst>
        <pc:spChg chg="mod">
          <ac:chgData name="Rida Kheirallah" userId="38ab38923eb183f4" providerId="LiveId" clId="{05C69C54-E5BD-492D-9A2E-0B55DA451A44}" dt="2025-10-09T19:28:13.728" v="1523" actId="207"/>
          <ac:spMkLst>
            <pc:docMk/>
            <pc:sldMk cId="1754997727" sldId="284"/>
            <ac:spMk id="3" creationId="{CB0A401A-3D0B-ACDF-CA38-600B1F612E45}"/>
          </ac:spMkLst>
        </pc:spChg>
        <pc:spChg chg="add mod">
          <ac:chgData name="Rida Kheirallah" userId="38ab38923eb183f4" providerId="LiveId" clId="{05C69C54-E5BD-492D-9A2E-0B55DA451A44}" dt="2025-10-10T12:57:23.383" v="4306" actId="255"/>
          <ac:spMkLst>
            <pc:docMk/>
            <pc:sldMk cId="1754997727" sldId="284"/>
            <ac:spMk id="5" creationId="{7029AB56-78DD-0784-4F3A-71808CC86599}"/>
          </ac:spMkLst>
        </pc:spChg>
        <pc:picChg chg="add mod">
          <ac:chgData name="Rida Kheirallah" userId="38ab38923eb183f4" providerId="LiveId" clId="{05C69C54-E5BD-492D-9A2E-0B55DA451A44}" dt="2025-10-09T19:21:41.779" v="1422" actId="1076"/>
          <ac:picMkLst>
            <pc:docMk/>
            <pc:sldMk cId="1754997727" sldId="284"/>
            <ac:picMk id="4" creationId="{3197A5C9-0116-C58C-35CD-1E73A731540C}"/>
          </ac:picMkLst>
        </pc:picChg>
      </pc:sldChg>
      <pc:sldChg chg="addSp delSp modSp add mod delAnim modAnim">
        <pc:chgData name="Rida Kheirallah" userId="38ab38923eb183f4" providerId="LiveId" clId="{05C69C54-E5BD-492D-9A2E-0B55DA451A44}" dt="2025-10-11T09:34:17.146" v="7657" actId="14100"/>
        <pc:sldMkLst>
          <pc:docMk/>
          <pc:sldMk cId="16605089" sldId="285"/>
        </pc:sldMkLst>
        <pc:spChg chg="add mod">
          <ac:chgData name="Rida Kheirallah" userId="38ab38923eb183f4" providerId="LiveId" clId="{05C69C54-E5BD-492D-9A2E-0B55DA451A44}" dt="2025-10-10T05:38:04.726" v="1863" actId="1076"/>
          <ac:spMkLst>
            <pc:docMk/>
            <pc:sldMk cId="16605089" sldId="285"/>
            <ac:spMk id="2" creationId="{FD6F1E94-55E4-9051-B34D-8D4E44D1760B}"/>
          </ac:spMkLst>
        </pc:spChg>
        <pc:spChg chg="add mod">
          <ac:chgData name="Rida Kheirallah" userId="38ab38923eb183f4" providerId="LiveId" clId="{05C69C54-E5BD-492D-9A2E-0B55DA451A44}" dt="2025-10-11T09:33:51.696" v="7640" actId="20577"/>
          <ac:spMkLst>
            <pc:docMk/>
            <pc:sldMk cId="16605089" sldId="285"/>
            <ac:spMk id="3" creationId="{79B9E533-DFDE-1A17-86E2-C1748EFDFFF5}"/>
          </ac:spMkLst>
        </pc:spChg>
        <pc:spChg chg="add del mod">
          <ac:chgData name="Rida Kheirallah" userId="38ab38923eb183f4" providerId="LiveId" clId="{05C69C54-E5BD-492D-9A2E-0B55DA451A44}" dt="2025-10-09T19:40:50.810" v="1618" actId="20577"/>
          <ac:spMkLst>
            <pc:docMk/>
            <pc:sldMk cId="16605089" sldId="285"/>
            <ac:spMk id="17" creationId="{B137AB44-9827-2A56-ED1F-1393FDADE504}"/>
          </ac:spMkLst>
        </pc:spChg>
        <pc:spChg chg="add mod">
          <ac:chgData name="Rida Kheirallah" userId="38ab38923eb183f4" providerId="LiveId" clId="{05C69C54-E5BD-492D-9A2E-0B55DA451A44}" dt="2025-10-11T09:34:17.146" v="7657" actId="14100"/>
          <ac:spMkLst>
            <pc:docMk/>
            <pc:sldMk cId="16605089" sldId="285"/>
            <ac:spMk id="20" creationId="{9C49B451-618D-6E4A-DD00-7029958951D2}"/>
          </ac:spMkLst>
        </pc:spChg>
        <pc:spChg chg="add mod">
          <ac:chgData name="Rida Kheirallah" userId="38ab38923eb183f4" providerId="LiveId" clId="{05C69C54-E5BD-492D-9A2E-0B55DA451A44}" dt="2025-10-11T09:34:13.388" v="7656" actId="20577"/>
          <ac:spMkLst>
            <pc:docMk/>
            <pc:sldMk cId="16605089" sldId="285"/>
            <ac:spMk id="21" creationId="{9D33BDDA-424C-3DBA-7A1B-2DE23560CFEB}"/>
          </ac:spMkLst>
        </pc:spChg>
        <pc:spChg chg="add mod">
          <ac:chgData name="Rida Kheirallah" userId="38ab38923eb183f4" providerId="LiveId" clId="{05C69C54-E5BD-492D-9A2E-0B55DA451A44}" dt="2025-10-10T05:43:23.363" v="1952"/>
          <ac:spMkLst>
            <pc:docMk/>
            <pc:sldMk cId="16605089" sldId="285"/>
            <ac:spMk id="26" creationId="{B6E01AEA-42A4-E0F7-C02D-BEFBB1DEDE8D}"/>
          </ac:spMkLst>
        </pc:spChg>
        <pc:grpChg chg="add mod">
          <ac:chgData name="Rida Kheirallah" userId="38ab38923eb183f4" providerId="LiveId" clId="{05C69C54-E5BD-492D-9A2E-0B55DA451A44}" dt="2025-10-10T05:47:30.646" v="1957" actId="1076"/>
          <ac:grpSpMkLst>
            <pc:docMk/>
            <pc:sldMk cId="16605089" sldId="285"/>
            <ac:grpSpMk id="25" creationId="{59E2CE8F-70B2-FDBA-15D4-6D7F76FA0D57}"/>
          </ac:grpSpMkLst>
        </pc:grpChg>
        <pc:picChg chg="add mod">
          <ac:chgData name="Rida Kheirallah" userId="38ab38923eb183f4" providerId="LiveId" clId="{05C69C54-E5BD-492D-9A2E-0B55DA451A44}" dt="2025-10-10T05:39:50.418" v="1899" actId="164"/>
          <ac:picMkLst>
            <pc:docMk/>
            <pc:sldMk cId="16605089" sldId="285"/>
            <ac:picMk id="18" creationId="{5FC53C08-DA3A-CB9F-64F3-3F9A278506C5}"/>
          </ac:picMkLst>
        </pc:picChg>
        <pc:cxnChg chg="add mod">
          <ac:chgData name="Rida Kheirallah" userId="38ab38923eb183f4" providerId="LiveId" clId="{05C69C54-E5BD-492D-9A2E-0B55DA451A44}" dt="2025-10-10T05:40:29.083" v="1900" actId="692"/>
          <ac:cxnSpMkLst>
            <pc:docMk/>
            <pc:sldMk cId="16605089" sldId="285"/>
            <ac:cxnSpMk id="23" creationId="{7AA7CF6B-7222-F4EB-537E-85AFB4F754B7}"/>
          </ac:cxnSpMkLst>
        </pc:cxnChg>
      </pc:sldChg>
      <pc:sldChg chg="add">
        <pc:chgData name="Rida Kheirallah" userId="38ab38923eb183f4" providerId="LiveId" clId="{05C69C54-E5BD-492D-9A2E-0B55DA451A44}" dt="2025-10-10T09:21:45.679" v="1987"/>
        <pc:sldMkLst>
          <pc:docMk/>
          <pc:sldMk cId="3378461445" sldId="286"/>
        </pc:sldMkLst>
      </pc:sldChg>
      <pc:sldChg chg="add">
        <pc:chgData name="Rida Kheirallah" userId="38ab38923eb183f4" providerId="LiveId" clId="{05C69C54-E5BD-492D-9A2E-0B55DA451A44}" dt="2025-10-10T09:21:45.881" v="1988"/>
        <pc:sldMkLst>
          <pc:docMk/>
          <pc:sldMk cId="1726884255" sldId="287"/>
        </pc:sldMkLst>
      </pc:sldChg>
      <pc:sldChg chg="add">
        <pc:chgData name="Rida Kheirallah" userId="38ab38923eb183f4" providerId="LiveId" clId="{05C69C54-E5BD-492D-9A2E-0B55DA451A44}" dt="2025-10-10T09:21:46.057" v="1989"/>
        <pc:sldMkLst>
          <pc:docMk/>
          <pc:sldMk cId="2301146695" sldId="288"/>
        </pc:sldMkLst>
      </pc:sldChg>
      <pc:sldChg chg="add">
        <pc:chgData name="Rida Kheirallah" userId="38ab38923eb183f4" providerId="LiveId" clId="{05C69C54-E5BD-492D-9A2E-0B55DA451A44}" dt="2025-10-10T09:21:46.227" v="1990"/>
        <pc:sldMkLst>
          <pc:docMk/>
          <pc:sldMk cId="1426499901" sldId="289"/>
        </pc:sldMkLst>
      </pc:sldChg>
      <pc:sldChg chg="add">
        <pc:chgData name="Rida Kheirallah" userId="38ab38923eb183f4" providerId="LiveId" clId="{05C69C54-E5BD-492D-9A2E-0B55DA451A44}" dt="2025-10-10T09:21:46.386" v="1991"/>
        <pc:sldMkLst>
          <pc:docMk/>
          <pc:sldMk cId="227478707" sldId="290"/>
        </pc:sldMkLst>
      </pc:sldChg>
      <pc:sldChg chg="add">
        <pc:chgData name="Rida Kheirallah" userId="38ab38923eb183f4" providerId="LiveId" clId="{05C69C54-E5BD-492D-9A2E-0B55DA451A44}" dt="2025-10-10T09:21:46.549" v="1992"/>
        <pc:sldMkLst>
          <pc:docMk/>
          <pc:sldMk cId="2784321835" sldId="291"/>
        </pc:sldMkLst>
      </pc:sldChg>
      <pc:sldChg chg="add">
        <pc:chgData name="Rida Kheirallah" userId="38ab38923eb183f4" providerId="LiveId" clId="{05C69C54-E5BD-492D-9A2E-0B55DA451A44}" dt="2025-10-10T09:21:46.720" v="1993"/>
        <pc:sldMkLst>
          <pc:docMk/>
          <pc:sldMk cId="1562346424" sldId="292"/>
        </pc:sldMkLst>
      </pc:sldChg>
      <pc:sldChg chg="add">
        <pc:chgData name="Rida Kheirallah" userId="38ab38923eb183f4" providerId="LiveId" clId="{05C69C54-E5BD-492D-9A2E-0B55DA451A44}" dt="2025-10-10T09:21:46.879" v="1994"/>
        <pc:sldMkLst>
          <pc:docMk/>
          <pc:sldMk cId="2993479108" sldId="293"/>
        </pc:sldMkLst>
      </pc:sldChg>
      <pc:sldChg chg="add">
        <pc:chgData name="Rida Kheirallah" userId="38ab38923eb183f4" providerId="LiveId" clId="{05C69C54-E5BD-492D-9A2E-0B55DA451A44}" dt="2025-10-10T09:21:47.035" v="1995"/>
        <pc:sldMkLst>
          <pc:docMk/>
          <pc:sldMk cId="2062382449" sldId="294"/>
        </pc:sldMkLst>
      </pc:sldChg>
      <pc:sldChg chg="add">
        <pc:chgData name="Rida Kheirallah" userId="38ab38923eb183f4" providerId="LiveId" clId="{05C69C54-E5BD-492D-9A2E-0B55DA451A44}" dt="2025-10-10T09:21:47.209" v="1996"/>
        <pc:sldMkLst>
          <pc:docMk/>
          <pc:sldMk cId="1769126804" sldId="295"/>
        </pc:sldMkLst>
      </pc:sldChg>
      <pc:sldChg chg="add">
        <pc:chgData name="Rida Kheirallah" userId="38ab38923eb183f4" providerId="LiveId" clId="{05C69C54-E5BD-492D-9A2E-0B55DA451A44}" dt="2025-10-10T09:21:47.374" v="1997"/>
        <pc:sldMkLst>
          <pc:docMk/>
          <pc:sldMk cId="4256829580" sldId="296"/>
        </pc:sldMkLst>
      </pc:sldChg>
      <pc:sldChg chg="addSp delSp modSp new mod modAnim">
        <pc:chgData name="Rida Kheirallah" userId="38ab38923eb183f4" providerId="LiveId" clId="{05C69C54-E5BD-492D-9A2E-0B55DA451A44}" dt="2025-10-11T09:08:34.483" v="7604" actId="20577"/>
        <pc:sldMkLst>
          <pc:docMk/>
          <pc:sldMk cId="4031548011" sldId="297"/>
        </pc:sldMkLst>
        <pc:spChg chg="add mod">
          <ac:chgData name="Rida Kheirallah" userId="38ab38923eb183f4" providerId="LiveId" clId="{05C69C54-E5BD-492D-9A2E-0B55DA451A44}" dt="2025-10-10T12:55:08.804" v="4291" actId="255"/>
          <ac:spMkLst>
            <pc:docMk/>
            <pc:sldMk cId="4031548011" sldId="297"/>
            <ac:spMk id="4" creationId="{64EB9533-07D7-8717-A16E-90F04485C784}"/>
          </ac:spMkLst>
        </pc:spChg>
        <pc:spChg chg="add mod">
          <ac:chgData name="Rida Kheirallah" userId="38ab38923eb183f4" providerId="LiveId" clId="{05C69C54-E5BD-492D-9A2E-0B55DA451A44}" dt="2025-10-11T09:08:34.483" v="7604" actId="20577"/>
          <ac:spMkLst>
            <pc:docMk/>
            <pc:sldMk cId="4031548011" sldId="297"/>
            <ac:spMk id="5" creationId="{9B5EC311-0CFC-5BA5-4E8C-050DD69E15F6}"/>
          </ac:spMkLst>
        </pc:spChg>
        <pc:spChg chg="add mod">
          <ac:chgData name="Rida Kheirallah" userId="38ab38923eb183f4" providerId="LiveId" clId="{05C69C54-E5BD-492D-9A2E-0B55DA451A44}" dt="2025-10-10T09:42:14.796" v="2466"/>
          <ac:spMkLst>
            <pc:docMk/>
            <pc:sldMk cId="4031548011" sldId="297"/>
            <ac:spMk id="6" creationId="{AE7365FD-79C8-2A95-659A-C6630956BF9C}"/>
          </ac:spMkLst>
        </pc:spChg>
        <pc:spChg chg="add mod">
          <ac:chgData name="Rida Kheirallah" userId="38ab38923eb183f4" providerId="LiveId" clId="{05C69C54-E5BD-492D-9A2E-0B55DA451A44}" dt="2025-10-11T09:02:45.290" v="7474" actId="767"/>
          <ac:spMkLst>
            <pc:docMk/>
            <pc:sldMk cId="4031548011" sldId="297"/>
            <ac:spMk id="7" creationId="{052EDF23-807E-5F61-15F8-A64707B8EF12}"/>
          </ac:spMkLst>
        </pc:spChg>
        <pc:spChg chg="add mod">
          <ac:chgData name="Rida Kheirallah" userId="38ab38923eb183f4" providerId="LiveId" clId="{05C69C54-E5BD-492D-9A2E-0B55DA451A44}" dt="2025-10-11T09:04:28.182" v="7586" actId="20577"/>
          <ac:spMkLst>
            <pc:docMk/>
            <pc:sldMk cId="4031548011" sldId="297"/>
            <ac:spMk id="8" creationId="{1F9BE3D4-DF2A-5D69-D7A1-BD1E218D3CBB}"/>
          </ac:spMkLst>
        </pc:spChg>
      </pc:sldChg>
      <pc:sldChg chg="modSp add mod">
        <pc:chgData name="Rida Kheirallah" userId="38ab38923eb183f4" providerId="LiveId" clId="{05C69C54-E5BD-492D-9A2E-0B55DA451A44}" dt="2025-10-11T14:54:11.942" v="8825" actId="1076"/>
        <pc:sldMkLst>
          <pc:docMk/>
          <pc:sldMk cId="0" sldId="300"/>
        </pc:sldMkLst>
        <pc:spChg chg="mod">
          <ac:chgData name="Rida Kheirallah" userId="38ab38923eb183f4" providerId="LiveId" clId="{05C69C54-E5BD-492D-9A2E-0B55DA451A44}" dt="2025-10-11T14:54:11.942" v="8825" actId="1076"/>
          <ac:spMkLst>
            <pc:docMk/>
            <pc:sldMk cId="0" sldId="300"/>
            <ac:spMk id="2" creationId="{00000000-0000-0000-0000-000000000000}"/>
          </ac:spMkLst>
        </pc:spChg>
        <pc:spChg chg="mod">
          <ac:chgData name="Rida Kheirallah" userId="38ab38923eb183f4" providerId="LiveId" clId="{05C69C54-E5BD-492D-9A2E-0B55DA451A44}" dt="2025-10-11T14:54:06.681" v="8824"/>
          <ac:spMkLst>
            <pc:docMk/>
            <pc:sldMk cId="0" sldId="300"/>
            <ac:spMk id="4" creationId="{00000000-0000-0000-0000-000000000000}"/>
          </ac:spMkLst>
        </pc:spChg>
        <pc:spChg chg="mod">
          <ac:chgData name="Rida Kheirallah" userId="38ab38923eb183f4" providerId="LiveId" clId="{05C69C54-E5BD-492D-9A2E-0B55DA451A44}" dt="2025-10-11T14:54:06.681" v="8824"/>
          <ac:spMkLst>
            <pc:docMk/>
            <pc:sldMk cId="0" sldId="300"/>
            <ac:spMk id="6" creationId="{3A765520-D39E-8490-B969-3A060902196D}"/>
          </ac:spMkLst>
        </pc:spChg>
      </pc:sldChg>
      <pc:sldChg chg="modSp add mod">
        <pc:chgData name="Rida Kheirallah" userId="38ab38923eb183f4" providerId="LiveId" clId="{05C69C54-E5BD-492D-9A2E-0B55DA451A44}" dt="2025-10-11T14:54:29.082" v="8827" actId="1076"/>
        <pc:sldMkLst>
          <pc:docMk/>
          <pc:sldMk cId="0" sldId="301"/>
        </pc:sldMkLst>
        <pc:spChg chg="mod">
          <ac:chgData name="Rida Kheirallah" userId="38ab38923eb183f4" providerId="LiveId" clId="{05C69C54-E5BD-492D-9A2E-0B55DA451A44}" dt="2025-10-11T14:54:29.082" v="8827" actId="1076"/>
          <ac:spMkLst>
            <pc:docMk/>
            <pc:sldMk cId="0" sldId="301"/>
            <ac:spMk id="2" creationId="{00000000-0000-0000-0000-000000000000}"/>
          </ac:spMkLst>
        </pc:spChg>
        <pc:spChg chg="mod">
          <ac:chgData name="Rida Kheirallah" userId="38ab38923eb183f4" providerId="LiveId" clId="{05C69C54-E5BD-492D-9A2E-0B55DA451A44}" dt="2025-10-11T14:54:19.562" v="8826"/>
          <ac:spMkLst>
            <pc:docMk/>
            <pc:sldMk cId="0" sldId="301"/>
            <ac:spMk id="4" creationId="{00000000-0000-0000-0000-000000000000}"/>
          </ac:spMkLst>
        </pc:spChg>
        <pc:spChg chg="mod">
          <ac:chgData name="Rida Kheirallah" userId="38ab38923eb183f4" providerId="LiveId" clId="{05C69C54-E5BD-492D-9A2E-0B55DA451A44}" dt="2025-10-11T14:54:19.562" v="8826"/>
          <ac:spMkLst>
            <pc:docMk/>
            <pc:sldMk cId="0" sldId="301"/>
            <ac:spMk id="6" creationId="{EAD21966-D37B-D956-5F08-AF451C9168B0}"/>
          </ac:spMkLst>
        </pc:spChg>
      </pc:sldChg>
      <pc:sldChg chg="modSp add mod">
        <pc:chgData name="Rida Kheirallah" userId="38ab38923eb183f4" providerId="LiveId" clId="{05C69C54-E5BD-492D-9A2E-0B55DA451A44}" dt="2025-10-11T14:54:48.596" v="8829" actId="1076"/>
        <pc:sldMkLst>
          <pc:docMk/>
          <pc:sldMk cId="0" sldId="302"/>
        </pc:sldMkLst>
        <pc:spChg chg="mod">
          <ac:chgData name="Rida Kheirallah" userId="38ab38923eb183f4" providerId="LiveId" clId="{05C69C54-E5BD-492D-9A2E-0B55DA451A44}" dt="2025-10-11T14:54:48.596" v="8829" actId="1076"/>
          <ac:spMkLst>
            <pc:docMk/>
            <pc:sldMk cId="0" sldId="302"/>
            <ac:spMk id="2" creationId="{00000000-0000-0000-0000-000000000000}"/>
          </ac:spMkLst>
        </pc:spChg>
        <pc:spChg chg="mod">
          <ac:chgData name="Rida Kheirallah" userId="38ab38923eb183f4" providerId="LiveId" clId="{05C69C54-E5BD-492D-9A2E-0B55DA451A44}" dt="2025-10-11T14:54:45.708" v="8828"/>
          <ac:spMkLst>
            <pc:docMk/>
            <pc:sldMk cId="0" sldId="302"/>
            <ac:spMk id="4" creationId="{00000000-0000-0000-0000-000000000000}"/>
          </ac:spMkLst>
        </pc:spChg>
        <pc:spChg chg="mod">
          <ac:chgData name="Rida Kheirallah" userId="38ab38923eb183f4" providerId="LiveId" clId="{05C69C54-E5BD-492D-9A2E-0B55DA451A44}" dt="2025-10-11T14:54:45.708" v="8828"/>
          <ac:spMkLst>
            <pc:docMk/>
            <pc:sldMk cId="0" sldId="302"/>
            <ac:spMk id="6" creationId="{17D4E329-0A02-19A8-B850-B4CC3844A2C9}"/>
          </ac:spMkLst>
        </pc:spChg>
      </pc:sldChg>
      <pc:sldChg chg="modSp add mod">
        <pc:chgData name="Rida Kheirallah" userId="38ab38923eb183f4" providerId="LiveId" clId="{05C69C54-E5BD-492D-9A2E-0B55DA451A44}" dt="2025-10-11T14:54:56.605" v="8831" actId="1076"/>
        <pc:sldMkLst>
          <pc:docMk/>
          <pc:sldMk cId="0" sldId="303"/>
        </pc:sldMkLst>
        <pc:spChg chg="mod">
          <ac:chgData name="Rida Kheirallah" userId="38ab38923eb183f4" providerId="LiveId" clId="{05C69C54-E5BD-492D-9A2E-0B55DA451A44}" dt="2025-10-11T14:54:56.605" v="8831" actId="1076"/>
          <ac:spMkLst>
            <pc:docMk/>
            <pc:sldMk cId="0" sldId="303"/>
            <ac:spMk id="2" creationId="{00000000-0000-0000-0000-000000000000}"/>
          </ac:spMkLst>
        </pc:spChg>
        <pc:spChg chg="mod">
          <ac:chgData name="Rida Kheirallah" userId="38ab38923eb183f4" providerId="LiveId" clId="{05C69C54-E5BD-492D-9A2E-0B55DA451A44}" dt="2025-10-11T14:54:54.288" v="8830"/>
          <ac:spMkLst>
            <pc:docMk/>
            <pc:sldMk cId="0" sldId="303"/>
            <ac:spMk id="4" creationId="{00000000-0000-0000-0000-000000000000}"/>
          </ac:spMkLst>
        </pc:spChg>
        <pc:spChg chg="mod">
          <ac:chgData name="Rida Kheirallah" userId="38ab38923eb183f4" providerId="LiveId" clId="{05C69C54-E5BD-492D-9A2E-0B55DA451A44}" dt="2025-10-11T14:54:54.288" v="8830"/>
          <ac:spMkLst>
            <pc:docMk/>
            <pc:sldMk cId="0" sldId="303"/>
            <ac:spMk id="6" creationId="{D44019C6-7E79-B195-71E4-B99B80F81655}"/>
          </ac:spMkLst>
        </pc:spChg>
      </pc:sldChg>
      <pc:sldChg chg="addSp delSp modSp add mod">
        <pc:chgData name="Rida Kheirallah" userId="38ab38923eb183f4" providerId="LiveId" clId="{05C69C54-E5BD-492D-9A2E-0B55DA451A44}" dt="2025-10-11T09:37:59.534" v="7679" actId="20577"/>
        <pc:sldMkLst>
          <pc:docMk/>
          <pc:sldMk cId="2179080957" sldId="412"/>
        </pc:sldMkLst>
        <pc:spChg chg="add mod">
          <ac:chgData name="Rida Kheirallah" userId="38ab38923eb183f4" providerId="LiveId" clId="{05C69C54-E5BD-492D-9A2E-0B55DA451A44}" dt="2025-10-10T09:49:56.077" v="2640" actId="20577"/>
          <ac:spMkLst>
            <pc:docMk/>
            <pc:sldMk cId="2179080957" sldId="412"/>
            <ac:spMk id="2" creationId="{0BEC197E-3060-4DE8-89F2-A3B4E9C34DEB}"/>
          </ac:spMkLst>
        </pc:spChg>
        <pc:spChg chg="mod">
          <ac:chgData name="Rida Kheirallah" userId="38ab38923eb183f4" providerId="LiveId" clId="{05C69C54-E5BD-492D-9A2E-0B55DA451A44}" dt="2025-10-10T09:57:53.384" v="2656" actId="20577"/>
          <ac:spMkLst>
            <pc:docMk/>
            <pc:sldMk cId="2179080957" sldId="412"/>
            <ac:spMk id="6" creationId="{00000000-0000-0000-0000-000000000000}"/>
          </ac:spMkLst>
        </pc:spChg>
        <pc:spChg chg="mod">
          <ac:chgData name="Rida Kheirallah" userId="38ab38923eb183f4" providerId="LiveId" clId="{05C69C54-E5BD-492D-9A2E-0B55DA451A44}" dt="2025-10-11T09:37:59.534" v="7679" actId="20577"/>
          <ac:spMkLst>
            <pc:docMk/>
            <pc:sldMk cId="2179080957" sldId="412"/>
            <ac:spMk id="10" creationId="{00000000-0000-0000-0000-000000000000}"/>
          </ac:spMkLst>
        </pc:spChg>
        <pc:spChg chg="mod">
          <ac:chgData name="Rida Kheirallah" userId="38ab38923eb183f4" providerId="LiveId" clId="{05C69C54-E5BD-492D-9A2E-0B55DA451A44}" dt="2025-10-10T09:58:10.307" v="2667" actId="6549"/>
          <ac:spMkLst>
            <pc:docMk/>
            <pc:sldMk cId="2179080957" sldId="412"/>
            <ac:spMk id="18" creationId="{00000000-0000-0000-0000-000000000000}"/>
          </ac:spMkLst>
        </pc:spChg>
        <pc:spChg chg="mod">
          <ac:chgData name="Rida Kheirallah" userId="38ab38923eb183f4" providerId="LiveId" clId="{05C69C54-E5BD-492D-9A2E-0B55DA451A44}" dt="2025-10-10T10:01:44.165" v="2766" actId="571"/>
          <ac:spMkLst>
            <pc:docMk/>
            <pc:sldMk cId="2179080957" sldId="412"/>
            <ac:spMk id="22" creationId="{00000000-0000-0000-0000-000000000000}"/>
          </ac:spMkLst>
        </pc:spChg>
        <pc:spChg chg="mod">
          <ac:chgData name="Rida Kheirallah" userId="38ab38923eb183f4" providerId="LiveId" clId="{05C69C54-E5BD-492D-9A2E-0B55DA451A44}" dt="2025-10-10T09:58:12.986" v="2668" actId="20577"/>
          <ac:spMkLst>
            <pc:docMk/>
            <pc:sldMk cId="2179080957" sldId="412"/>
            <ac:spMk id="23" creationId="{00000000-0000-0000-0000-000000000000}"/>
          </ac:spMkLst>
        </pc:spChg>
        <pc:spChg chg="mod">
          <ac:chgData name="Rida Kheirallah" userId="38ab38923eb183f4" providerId="LiveId" clId="{05C69C54-E5BD-492D-9A2E-0B55DA451A44}" dt="2025-10-10T10:01:44.165" v="2766" actId="571"/>
          <ac:spMkLst>
            <pc:docMk/>
            <pc:sldMk cId="2179080957" sldId="412"/>
            <ac:spMk id="31" creationId="{00000000-0000-0000-0000-000000000000}"/>
          </ac:spMkLst>
        </pc:spChg>
        <pc:spChg chg="mod">
          <ac:chgData name="Rida Kheirallah" userId="38ab38923eb183f4" providerId="LiveId" clId="{05C69C54-E5BD-492D-9A2E-0B55DA451A44}" dt="2025-10-10T09:58:34.795" v="2686" actId="20577"/>
          <ac:spMkLst>
            <pc:docMk/>
            <pc:sldMk cId="2179080957" sldId="412"/>
            <ac:spMk id="33" creationId="{00000000-0000-0000-0000-000000000000}"/>
          </ac:spMkLst>
        </pc:spChg>
        <pc:spChg chg="mod">
          <ac:chgData name="Rida Kheirallah" userId="38ab38923eb183f4" providerId="LiveId" clId="{05C69C54-E5BD-492D-9A2E-0B55DA451A44}" dt="2025-10-10T09:58:23.403" v="2680" actId="20577"/>
          <ac:spMkLst>
            <pc:docMk/>
            <pc:sldMk cId="2179080957" sldId="412"/>
            <ac:spMk id="35" creationId="{00000000-0000-0000-0000-000000000000}"/>
          </ac:spMkLst>
        </pc:spChg>
        <pc:spChg chg="mod">
          <ac:chgData name="Rida Kheirallah" userId="38ab38923eb183f4" providerId="LiveId" clId="{05C69C54-E5BD-492D-9A2E-0B55DA451A44}" dt="2025-10-10T09:59:13.148" v="2721" actId="14100"/>
          <ac:spMkLst>
            <pc:docMk/>
            <pc:sldMk cId="2179080957" sldId="412"/>
            <ac:spMk id="57" creationId="{00000000-0000-0000-0000-000000000000}"/>
          </ac:spMkLst>
        </pc:spChg>
        <pc:spChg chg="mod">
          <ac:chgData name="Rida Kheirallah" userId="38ab38923eb183f4" providerId="LiveId" clId="{05C69C54-E5BD-492D-9A2E-0B55DA451A44}" dt="2025-10-10T09:59:41.660" v="2726" actId="20577"/>
          <ac:spMkLst>
            <pc:docMk/>
            <pc:sldMk cId="2179080957" sldId="412"/>
            <ac:spMk id="58" creationId="{00000000-0000-0000-0000-000000000000}"/>
          </ac:spMkLst>
        </pc:spChg>
        <pc:spChg chg="mod">
          <ac:chgData name="Rida Kheirallah" userId="38ab38923eb183f4" providerId="LiveId" clId="{05C69C54-E5BD-492D-9A2E-0B55DA451A44}" dt="2025-10-10T09:59:26.149" v="2724" actId="14100"/>
          <ac:spMkLst>
            <pc:docMk/>
            <pc:sldMk cId="2179080957" sldId="412"/>
            <ac:spMk id="59" creationId="{00000000-0000-0000-0000-000000000000}"/>
          </ac:spMkLst>
        </pc:spChg>
        <pc:spChg chg="mod">
          <ac:chgData name="Rida Kheirallah" userId="38ab38923eb183f4" providerId="LiveId" clId="{05C69C54-E5BD-492D-9A2E-0B55DA451A44}" dt="2025-10-10T10:01:44.165" v="2766" actId="571"/>
          <ac:spMkLst>
            <pc:docMk/>
            <pc:sldMk cId="2179080957" sldId="412"/>
            <ac:spMk id="60" creationId="{00000000-0000-0000-0000-000000000000}"/>
          </ac:spMkLst>
        </pc:spChg>
        <pc:spChg chg="mod">
          <ac:chgData name="Rida Kheirallah" userId="38ab38923eb183f4" providerId="LiveId" clId="{05C69C54-E5BD-492D-9A2E-0B55DA451A44}" dt="2025-10-10T10:01:44.165" v="2766" actId="571"/>
          <ac:spMkLst>
            <pc:docMk/>
            <pc:sldMk cId="2179080957" sldId="412"/>
            <ac:spMk id="61" creationId="{00000000-0000-0000-0000-000000000000}"/>
          </ac:spMkLst>
        </pc:spChg>
        <pc:spChg chg="mod">
          <ac:chgData name="Rida Kheirallah" userId="38ab38923eb183f4" providerId="LiveId" clId="{05C69C54-E5BD-492D-9A2E-0B55DA451A44}" dt="2025-10-10T10:01:44.165" v="2766" actId="571"/>
          <ac:spMkLst>
            <pc:docMk/>
            <pc:sldMk cId="2179080957" sldId="412"/>
            <ac:spMk id="62" creationId="{00000000-0000-0000-0000-000000000000}"/>
          </ac:spMkLst>
        </pc:spChg>
        <pc:spChg chg="mod">
          <ac:chgData name="Rida Kheirallah" userId="38ab38923eb183f4" providerId="LiveId" clId="{05C69C54-E5BD-492D-9A2E-0B55DA451A44}" dt="2025-10-10T10:01:44.165" v="2766" actId="571"/>
          <ac:spMkLst>
            <pc:docMk/>
            <pc:sldMk cId="2179080957" sldId="412"/>
            <ac:spMk id="70" creationId="{00000000-0000-0000-0000-000000000000}"/>
          </ac:spMkLst>
        </pc:spChg>
        <pc:spChg chg="mod">
          <ac:chgData name="Rida Kheirallah" userId="38ab38923eb183f4" providerId="LiveId" clId="{05C69C54-E5BD-492D-9A2E-0B55DA451A44}" dt="2025-10-10T10:00:48.158" v="2754" actId="20577"/>
          <ac:spMkLst>
            <pc:docMk/>
            <pc:sldMk cId="2179080957" sldId="412"/>
            <ac:spMk id="71" creationId="{00000000-0000-0000-0000-000000000000}"/>
          </ac:spMkLst>
        </pc:spChg>
        <pc:spChg chg="mod">
          <ac:chgData name="Rida Kheirallah" userId="38ab38923eb183f4" providerId="LiveId" clId="{05C69C54-E5BD-492D-9A2E-0B55DA451A44}" dt="2025-10-10T10:02:06.467" v="2772" actId="14100"/>
          <ac:spMkLst>
            <pc:docMk/>
            <pc:sldMk cId="2179080957" sldId="412"/>
            <ac:spMk id="72" creationId="{00000000-0000-0000-0000-000000000000}"/>
          </ac:spMkLst>
        </pc:spChg>
        <pc:spChg chg="mod">
          <ac:chgData name="Rida Kheirallah" userId="38ab38923eb183f4" providerId="LiveId" clId="{05C69C54-E5BD-492D-9A2E-0B55DA451A44}" dt="2025-10-10T10:01:44.165" v="2766" actId="571"/>
          <ac:spMkLst>
            <pc:docMk/>
            <pc:sldMk cId="2179080957" sldId="412"/>
            <ac:spMk id="73" creationId="{00000000-0000-0000-0000-000000000000}"/>
          </ac:spMkLst>
        </pc:spChg>
        <pc:spChg chg="mod">
          <ac:chgData name="Rida Kheirallah" userId="38ab38923eb183f4" providerId="LiveId" clId="{05C69C54-E5BD-492D-9A2E-0B55DA451A44}" dt="2025-10-10T10:01:44.165" v="2766" actId="571"/>
          <ac:spMkLst>
            <pc:docMk/>
            <pc:sldMk cId="2179080957" sldId="412"/>
            <ac:spMk id="74" creationId="{00000000-0000-0000-0000-000000000000}"/>
          </ac:spMkLst>
        </pc:spChg>
        <pc:spChg chg="mod">
          <ac:chgData name="Rida Kheirallah" userId="38ab38923eb183f4" providerId="LiveId" clId="{05C69C54-E5BD-492D-9A2E-0B55DA451A44}" dt="2025-10-10T12:37:20.704" v="4241" actId="20577"/>
          <ac:spMkLst>
            <pc:docMk/>
            <pc:sldMk cId="2179080957" sldId="412"/>
            <ac:spMk id="75" creationId="{00000000-0000-0000-0000-000000000000}"/>
          </ac:spMkLst>
        </pc:spChg>
        <pc:spChg chg="mod">
          <ac:chgData name="Rida Kheirallah" userId="38ab38923eb183f4" providerId="LiveId" clId="{05C69C54-E5BD-492D-9A2E-0B55DA451A44}" dt="2025-10-10T10:02:34.710" v="2783" actId="20577"/>
          <ac:spMkLst>
            <pc:docMk/>
            <pc:sldMk cId="2179080957" sldId="412"/>
            <ac:spMk id="89" creationId="{00000000-0000-0000-0000-000000000000}"/>
          </ac:spMkLst>
        </pc:spChg>
        <pc:spChg chg="mod">
          <ac:chgData name="Rida Kheirallah" userId="38ab38923eb183f4" providerId="LiveId" clId="{05C69C54-E5BD-492D-9A2E-0B55DA451A44}" dt="2025-10-10T10:02:47.751" v="2788" actId="20577"/>
          <ac:spMkLst>
            <pc:docMk/>
            <pc:sldMk cId="2179080957" sldId="412"/>
            <ac:spMk id="167" creationId="{00000000-0000-0000-0000-000000000000}"/>
          </ac:spMkLst>
        </pc:spChg>
        <pc:spChg chg="mod">
          <ac:chgData name="Rida Kheirallah" userId="38ab38923eb183f4" providerId="LiveId" clId="{05C69C54-E5BD-492D-9A2E-0B55DA451A44}" dt="2025-10-10T10:02:54.915" v="2797" actId="20577"/>
          <ac:spMkLst>
            <pc:docMk/>
            <pc:sldMk cId="2179080957" sldId="412"/>
            <ac:spMk id="170" creationId="{00000000-0000-0000-0000-000000000000}"/>
          </ac:spMkLst>
        </pc:spChg>
        <pc:spChg chg="mod">
          <ac:chgData name="Rida Kheirallah" userId="38ab38923eb183f4" providerId="LiveId" clId="{05C69C54-E5BD-492D-9A2E-0B55DA451A44}" dt="2025-10-10T10:28:16.829" v="2896" actId="1076"/>
          <ac:spMkLst>
            <pc:docMk/>
            <pc:sldMk cId="2179080957" sldId="412"/>
            <ac:spMk id="176" creationId="{00000000-0000-0000-0000-000000000000}"/>
          </ac:spMkLst>
        </pc:spChg>
        <pc:grpChg chg="mod">
          <ac:chgData name="Rida Kheirallah" userId="38ab38923eb183f4" providerId="LiveId" clId="{05C69C54-E5BD-492D-9A2E-0B55DA451A44}" dt="2025-10-10T12:38:22.265" v="4245" actId="1076"/>
          <ac:grpSpMkLst>
            <pc:docMk/>
            <pc:sldMk cId="2179080957" sldId="412"/>
            <ac:grpSpMk id="76" creationId="{00000000-0000-0000-0000-000000000000}"/>
          </ac:grpSpMkLst>
        </pc:grpChg>
        <pc:cxnChg chg="add mod">
          <ac:chgData name="Rida Kheirallah" userId="38ab38923eb183f4" providerId="LiveId" clId="{05C69C54-E5BD-492D-9A2E-0B55DA451A44}" dt="2025-10-10T12:38:22.265" v="4245" actId="1076"/>
          <ac:cxnSpMkLst>
            <pc:docMk/>
            <pc:sldMk cId="2179080957" sldId="412"/>
            <ac:cxnSpMk id="4" creationId="{273191EB-BC8C-FECF-FB34-10FE14CACE4C}"/>
          </ac:cxnSpMkLst>
        </pc:cxnChg>
        <pc:cxnChg chg="mod">
          <ac:chgData name="Rida Kheirallah" userId="38ab38923eb183f4" providerId="LiveId" clId="{05C69C54-E5BD-492D-9A2E-0B55DA451A44}" dt="2025-10-10T12:38:23.872" v="4246" actId="14100"/>
          <ac:cxnSpMkLst>
            <pc:docMk/>
            <pc:sldMk cId="2179080957" sldId="412"/>
            <ac:cxnSpMk id="48" creationId="{00000000-0000-0000-0000-000000000000}"/>
          </ac:cxnSpMkLst>
        </pc:cxnChg>
        <pc:cxnChg chg="mod">
          <ac:chgData name="Rida Kheirallah" userId="38ab38923eb183f4" providerId="LiveId" clId="{05C69C54-E5BD-492D-9A2E-0B55DA451A44}" dt="2025-10-10T12:38:27.977" v="4247" actId="14100"/>
          <ac:cxnSpMkLst>
            <pc:docMk/>
            <pc:sldMk cId="2179080957" sldId="412"/>
            <ac:cxnSpMk id="65" creationId="{00000000-0000-0000-0000-000000000000}"/>
          </ac:cxnSpMkLst>
        </pc:cxnChg>
        <pc:cxnChg chg="mod">
          <ac:chgData name="Rida Kheirallah" userId="38ab38923eb183f4" providerId="LiveId" clId="{05C69C54-E5BD-492D-9A2E-0B55DA451A44}" dt="2025-10-10T12:38:22.265" v="4245" actId="1076"/>
          <ac:cxnSpMkLst>
            <pc:docMk/>
            <pc:sldMk cId="2179080957" sldId="412"/>
            <ac:cxnSpMk id="80" creationId="{00000000-0000-0000-0000-000000000000}"/>
          </ac:cxnSpMkLst>
        </pc:cxnChg>
        <pc:cxnChg chg="mod">
          <ac:chgData name="Rida Kheirallah" userId="38ab38923eb183f4" providerId="LiveId" clId="{05C69C54-E5BD-492D-9A2E-0B55DA451A44}" dt="2025-10-10T12:38:22.265" v="4245" actId="1076"/>
          <ac:cxnSpMkLst>
            <pc:docMk/>
            <pc:sldMk cId="2179080957" sldId="412"/>
            <ac:cxnSpMk id="81" creationId="{00000000-0000-0000-0000-000000000000}"/>
          </ac:cxnSpMkLst>
        </pc:cxnChg>
      </pc:sldChg>
      <pc:sldChg chg="new del">
        <pc:chgData name="Rida Kheirallah" userId="38ab38923eb183f4" providerId="LiveId" clId="{05C69C54-E5BD-492D-9A2E-0B55DA451A44}" dt="2025-10-10T10:30:51.650" v="2898" actId="47"/>
        <pc:sldMkLst>
          <pc:docMk/>
          <pc:sldMk cId="1055973450" sldId="413"/>
        </pc:sldMkLst>
      </pc:sldChg>
      <pc:sldChg chg="add">
        <pc:chgData name="Rida Kheirallah" userId="38ab38923eb183f4" providerId="LiveId" clId="{05C69C54-E5BD-492D-9A2E-0B55DA451A44}" dt="2025-10-10T10:31:22.179" v="2903"/>
        <pc:sldMkLst>
          <pc:docMk/>
          <pc:sldMk cId="3065570494" sldId="413"/>
        </pc:sldMkLst>
      </pc:sldChg>
      <pc:sldChg chg="addSp delSp modSp add del mod">
        <pc:chgData name="Rida Kheirallah" userId="38ab38923eb183f4" providerId="LiveId" clId="{05C69C54-E5BD-492D-9A2E-0B55DA451A44}" dt="2025-10-10T14:38:29.672" v="4572" actId="47"/>
        <pc:sldMkLst>
          <pc:docMk/>
          <pc:sldMk cId="188203977" sldId="414"/>
        </pc:sldMkLst>
      </pc:sldChg>
      <pc:sldChg chg="addSp delSp modSp add mod ord">
        <pc:chgData name="Rida Kheirallah" userId="38ab38923eb183f4" providerId="LiveId" clId="{05C69C54-E5BD-492D-9A2E-0B55DA451A44}" dt="2025-10-10T12:48:47.330" v="4251" actId="14100"/>
        <pc:sldMkLst>
          <pc:docMk/>
          <pc:sldMk cId="705744980" sldId="415"/>
        </pc:sldMkLst>
        <pc:spChg chg="add mod">
          <ac:chgData name="Rida Kheirallah" userId="38ab38923eb183f4" providerId="LiveId" clId="{05C69C54-E5BD-492D-9A2E-0B55DA451A44}" dt="2025-10-10T11:41:32.878" v="3168" actId="20577"/>
          <ac:spMkLst>
            <pc:docMk/>
            <pc:sldMk cId="705744980" sldId="415"/>
            <ac:spMk id="3" creationId="{F831B20F-8597-80F8-16E9-95FC0DC61DBF}"/>
          </ac:spMkLst>
        </pc:spChg>
        <pc:picChg chg="add mod">
          <ac:chgData name="Rida Kheirallah" userId="38ab38923eb183f4" providerId="LiveId" clId="{05C69C54-E5BD-492D-9A2E-0B55DA451A44}" dt="2025-10-10T12:48:47.330" v="4251" actId="14100"/>
          <ac:picMkLst>
            <pc:docMk/>
            <pc:sldMk cId="705744980" sldId="415"/>
            <ac:picMk id="8" creationId="{8BE998C9-6ACE-3C77-B69F-F5D8F12EE225}"/>
          </ac:picMkLst>
        </pc:picChg>
      </pc:sldChg>
      <pc:sldChg chg="addSp delSp modSp add mod ord">
        <pc:chgData name="Rida Kheirallah" userId="38ab38923eb183f4" providerId="LiveId" clId="{05C69C54-E5BD-492D-9A2E-0B55DA451A44}" dt="2025-10-11T09:59:54.475" v="7802" actId="113"/>
        <pc:sldMkLst>
          <pc:docMk/>
          <pc:sldMk cId="3368467869" sldId="416"/>
        </pc:sldMkLst>
        <pc:spChg chg="add mod">
          <ac:chgData name="Rida Kheirallah" userId="38ab38923eb183f4" providerId="LiveId" clId="{05C69C54-E5BD-492D-9A2E-0B55DA451A44}" dt="2025-10-10T11:45:43.258" v="3194" actId="20577"/>
          <ac:spMkLst>
            <pc:docMk/>
            <pc:sldMk cId="3368467869" sldId="416"/>
            <ac:spMk id="3" creationId="{30AB26FE-1987-7886-C7E4-0DF4E5FB0495}"/>
          </ac:spMkLst>
        </pc:spChg>
        <pc:spChg chg="add mod">
          <ac:chgData name="Rida Kheirallah" userId="38ab38923eb183f4" providerId="LiveId" clId="{05C69C54-E5BD-492D-9A2E-0B55DA451A44}" dt="2025-10-11T09:59:54.475" v="7802" actId="113"/>
          <ac:spMkLst>
            <pc:docMk/>
            <pc:sldMk cId="3368467869" sldId="416"/>
            <ac:spMk id="5" creationId="{76A8BEC1-6943-6956-28C0-0E2BE8ECE797}"/>
          </ac:spMkLst>
        </pc:spChg>
        <pc:spChg chg="add mod">
          <ac:chgData name="Rida Kheirallah" userId="38ab38923eb183f4" providerId="LiveId" clId="{05C69C54-E5BD-492D-9A2E-0B55DA451A44}" dt="2025-10-10T12:30:31.587" v="4003" actId="20577"/>
          <ac:spMkLst>
            <pc:docMk/>
            <pc:sldMk cId="3368467869" sldId="416"/>
            <ac:spMk id="10" creationId="{CE0E2FCB-8422-EE76-A8DC-06D07009A2AE}"/>
          </ac:spMkLst>
        </pc:spChg>
        <pc:graphicFrameChg chg="add mod modGraphic">
          <ac:chgData name="Rida Kheirallah" userId="38ab38923eb183f4" providerId="LiveId" clId="{05C69C54-E5BD-492D-9A2E-0B55DA451A44}" dt="2025-10-10T12:28:18.499" v="3950" actId="20577"/>
          <ac:graphicFrameMkLst>
            <pc:docMk/>
            <pc:sldMk cId="3368467869" sldId="416"/>
            <ac:graphicFrameMk id="9" creationId="{6E637B3D-FCEB-4A24-67B4-459E72A9B3E8}"/>
          </ac:graphicFrameMkLst>
        </pc:graphicFrameChg>
      </pc:sldChg>
      <pc:sldChg chg="addSp delSp modSp add mod">
        <pc:chgData name="Rida Kheirallah" userId="38ab38923eb183f4" providerId="LiveId" clId="{05C69C54-E5BD-492D-9A2E-0B55DA451A44}" dt="2025-10-11T10:35:47.013" v="8351" actId="20577"/>
        <pc:sldMkLst>
          <pc:docMk/>
          <pc:sldMk cId="1072300522" sldId="417"/>
        </pc:sldMkLst>
        <pc:spChg chg="add mod">
          <ac:chgData name="Rida Kheirallah" userId="38ab38923eb183f4" providerId="LiveId" clId="{05C69C54-E5BD-492D-9A2E-0B55DA451A44}" dt="2025-10-11T10:35:47.013" v="8351" actId="20577"/>
          <ac:spMkLst>
            <pc:docMk/>
            <pc:sldMk cId="1072300522" sldId="417"/>
            <ac:spMk id="3" creationId="{E95DC046-4B02-A03C-DBD2-247C5C5390DE}"/>
          </ac:spMkLst>
        </pc:spChg>
        <pc:spChg chg="add mod">
          <ac:chgData name="Rida Kheirallah" userId="38ab38923eb183f4" providerId="LiveId" clId="{05C69C54-E5BD-492D-9A2E-0B55DA451A44}" dt="2025-10-10T17:30:40.663" v="5546" actId="255"/>
          <ac:spMkLst>
            <pc:docMk/>
            <pc:sldMk cId="1072300522" sldId="417"/>
            <ac:spMk id="5" creationId="{78E6C2D8-8933-1965-149B-4B4C57245988}"/>
          </ac:spMkLst>
        </pc:spChg>
        <pc:spChg chg="add mod">
          <ac:chgData name="Rida Kheirallah" userId="38ab38923eb183f4" providerId="LiveId" clId="{05C69C54-E5BD-492D-9A2E-0B55DA451A44}" dt="2025-10-10T17:53:24.578" v="5735" actId="14100"/>
          <ac:spMkLst>
            <pc:docMk/>
            <pc:sldMk cId="1072300522" sldId="417"/>
            <ac:spMk id="12" creationId="{9F3A930C-5087-2BDE-36F6-3CF3C54561ED}"/>
          </ac:spMkLst>
        </pc:spChg>
      </pc:sldChg>
      <pc:sldChg chg="addSp delSp modSp add mod">
        <pc:chgData name="Rida Kheirallah" userId="38ab38923eb183f4" providerId="LiveId" clId="{05C69C54-E5BD-492D-9A2E-0B55DA451A44}" dt="2025-10-11T10:40:40.180" v="8399" actId="20577"/>
        <pc:sldMkLst>
          <pc:docMk/>
          <pc:sldMk cId="1278627850" sldId="418"/>
        </pc:sldMkLst>
        <pc:spChg chg="add mod">
          <ac:chgData name="Rida Kheirallah" userId="38ab38923eb183f4" providerId="LiveId" clId="{05C69C54-E5BD-492D-9A2E-0B55DA451A44}" dt="2025-10-10T17:36:19.714" v="5615" actId="20577"/>
          <ac:spMkLst>
            <pc:docMk/>
            <pc:sldMk cId="1278627850" sldId="418"/>
            <ac:spMk id="3" creationId="{086C1319-16D3-0A56-AEA4-CADD66CEDCAB}"/>
          </ac:spMkLst>
        </pc:spChg>
        <pc:spChg chg="add mod">
          <ac:chgData name="Rida Kheirallah" userId="38ab38923eb183f4" providerId="LiveId" clId="{05C69C54-E5BD-492D-9A2E-0B55DA451A44}" dt="2025-10-11T10:39:35.680" v="8376"/>
          <ac:spMkLst>
            <pc:docMk/>
            <pc:sldMk cId="1278627850" sldId="418"/>
            <ac:spMk id="5" creationId="{30A18278-AED4-F5F6-E8AD-4A7EE945D2CA}"/>
          </ac:spMkLst>
        </pc:spChg>
        <pc:spChg chg="add mod">
          <ac:chgData name="Rida Kheirallah" userId="38ab38923eb183f4" providerId="LiveId" clId="{05C69C54-E5BD-492D-9A2E-0B55DA451A44}" dt="2025-10-10T17:42:50.809" v="5673" actId="1076"/>
          <ac:spMkLst>
            <pc:docMk/>
            <pc:sldMk cId="1278627850" sldId="418"/>
            <ac:spMk id="6" creationId="{EBFBA9BF-1CC1-425F-6AFB-C2A43FBE3D4B}"/>
          </ac:spMkLst>
        </pc:spChg>
        <pc:spChg chg="add mod">
          <ac:chgData name="Rida Kheirallah" userId="38ab38923eb183f4" providerId="LiveId" clId="{05C69C54-E5BD-492D-9A2E-0B55DA451A44}" dt="2025-10-10T17:42:50.809" v="5673" actId="1076"/>
          <ac:spMkLst>
            <pc:docMk/>
            <pc:sldMk cId="1278627850" sldId="418"/>
            <ac:spMk id="8" creationId="{87ECCDE7-A14B-7E08-9C1C-7E5F3BFF8261}"/>
          </ac:spMkLst>
        </pc:spChg>
        <pc:spChg chg="add mod">
          <ac:chgData name="Rida Kheirallah" userId="38ab38923eb183f4" providerId="LiveId" clId="{05C69C54-E5BD-492D-9A2E-0B55DA451A44}" dt="2025-10-10T17:42:50.809" v="5673" actId="1076"/>
          <ac:spMkLst>
            <pc:docMk/>
            <pc:sldMk cId="1278627850" sldId="418"/>
            <ac:spMk id="9" creationId="{0A9A1306-B449-6BE9-0DE4-3A81AEA269D0}"/>
          </ac:spMkLst>
        </pc:spChg>
        <pc:spChg chg="add mod">
          <ac:chgData name="Rida Kheirallah" userId="38ab38923eb183f4" providerId="LiveId" clId="{05C69C54-E5BD-492D-9A2E-0B55DA451A44}" dt="2025-10-10T17:42:50.809" v="5673" actId="1076"/>
          <ac:spMkLst>
            <pc:docMk/>
            <pc:sldMk cId="1278627850" sldId="418"/>
            <ac:spMk id="10" creationId="{A8EA53D4-C8D4-3778-626E-8CA40CDA7A55}"/>
          </ac:spMkLst>
        </pc:spChg>
        <pc:spChg chg="add mod">
          <ac:chgData name="Rida Kheirallah" userId="38ab38923eb183f4" providerId="LiveId" clId="{05C69C54-E5BD-492D-9A2E-0B55DA451A44}" dt="2025-10-11T10:40:40.180" v="8399" actId="20577"/>
          <ac:spMkLst>
            <pc:docMk/>
            <pc:sldMk cId="1278627850" sldId="418"/>
            <ac:spMk id="11" creationId="{F8A65C04-01AD-406A-0258-CB64CC6D9DC5}"/>
          </ac:spMkLst>
        </pc:spChg>
        <pc:spChg chg="add mod">
          <ac:chgData name="Rida Kheirallah" userId="38ab38923eb183f4" providerId="LiveId" clId="{05C69C54-E5BD-492D-9A2E-0B55DA451A44}" dt="2025-10-10T17:53:50.221" v="5738" actId="1076"/>
          <ac:spMkLst>
            <pc:docMk/>
            <pc:sldMk cId="1278627850" sldId="418"/>
            <ac:spMk id="12" creationId="{8A9F8C38-EE97-703F-D231-12388CCBCD9F}"/>
          </ac:spMkLst>
        </pc:spChg>
        <pc:spChg chg="add mod">
          <ac:chgData name="Rida Kheirallah" userId="38ab38923eb183f4" providerId="LiveId" clId="{05C69C54-E5BD-492D-9A2E-0B55DA451A44}" dt="2025-10-10T17:44:57.680" v="5728" actId="20577"/>
          <ac:spMkLst>
            <pc:docMk/>
            <pc:sldMk cId="1278627850" sldId="418"/>
            <ac:spMk id="13" creationId="{29189D10-207C-49DF-B037-18A11E366BA5}"/>
          </ac:spMkLst>
        </pc:spChg>
        <pc:picChg chg="add mod">
          <ac:chgData name="Rida Kheirallah" userId="38ab38923eb183f4" providerId="LiveId" clId="{05C69C54-E5BD-492D-9A2E-0B55DA451A44}" dt="2025-10-10T17:42:50.809" v="5673" actId="1076"/>
          <ac:picMkLst>
            <pc:docMk/>
            <pc:sldMk cId="1278627850" sldId="418"/>
            <ac:picMk id="7" creationId="{0C5DA94D-3D27-F8BD-494C-53E2B901C390}"/>
          </ac:picMkLst>
        </pc:picChg>
      </pc:sldChg>
      <pc:sldChg chg="addSp delSp modSp add mod">
        <pc:chgData name="Rida Kheirallah" userId="38ab38923eb183f4" providerId="LiveId" clId="{05C69C54-E5BD-492D-9A2E-0B55DA451A44}" dt="2025-10-11T10:43:14.665" v="8420" actId="20577"/>
        <pc:sldMkLst>
          <pc:docMk/>
          <pc:sldMk cId="3258787999" sldId="419"/>
        </pc:sldMkLst>
        <pc:spChg chg="add mod">
          <ac:chgData name="Rida Kheirallah" userId="38ab38923eb183f4" providerId="LiveId" clId="{05C69C54-E5BD-492D-9A2E-0B55DA451A44}" dt="2025-10-10T17:56:29.038" v="5774" actId="20577"/>
          <ac:spMkLst>
            <pc:docMk/>
            <pc:sldMk cId="3258787999" sldId="419"/>
            <ac:spMk id="3" creationId="{D995283B-42D1-9D34-ED71-A4955C7E5BAA}"/>
          </ac:spMkLst>
        </pc:spChg>
        <pc:spChg chg="add mod">
          <ac:chgData name="Rida Kheirallah" userId="38ab38923eb183f4" providerId="LiveId" clId="{05C69C54-E5BD-492D-9A2E-0B55DA451A44}" dt="2025-10-11T10:41:19.219" v="8406" actId="20577"/>
          <ac:spMkLst>
            <pc:docMk/>
            <pc:sldMk cId="3258787999" sldId="419"/>
            <ac:spMk id="6" creationId="{43AD3999-B7C1-AA25-DBCA-BE7B6BF73532}"/>
          </ac:spMkLst>
        </pc:spChg>
        <pc:spChg chg="add mod">
          <ac:chgData name="Rida Kheirallah" userId="38ab38923eb183f4" providerId="LiveId" clId="{05C69C54-E5BD-492D-9A2E-0B55DA451A44}" dt="2025-10-10T17:59:25.756" v="5792" actId="21"/>
          <ac:spMkLst>
            <pc:docMk/>
            <pc:sldMk cId="3258787999" sldId="419"/>
            <ac:spMk id="8" creationId="{D2CF4DF2-62B6-86F7-DF14-E8E05746B905}"/>
          </ac:spMkLst>
        </pc:spChg>
        <pc:spChg chg="add mod">
          <ac:chgData name="Rida Kheirallah" userId="38ab38923eb183f4" providerId="LiveId" clId="{05C69C54-E5BD-492D-9A2E-0B55DA451A44}" dt="2025-10-10T17:59:34.674" v="5798" actId="1076"/>
          <ac:spMkLst>
            <pc:docMk/>
            <pc:sldMk cId="3258787999" sldId="419"/>
            <ac:spMk id="14" creationId="{1CE5676F-0AA9-BDB4-2012-7F64802EB3F9}"/>
          </ac:spMkLst>
        </pc:spChg>
        <pc:spChg chg="add mod">
          <ac:chgData name="Rida Kheirallah" userId="38ab38923eb183f4" providerId="LiveId" clId="{05C69C54-E5BD-492D-9A2E-0B55DA451A44}" dt="2025-10-11T10:43:14.665" v="8420" actId="20577"/>
          <ac:spMkLst>
            <pc:docMk/>
            <pc:sldMk cId="3258787999" sldId="419"/>
            <ac:spMk id="16" creationId="{19D48C11-A865-D178-D1C2-E56535BC2660}"/>
          </ac:spMkLst>
        </pc:spChg>
        <pc:picChg chg="add mod">
          <ac:chgData name="Rida Kheirallah" userId="38ab38923eb183f4" providerId="LiveId" clId="{05C69C54-E5BD-492D-9A2E-0B55DA451A44}" dt="2025-10-10T17:59:19.606" v="5789" actId="14100"/>
          <ac:picMkLst>
            <pc:docMk/>
            <pc:sldMk cId="3258787999" sldId="419"/>
            <ac:picMk id="10" creationId="{97557485-3065-E92E-2110-04CA58908624}"/>
          </ac:picMkLst>
        </pc:picChg>
      </pc:sldChg>
      <pc:sldChg chg="addSp delSp modSp add mod">
        <pc:chgData name="Rida Kheirallah" userId="38ab38923eb183f4" providerId="LiveId" clId="{05C69C54-E5BD-492D-9A2E-0B55DA451A44}" dt="2025-10-10T18:05:48.855" v="5853" actId="113"/>
        <pc:sldMkLst>
          <pc:docMk/>
          <pc:sldMk cId="3705657911" sldId="420"/>
        </pc:sldMkLst>
        <pc:spChg chg="add mod">
          <ac:chgData name="Rida Kheirallah" userId="38ab38923eb183f4" providerId="LiveId" clId="{05C69C54-E5BD-492D-9A2E-0B55DA451A44}" dt="2025-10-10T18:02:26.568" v="5839" actId="14100"/>
          <ac:spMkLst>
            <pc:docMk/>
            <pc:sldMk cId="3705657911" sldId="420"/>
            <ac:spMk id="3" creationId="{18C93907-86D0-6DC7-D495-170DF6E13A8B}"/>
          </ac:spMkLst>
        </pc:spChg>
        <pc:spChg chg="mod">
          <ac:chgData name="Rida Kheirallah" userId="38ab38923eb183f4" providerId="LiveId" clId="{05C69C54-E5BD-492D-9A2E-0B55DA451A44}" dt="2025-10-10T18:03:36.853" v="5840"/>
          <ac:spMkLst>
            <pc:docMk/>
            <pc:sldMk cId="3705657911" sldId="420"/>
            <ac:spMk id="8" creationId="{2B9D4B31-12EC-18F3-433A-F25068E68291}"/>
          </ac:spMkLst>
        </pc:spChg>
        <pc:spChg chg="mod">
          <ac:chgData name="Rida Kheirallah" userId="38ab38923eb183f4" providerId="LiveId" clId="{05C69C54-E5BD-492D-9A2E-0B55DA451A44}" dt="2025-10-10T18:03:36.853" v="5840"/>
          <ac:spMkLst>
            <pc:docMk/>
            <pc:sldMk cId="3705657911" sldId="420"/>
            <ac:spMk id="9" creationId="{6195DE76-1E3B-2785-357E-1DDD4AB4546E}"/>
          </ac:spMkLst>
        </pc:spChg>
        <pc:spChg chg="mod">
          <ac:chgData name="Rida Kheirallah" userId="38ab38923eb183f4" providerId="LiveId" clId="{05C69C54-E5BD-492D-9A2E-0B55DA451A44}" dt="2025-10-10T18:03:36.853" v="5840"/>
          <ac:spMkLst>
            <pc:docMk/>
            <pc:sldMk cId="3705657911" sldId="420"/>
            <ac:spMk id="10" creationId="{48A03E6F-A11F-D141-A7F3-F9A1218F7B3B}"/>
          </ac:spMkLst>
        </pc:spChg>
        <pc:spChg chg="mod">
          <ac:chgData name="Rida Kheirallah" userId="38ab38923eb183f4" providerId="LiveId" clId="{05C69C54-E5BD-492D-9A2E-0B55DA451A44}" dt="2025-10-10T18:03:36.853" v="5840"/>
          <ac:spMkLst>
            <pc:docMk/>
            <pc:sldMk cId="3705657911" sldId="420"/>
            <ac:spMk id="11" creationId="{94D173BD-5C06-1FBF-E5BF-C5C46BCC84E1}"/>
          </ac:spMkLst>
        </pc:spChg>
        <pc:spChg chg="mod">
          <ac:chgData name="Rida Kheirallah" userId="38ab38923eb183f4" providerId="LiveId" clId="{05C69C54-E5BD-492D-9A2E-0B55DA451A44}" dt="2025-10-10T18:03:36.853" v="5840"/>
          <ac:spMkLst>
            <pc:docMk/>
            <pc:sldMk cId="3705657911" sldId="420"/>
            <ac:spMk id="12" creationId="{BC25F2A3-A7BA-C850-B984-1F6A82D7908A}"/>
          </ac:spMkLst>
        </pc:spChg>
        <pc:spChg chg="mod">
          <ac:chgData name="Rida Kheirallah" userId="38ab38923eb183f4" providerId="LiveId" clId="{05C69C54-E5BD-492D-9A2E-0B55DA451A44}" dt="2025-10-10T18:03:36.853" v="5840"/>
          <ac:spMkLst>
            <pc:docMk/>
            <pc:sldMk cId="3705657911" sldId="420"/>
            <ac:spMk id="13" creationId="{C6E5B9CD-B06E-17B5-6F5A-B81F8BC689D6}"/>
          </ac:spMkLst>
        </pc:spChg>
        <pc:spChg chg="mod">
          <ac:chgData name="Rida Kheirallah" userId="38ab38923eb183f4" providerId="LiveId" clId="{05C69C54-E5BD-492D-9A2E-0B55DA451A44}" dt="2025-10-10T18:03:36.853" v="5840"/>
          <ac:spMkLst>
            <pc:docMk/>
            <pc:sldMk cId="3705657911" sldId="420"/>
            <ac:spMk id="14" creationId="{83B91651-FB0F-4750-0542-0675FA0B4874}"/>
          </ac:spMkLst>
        </pc:spChg>
        <pc:spChg chg="add mod">
          <ac:chgData name="Rida Kheirallah" userId="38ab38923eb183f4" providerId="LiveId" clId="{05C69C54-E5BD-492D-9A2E-0B55DA451A44}" dt="2025-10-10T18:04:57.616" v="5844" actId="1076"/>
          <ac:spMkLst>
            <pc:docMk/>
            <pc:sldMk cId="3705657911" sldId="420"/>
            <ac:spMk id="17" creationId="{DA4CE107-373C-296C-DA40-6D470A1B0499}"/>
          </ac:spMkLst>
        </pc:spChg>
        <pc:spChg chg="add mod">
          <ac:chgData name="Rida Kheirallah" userId="38ab38923eb183f4" providerId="LiveId" clId="{05C69C54-E5BD-492D-9A2E-0B55DA451A44}" dt="2025-10-10T18:04:57.616" v="5844" actId="1076"/>
          <ac:spMkLst>
            <pc:docMk/>
            <pc:sldMk cId="3705657911" sldId="420"/>
            <ac:spMk id="18" creationId="{AF9BA5B4-1249-8444-9B5C-90E75E6EE0A6}"/>
          </ac:spMkLst>
        </pc:spChg>
        <pc:spChg chg="add mod">
          <ac:chgData name="Rida Kheirallah" userId="38ab38923eb183f4" providerId="LiveId" clId="{05C69C54-E5BD-492D-9A2E-0B55DA451A44}" dt="2025-10-10T18:05:48.855" v="5853" actId="113"/>
          <ac:spMkLst>
            <pc:docMk/>
            <pc:sldMk cId="3705657911" sldId="420"/>
            <ac:spMk id="20" creationId="{E5E43D3E-9ED6-FA26-0C8A-B127A87A3AF9}"/>
          </ac:spMkLst>
        </pc:spChg>
        <pc:grpChg chg="mod">
          <ac:chgData name="Rida Kheirallah" userId="38ab38923eb183f4" providerId="LiveId" clId="{05C69C54-E5BD-492D-9A2E-0B55DA451A44}" dt="2025-10-10T18:04:57.616" v="5844" actId="1076"/>
          <ac:grpSpMkLst>
            <pc:docMk/>
            <pc:sldMk cId="3705657911" sldId="420"/>
            <ac:grpSpMk id="5" creationId="{372B5D6B-3D4D-9628-182D-FE06353751DE}"/>
          </ac:grpSpMkLst>
        </pc:grpChg>
        <pc:picChg chg="mod">
          <ac:chgData name="Rida Kheirallah" userId="38ab38923eb183f4" providerId="LiveId" clId="{05C69C54-E5BD-492D-9A2E-0B55DA451A44}" dt="2025-10-10T18:03:36.853" v="5840"/>
          <ac:picMkLst>
            <pc:docMk/>
            <pc:sldMk cId="3705657911" sldId="420"/>
            <ac:picMk id="7" creationId="{C7F681B1-0809-8C49-DB04-89FC62C01270}"/>
          </ac:picMkLst>
        </pc:picChg>
      </pc:sldChg>
      <pc:sldChg chg="addSp delSp modSp add mod">
        <pc:chgData name="Rida Kheirallah" userId="38ab38923eb183f4" providerId="LiveId" clId="{05C69C54-E5BD-492D-9A2E-0B55DA451A44}" dt="2025-10-11T10:46:47.437" v="8424" actId="20577"/>
        <pc:sldMkLst>
          <pc:docMk/>
          <pc:sldMk cId="3572708338" sldId="421"/>
        </pc:sldMkLst>
        <pc:spChg chg="add mod">
          <ac:chgData name="Rida Kheirallah" userId="38ab38923eb183f4" providerId="LiveId" clId="{05C69C54-E5BD-492D-9A2E-0B55DA451A44}" dt="2025-10-10T18:18:22.744" v="6007"/>
          <ac:spMkLst>
            <pc:docMk/>
            <pc:sldMk cId="3572708338" sldId="421"/>
            <ac:spMk id="3" creationId="{288DC124-F99D-87A3-AD07-07B7D7F68E2F}"/>
          </ac:spMkLst>
        </pc:spChg>
        <pc:spChg chg="add mod">
          <ac:chgData name="Rida Kheirallah" userId="38ab38923eb183f4" providerId="LiveId" clId="{05C69C54-E5BD-492D-9A2E-0B55DA451A44}" dt="2025-10-10T18:06:53.443" v="5872" actId="20577"/>
          <ac:spMkLst>
            <pc:docMk/>
            <pc:sldMk cId="3572708338" sldId="421"/>
            <ac:spMk id="5" creationId="{1BAA255A-A4DC-181D-5373-13EE0B2AC6A3}"/>
          </ac:spMkLst>
        </pc:spChg>
        <pc:spChg chg="add mod">
          <ac:chgData name="Rida Kheirallah" userId="38ab38923eb183f4" providerId="LiveId" clId="{05C69C54-E5BD-492D-9A2E-0B55DA451A44}" dt="2025-10-11T10:46:47.437" v="8424" actId="20577"/>
          <ac:spMkLst>
            <pc:docMk/>
            <pc:sldMk cId="3572708338" sldId="421"/>
            <ac:spMk id="7" creationId="{BA2D2D4A-8B32-F4FF-5CC1-107DAD197494}"/>
          </ac:spMkLst>
        </pc:spChg>
        <pc:spChg chg="add ord">
          <ac:chgData name="Rida Kheirallah" userId="38ab38923eb183f4" providerId="LiveId" clId="{05C69C54-E5BD-492D-9A2E-0B55DA451A44}" dt="2025-10-10T18:18:02.460" v="6005" actId="167"/>
          <ac:spMkLst>
            <pc:docMk/>
            <pc:sldMk cId="3572708338" sldId="421"/>
            <ac:spMk id="8" creationId="{0F3D34F6-278D-19E7-8030-3AEB9851F8AE}"/>
          </ac:spMkLst>
        </pc:spChg>
        <pc:spChg chg="add mod">
          <ac:chgData name="Rida Kheirallah" userId="38ab38923eb183f4" providerId="LiveId" clId="{05C69C54-E5BD-492D-9A2E-0B55DA451A44}" dt="2025-10-10T18:19:00.774" v="6032" actId="1076"/>
          <ac:spMkLst>
            <pc:docMk/>
            <pc:sldMk cId="3572708338" sldId="421"/>
            <ac:spMk id="12" creationId="{9F19A862-0FEB-F631-AA55-384DD2DE4AE2}"/>
          </ac:spMkLst>
        </pc:spChg>
        <pc:cxnChg chg="add">
          <ac:chgData name="Rida Kheirallah" userId="38ab38923eb183f4" providerId="LiveId" clId="{05C69C54-E5BD-492D-9A2E-0B55DA451A44}" dt="2025-10-10T18:18:16.937" v="6006" actId="11529"/>
          <ac:cxnSpMkLst>
            <pc:docMk/>
            <pc:sldMk cId="3572708338" sldId="421"/>
            <ac:cxnSpMk id="10" creationId="{09D9A2FB-CCB0-DEE8-87D1-63D0BF215A36}"/>
          </ac:cxnSpMkLst>
        </pc:cxnChg>
      </pc:sldChg>
      <pc:sldChg chg="addSp delSp modSp add mod">
        <pc:chgData name="Rida Kheirallah" userId="38ab38923eb183f4" providerId="LiveId" clId="{05C69C54-E5BD-492D-9A2E-0B55DA451A44}" dt="2025-10-11T10:49:05.946" v="8446" actId="20577"/>
        <pc:sldMkLst>
          <pc:docMk/>
          <pc:sldMk cId="517763182" sldId="422"/>
        </pc:sldMkLst>
        <pc:spChg chg="add mod">
          <ac:chgData name="Rida Kheirallah" userId="38ab38923eb183f4" providerId="LiveId" clId="{05C69C54-E5BD-492D-9A2E-0B55DA451A44}" dt="2025-10-10T18:27:22.535" v="6072" actId="20577"/>
          <ac:spMkLst>
            <pc:docMk/>
            <pc:sldMk cId="517763182" sldId="422"/>
            <ac:spMk id="3" creationId="{6597C674-66C5-6B95-2A3E-3016101CFD77}"/>
          </ac:spMkLst>
        </pc:spChg>
        <pc:spChg chg="add mod">
          <ac:chgData name="Rida Kheirallah" userId="38ab38923eb183f4" providerId="LiveId" clId="{05C69C54-E5BD-492D-9A2E-0B55DA451A44}" dt="2025-10-11T10:49:05.946" v="8446" actId="20577"/>
          <ac:spMkLst>
            <pc:docMk/>
            <pc:sldMk cId="517763182" sldId="422"/>
            <ac:spMk id="5" creationId="{063B449F-018F-2125-13ED-6C75D38A97B9}"/>
          </ac:spMkLst>
        </pc:spChg>
      </pc:sldChg>
      <pc:sldChg chg="addSp delSp modSp add mod">
        <pc:chgData name="Rida Kheirallah" userId="38ab38923eb183f4" providerId="LiveId" clId="{05C69C54-E5BD-492D-9A2E-0B55DA451A44}" dt="2025-10-11T10:50:05.407" v="8450" actId="207"/>
        <pc:sldMkLst>
          <pc:docMk/>
          <pc:sldMk cId="1672581585" sldId="423"/>
        </pc:sldMkLst>
        <pc:spChg chg="add mod">
          <ac:chgData name="Rida Kheirallah" userId="38ab38923eb183f4" providerId="LiveId" clId="{05C69C54-E5BD-492D-9A2E-0B55DA451A44}" dt="2025-10-11T10:49:41.927" v="8449" actId="20577"/>
          <ac:spMkLst>
            <pc:docMk/>
            <pc:sldMk cId="1672581585" sldId="423"/>
            <ac:spMk id="3" creationId="{8A7D44B7-143D-8FA1-EF90-2F99443C5E74}"/>
          </ac:spMkLst>
        </pc:spChg>
        <pc:spChg chg="add mod">
          <ac:chgData name="Rida Kheirallah" userId="38ab38923eb183f4" providerId="LiveId" clId="{05C69C54-E5BD-492D-9A2E-0B55DA451A44}" dt="2025-10-10T18:35:23.630" v="6193"/>
          <ac:spMkLst>
            <pc:docMk/>
            <pc:sldMk cId="1672581585" sldId="423"/>
            <ac:spMk id="5" creationId="{936FAD2B-974B-EF78-CF69-F5ECD9FE078F}"/>
          </ac:spMkLst>
        </pc:spChg>
        <pc:spChg chg="add mod">
          <ac:chgData name="Rida Kheirallah" userId="38ab38923eb183f4" providerId="LiveId" clId="{05C69C54-E5BD-492D-9A2E-0B55DA451A44}" dt="2025-10-11T10:50:05.407" v="8450" actId="207"/>
          <ac:spMkLst>
            <pc:docMk/>
            <pc:sldMk cId="1672581585" sldId="423"/>
            <ac:spMk id="7" creationId="{761F18BB-9EB0-7775-0E86-66EC7AA12889}"/>
          </ac:spMkLst>
        </pc:spChg>
        <pc:picChg chg="add mod">
          <ac:chgData name="Rida Kheirallah" userId="38ab38923eb183f4" providerId="LiveId" clId="{05C69C54-E5BD-492D-9A2E-0B55DA451A44}" dt="2025-10-10T18:37:48.892" v="6222" actId="1076"/>
          <ac:picMkLst>
            <pc:docMk/>
            <pc:sldMk cId="1672581585" sldId="423"/>
            <ac:picMk id="6" creationId="{DECD5534-33EA-9E07-A8AD-6C3F163C1499}"/>
          </ac:picMkLst>
        </pc:picChg>
      </pc:sldChg>
      <pc:sldChg chg="addSp delSp modSp add mod">
        <pc:chgData name="Rida Kheirallah" userId="38ab38923eb183f4" providerId="LiveId" clId="{05C69C54-E5BD-492D-9A2E-0B55DA451A44}" dt="2025-10-10T19:08:43.856" v="6283" actId="20577"/>
        <pc:sldMkLst>
          <pc:docMk/>
          <pc:sldMk cId="3503301014" sldId="424"/>
        </pc:sldMkLst>
        <pc:spChg chg="add mod">
          <ac:chgData name="Rida Kheirallah" userId="38ab38923eb183f4" providerId="LiveId" clId="{05C69C54-E5BD-492D-9A2E-0B55DA451A44}" dt="2025-10-10T19:08:43.856" v="6283" actId="20577"/>
          <ac:spMkLst>
            <pc:docMk/>
            <pc:sldMk cId="3503301014" sldId="424"/>
            <ac:spMk id="6" creationId="{BA516840-057F-2648-1AAE-1203B1E94948}"/>
          </ac:spMkLst>
        </pc:spChg>
        <pc:spChg chg="add mod">
          <ac:chgData name="Rida Kheirallah" userId="38ab38923eb183f4" providerId="LiveId" clId="{05C69C54-E5BD-492D-9A2E-0B55DA451A44}" dt="2025-10-10T19:07:53.924" v="6273" actId="255"/>
          <ac:spMkLst>
            <pc:docMk/>
            <pc:sldMk cId="3503301014" sldId="424"/>
            <ac:spMk id="8" creationId="{7FC095DF-027F-9EC1-508F-2FFF4215FA29}"/>
          </ac:spMkLst>
        </pc:spChg>
        <pc:spChg chg="add mod">
          <ac:chgData name="Rida Kheirallah" userId="38ab38923eb183f4" providerId="LiveId" clId="{05C69C54-E5BD-492D-9A2E-0B55DA451A44}" dt="2025-10-10T19:08:19.787" v="6279" actId="6549"/>
          <ac:spMkLst>
            <pc:docMk/>
            <pc:sldMk cId="3503301014" sldId="424"/>
            <ac:spMk id="9" creationId="{4BC5ED34-C5F9-43E4-A97F-6AE3F3134B4C}"/>
          </ac:spMkLst>
        </pc:spChg>
        <pc:picChg chg="add mod">
          <ac:chgData name="Rida Kheirallah" userId="38ab38923eb183f4" providerId="LiveId" clId="{05C69C54-E5BD-492D-9A2E-0B55DA451A44}" dt="2025-10-10T19:07:56.617" v="6274" actId="1076"/>
          <ac:picMkLst>
            <pc:docMk/>
            <pc:sldMk cId="3503301014" sldId="424"/>
            <ac:picMk id="5" creationId="{E674D6DC-926D-865C-234A-312D1A5D5A64}"/>
          </ac:picMkLst>
        </pc:picChg>
      </pc:sldChg>
      <pc:sldChg chg="addSp delSp modSp add mod">
        <pc:chgData name="Rida Kheirallah" userId="38ab38923eb183f4" providerId="LiveId" clId="{05C69C54-E5BD-492D-9A2E-0B55DA451A44}" dt="2025-10-11T10:53:34.979" v="8494" actId="20577"/>
        <pc:sldMkLst>
          <pc:docMk/>
          <pc:sldMk cId="3971940503" sldId="425"/>
        </pc:sldMkLst>
        <pc:spChg chg="add mod">
          <ac:chgData name="Rida Kheirallah" userId="38ab38923eb183f4" providerId="LiveId" clId="{05C69C54-E5BD-492D-9A2E-0B55DA451A44}" dt="2025-10-10T19:10:44.623" v="6310" actId="20577"/>
          <ac:spMkLst>
            <pc:docMk/>
            <pc:sldMk cId="3971940503" sldId="425"/>
            <ac:spMk id="3" creationId="{F803440C-044C-B6D3-3751-306F751EDD26}"/>
          </ac:spMkLst>
        </pc:spChg>
        <pc:spChg chg="add mod">
          <ac:chgData name="Rida Kheirallah" userId="38ab38923eb183f4" providerId="LiveId" clId="{05C69C54-E5BD-492D-9A2E-0B55DA451A44}" dt="2025-10-11T10:53:34.979" v="8494" actId="20577"/>
          <ac:spMkLst>
            <pc:docMk/>
            <pc:sldMk cId="3971940503" sldId="425"/>
            <ac:spMk id="5" creationId="{B0FBD2E9-091D-C02F-C5E4-E28FB384BB77}"/>
          </ac:spMkLst>
        </pc:spChg>
        <pc:picChg chg="add mod">
          <ac:chgData name="Rida Kheirallah" userId="38ab38923eb183f4" providerId="LiveId" clId="{05C69C54-E5BD-492D-9A2E-0B55DA451A44}" dt="2025-10-10T19:12:23.795" v="6337" actId="1076"/>
          <ac:picMkLst>
            <pc:docMk/>
            <pc:sldMk cId="3971940503" sldId="425"/>
            <ac:picMk id="6" creationId="{0A638A1A-1405-C6C4-FA9B-5A729FEC8446}"/>
          </ac:picMkLst>
        </pc:picChg>
      </pc:sldChg>
      <pc:sldChg chg="addSp delSp modSp add mod">
        <pc:chgData name="Rida Kheirallah" userId="38ab38923eb183f4" providerId="LiveId" clId="{05C69C54-E5BD-492D-9A2E-0B55DA451A44}" dt="2025-10-11T11:07:09.811" v="8578" actId="20577"/>
        <pc:sldMkLst>
          <pc:docMk/>
          <pc:sldMk cId="256747508" sldId="426"/>
        </pc:sldMkLst>
        <pc:spChg chg="add del mod">
          <ac:chgData name="Rida Kheirallah" userId="38ab38923eb183f4" providerId="LiveId" clId="{05C69C54-E5BD-492D-9A2E-0B55DA451A44}" dt="2025-10-11T10:55:38.659" v="8528" actId="20577"/>
          <ac:spMkLst>
            <pc:docMk/>
            <pc:sldMk cId="256747508" sldId="426"/>
            <ac:spMk id="3" creationId="{D4C14626-E7F3-58FE-0443-54992CA574B1}"/>
          </ac:spMkLst>
        </pc:spChg>
        <pc:spChg chg="add mod">
          <ac:chgData name="Rida Kheirallah" userId="38ab38923eb183f4" providerId="LiveId" clId="{05C69C54-E5BD-492D-9A2E-0B55DA451A44}" dt="2025-10-10T19:13:53.833" v="6365" actId="20577"/>
          <ac:spMkLst>
            <pc:docMk/>
            <pc:sldMk cId="256747508" sldId="426"/>
            <ac:spMk id="5" creationId="{23CE1AC9-9BE8-86B8-3A8F-4987944E71C6}"/>
          </ac:spMkLst>
        </pc:spChg>
        <pc:spChg chg="add mod">
          <ac:chgData name="Rida Kheirallah" userId="38ab38923eb183f4" providerId="LiveId" clId="{05C69C54-E5BD-492D-9A2E-0B55DA451A44}" dt="2025-10-10T19:27:25.997" v="6569" actId="255"/>
          <ac:spMkLst>
            <pc:docMk/>
            <pc:sldMk cId="256747508" sldId="426"/>
            <ac:spMk id="9" creationId="{D4BF07D6-82B5-16FE-3FFF-1D4A930A296B}"/>
          </ac:spMkLst>
        </pc:spChg>
        <pc:spChg chg="add mod">
          <ac:chgData name="Rida Kheirallah" userId="38ab38923eb183f4" providerId="LiveId" clId="{05C69C54-E5BD-492D-9A2E-0B55DA451A44}" dt="2025-10-11T10:56:39.772" v="8543" actId="20577"/>
          <ac:spMkLst>
            <pc:docMk/>
            <pc:sldMk cId="256747508" sldId="426"/>
            <ac:spMk id="10" creationId="{8559D408-338D-5A21-4F7D-636FB2EF12F1}"/>
          </ac:spMkLst>
        </pc:spChg>
        <pc:spChg chg="add mod">
          <ac:chgData name="Rida Kheirallah" userId="38ab38923eb183f4" providerId="LiveId" clId="{05C69C54-E5BD-492D-9A2E-0B55DA451A44}" dt="2025-10-11T10:55:18.292" v="8520" actId="20577"/>
          <ac:spMkLst>
            <pc:docMk/>
            <pc:sldMk cId="256747508" sldId="426"/>
            <ac:spMk id="11" creationId="{93602564-97C1-0FBA-1E58-1678E5308846}"/>
          </ac:spMkLst>
        </pc:spChg>
        <pc:spChg chg="add mod">
          <ac:chgData name="Rida Kheirallah" userId="38ab38923eb183f4" providerId="LiveId" clId="{05C69C54-E5BD-492D-9A2E-0B55DA451A44}" dt="2025-10-11T11:07:09.811" v="8578" actId="20577"/>
          <ac:spMkLst>
            <pc:docMk/>
            <pc:sldMk cId="256747508" sldId="426"/>
            <ac:spMk id="14" creationId="{D16EF2DB-3539-04FB-86CD-C17545E2CBDA}"/>
          </ac:spMkLst>
        </pc:spChg>
        <pc:picChg chg="add mod">
          <ac:chgData name="Rida Kheirallah" userId="38ab38923eb183f4" providerId="LiveId" clId="{05C69C54-E5BD-492D-9A2E-0B55DA451A44}" dt="2025-10-10T19:27:38.375" v="6571" actId="1076"/>
          <ac:picMkLst>
            <pc:docMk/>
            <pc:sldMk cId="256747508" sldId="426"/>
            <ac:picMk id="12" creationId="{F12DE37A-63C4-C0AF-FB80-3409406238AF}"/>
          </ac:picMkLst>
        </pc:picChg>
      </pc:sldChg>
      <pc:sldChg chg="addSp delSp modSp add mod">
        <pc:chgData name="Rida Kheirallah" userId="38ab38923eb183f4" providerId="LiveId" clId="{05C69C54-E5BD-492D-9A2E-0B55DA451A44}" dt="2025-10-11T11:09:20.338" v="8587" actId="20577"/>
        <pc:sldMkLst>
          <pc:docMk/>
          <pc:sldMk cId="2353303979" sldId="427"/>
        </pc:sldMkLst>
        <pc:spChg chg="add mod">
          <ac:chgData name="Rida Kheirallah" userId="38ab38923eb183f4" providerId="LiveId" clId="{05C69C54-E5BD-492D-9A2E-0B55DA451A44}" dt="2025-10-10T19:30:51.169" v="6599" actId="20577"/>
          <ac:spMkLst>
            <pc:docMk/>
            <pc:sldMk cId="2353303979" sldId="427"/>
            <ac:spMk id="3" creationId="{7BFEEAE3-85B7-B6EF-8D37-26B998B9A207}"/>
          </ac:spMkLst>
        </pc:spChg>
        <pc:spChg chg="add mod">
          <ac:chgData name="Rida Kheirallah" userId="38ab38923eb183f4" providerId="LiveId" clId="{05C69C54-E5BD-492D-9A2E-0B55DA451A44}" dt="2025-10-11T11:09:20.338" v="8587" actId="20577"/>
          <ac:spMkLst>
            <pc:docMk/>
            <pc:sldMk cId="2353303979" sldId="427"/>
            <ac:spMk id="7" creationId="{C2E81EC4-A6C8-C411-11AA-19F91A5508F0}"/>
          </ac:spMkLst>
        </pc:spChg>
        <pc:spChg chg="add mod">
          <ac:chgData name="Rida Kheirallah" userId="38ab38923eb183f4" providerId="LiveId" clId="{05C69C54-E5BD-492D-9A2E-0B55DA451A44}" dt="2025-10-10T19:35:12.542" v="6680" actId="1076"/>
          <ac:spMkLst>
            <pc:docMk/>
            <pc:sldMk cId="2353303979" sldId="427"/>
            <ac:spMk id="11" creationId="{0FC2A918-DF3C-93ED-D617-3FD2E92B26E8}"/>
          </ac:spMkLst>
        </pc:spChg>
        <pc:spChg chg="add mod">
          <ac:chgData name="Rida Kheirallah" userId="38ab38923eb183f4" providerId="LiveId" clId="{05C69C54-E5BD-492D-9A2E-0B55DA451A44}" dt="2025-10-10T19:37:06.633" v="6688" actId="164"/>
          <ac:spMkLst>
            <pc:docMk/>
            <pc:sldMk cId="2353303979" sldId="427"/>
            <ac:spMk id="14" creationId="{1050FF64-C30E-4C86-356D-745469C180F4}"/>
          </ac:spMkLst>
        </pc:spChg>
        <pc:grpChg chg="add mod">
          <ac:chgData name="Rida Kheirallah" userId="38ab38923eb183f4" providerId="LiveId" clId="{05C69C54-E5BD-492D-9A2E-0B55DA451A44}" dt="2025-10-10T19:37:06.633" v="6688" actId="164"/>
          <ac:grpSpMkLst>
            <pc:docMk/>
            <pc:sldMk cId="2353303979" sldId="427"/>
            <ac:grpSpMk id="12" creationId="{E40717A7-15A2-4083-0B3D-989531438CB4}"/>
          </ac:grpSpMkLst>
        </pc:grpChg>
        <pc:grpChg chg="add mod">
          <ac:chgData name="Rida Kheirallah" userId="38ab38923eb183f4" providerId="LiveId" clId="{05C69C54-E5BD-492D-9A2E-0B55DA451A44}" dt="2025-10-10T19:50:06.052" v="6712" actId="1076"/>
          <ac:grpSpMkLst>
            <pc:docMk/>
            <pc:sldMk cId="2353303979" sldId="427"/>
            <ac:grpSpMk id="15" creationId="{A2CF3271-06B6-C2E6-BB69-197FE26CB698}"/>
          </ac:grpSpMkLst>
        </pc:grpChg>
        <pc:picChg chg="add mod">
          <ac:chgData name="Rida Kheirallah" userId="38ab38923eb183f4" providerId="LiveId" clId="{05C69C54-E5BD-492D-9A2E-0B55DA451A44}" dt="2025-10-10T19:34:50.622" v="6675" actId="1076"/>
          <ac:picMkLst>
            <pc:docMk/>
            <pc:sldMk cId="2353303979" sldId="427"/>
            <ac:picMk id="9" creationId="{F1D73F51-58B4-6504-3062-C1481CCE8CAE}"/>
          </ac:picMkLst>
        </pc:picChg>
      </pc:sldChg>
      <pc:sldChg chg="addSp delSp modSp add mod">
        <pc:chgData name="Rida Kheirallah" userId="38ab38923eb183f4" providerId="LiveId" clId="{05C69C54-E5BD-492D-9A2E-0B55DA451A44}" dt="2025-10-11T06:27:46.141" v="7048" actId="20577"/>
        <pc:sldMkLst>
          <pc:docMk/>
          <pc:sldMk cId="369578391" sldId="428"/>
        </pc:sldMkLst>
        <pc:spChg chg="add mod">
          <ac:chgData name="Rida Kheirallah" userId="38ab38923eb183f4" providerId="LiveId" clId="{05C69C54-E5BD-492D-9A2E-0B55DA451A44}" dt="2025-10-10T19:49:42.416" v="6703"/>
          <ac:spMkLst>
            <pc:docMk/>
            <pc:sldMk cId="369578391" sldId="428"/>
            <ac:spMk id="5" creationId="{BB2256BE-7D8B-44FB-A236-4320B74E5423}"/>
          </ac:spMkLst>
        </pc:spChg>
        <pc:spChg chg="add mod">
          <ac:chgData name="Rida Kheirallah" userId="38ab38923eb183f4" providerId="LiveId" clId="{05C69C54-E5BD-492D-9A2E-0B55DA451A44}" dt="2025-10-11T06:27:46.141" v="7048" actId="20577"/>
          <ac:spMkLst>
            <pc:docMk/>
            <pc:sldMk cId="369578391" sldId="428"/>
            <ac:spMk id="6" creationId="{DFA3EDB2-2E32-3636-D24A-C1A5920BD03B}"/>
          </ac:spMkLst>
        </pc:spChg>
        <pc:picChg chg="add mod">
          <ac:chgData name="Rida Kheirallah" userId="38ab38923eb183f4" providerId="LiveId" clId="{05C69C54-E5BD-492D-9A2E-0B55DA451A44}" dt="2025-10-10T19:50:49.016" v="6719" actId="1076"/>
          <ac:picMkLst>
            <pc:docMk/>
            <pc:sldMk cId="369578391" sldId="428"/>
            <ac:picMk id="3" creationId="{A32E1A17-9BEA-CF0B-5ECD-8CE05B626B7B}"/>
          </ac:picMkLst>
        </pc:picChg>
      </pc:sldChg>
      <pc:sldChg chg="addSp delSp modSp add mod">
        <pc:chgData name="Rida Kheirallah" userId="38ab38923eb183f4" providerId="LiveId" clId="{05C69C54-E5BD-492D-9A2E-0B55DA451A44}" dt="2025-10-12T06:24:27.156" v="8862" actId="1076"/>
        <pc:sldMkLst>
          <pc:docMk/>
          <pc:sldMk cId="1503413305" sldId="429"/>
        </pc:sldMkLst>
        <pc:spChg chg="add mod">
          <ac:chgData name="Rida Kheirallah" userId="38ab38923eb183f4" providerId="LiveId" clId="{05C69C54-E5BD-492D-9A2E-0B55DA451A44}" dt="2025-10-10T19:52:19.058" v="6799" actId="20577"/>
          <ac:spMkLst>
            <pc:docMk/>
            <pc:sldMk cId="1503413305" sldId="429"/>
            <ac:spMk id="3" creationId="{5C2D5180-958B-F8F0-ECA7-3AEDF7116C1E}"/>
          </ac:spMkLst>
        </pc:spChg>
        <pc:spChg chg="add mod">
          <ac:chgData name="Rida Kheirallah" userId="38ab38923eb183f4" providerId="LiveId" clId="{05C69C54-E5BD-492D-9A2E-0B55DA451A44}" dt="2025-10-11T11:10:49.225" v="8588" actId="14100"/>
          <ac:spMkLst>
            <pc:docMk/>
            <pc:sldMk cId="1503413305" sldId="429"/>
            <ac:spMk id="5" creationId="{9A8AC778-B345-E0F9-E20C-787CF0A1FDC9}"/>
          </ac:spMkLst>
        </pc:spChg>
        <pc:picChg chg="add del mod modCrop">
          <ac:chgData name="Rida Kheirallah" userId="38ab38923eb183f4" providerId="LiveId" clId="{05C69C54-E5BD-492D-9A2E-0B55DA451A44}" dt="2025-10-12T06:23:36.283" v="8851" actId="732"/>
          <ac:picMkLst>
            <pc:docMk/>
            <pc:sldMk cId="1503413305" sldId="429"/>
            <ac:picMk id="6" creationId="{E3B40CDC-036F-0927-59FA-2ACF959A1C5E}"/>
          </ac:picMkLst>
        </pc:picChg>
        <pc:picChg chg="add del mod modCrop">
          <ac:chgData name="Rida Kheirallah" userId="38ab38923eb183f4" providerId="LiveId" clId="{05C69C54-E5BD-492D-9A2E-0B55DA451A44}" dt="2025-10-12T06:23:27.048" v="8848" actId="478"/>
          <ac:picMkLst>
            <pc:docMk/>
            <pc:sldMk cId="1503413305" sldId="429"/>
            <ac:picMk id="8" creationId="{C78AB412-89CC-3EA5-1D81-E4A78F2F0671}"/>
          </ac:picMkLst>
        </pc:picChg>
        <pc:picChg chg="add del mod">
          <ac:chgData name="Rida Kheirallah" userId="38ab38923eb183f4" providerId="LiveId" clId="{05C69C54-E5BD-492D-9A2E-0B55DA451A44}" dt="2025-10-12T06:23:26.288" v="8847" actId="478"/>
          <ac:picMkLst>
            <pc:docMk/>
            <pc:sldMk cId="1503413305" sldId="429"/>
            <ac:picMk id="10" creationId="{E688D6DA-B238-37E8-2AC0-9AE14C41FD70}"/>
          </ac:picMkLst>
        </pc:picChg>
        <pc:picChg chg="add del mod">
          <ac:chgData name="Rida Kheirallah" userId="38ab38923eb183f4" providerId="LiveId" clId="{05C69C54-E5BD-492D-9A2E-0B55DA451A44}" dt="2025-10-12T06:24:09.928" v="8858" actId="478"/>
          <ac:picMkLst>
            <pc:docMk/>
            <pc:sldMk cId="1503413305" sldId="429"/>
            <ac:picMk id="12" creationId="{275365B0-CB25-0467-5231-B10B9D622172}"/>
          </ac:picMkLst>
        </pc:picChg>
        <pc:picChg chg="add mod">
          <ac:chgData name="Rida Kheirallah" userId="38ab38923eb183f4" providerId="LiveId" clId="{05C69C54-E5BD-492D-9A2E-0B55DA451A44}" dt="2025-10-12T06:24:27.156" v="8862" actId="1076"/>
          <ac:picMkLst>
            <pc:docMk/>
            <pc:sldMk cId="1503413305" sldId="429"/>
            <ac:picMk id="14" creationId="{8D652E7F-6F47-1433-33D6-2D5881D72079}"/>
          </ac:picMkLst>
        </pc:picChg>
      </pc:sldChg>
      <pc:sldChg chg="addSp delSp modSp add mod">
        <pc:chgData name="Rida Kheirallah" userId="38ab38923eb183f4" providerId="LiveId" clId="{05C69C54-E5BD-492D-9A2E-0B55DA451A44}" dt="2025-10-11T06:27:17.720" v="7047" actId="20577"/>
        <pc:sldMkLst>
          <pc:docMk/>
          <pc:sldMk cId="4259126963" sldId="430"/>
        </pc:sldMkLst>
        <pc:spChg chg="add mod">
          <ac:chgData name="Rida Kheirallah" userId="38ab38923eb183f4" providerId="LiveId" clId="{05C69C54-E5BD-492D-9A2E-0B55DA451A44}" dt="2025-10-10T19:56:26.705" v="6893" actId="255"/>
          <ac:spMkLst>
            <pc:docMk/>
            <pc:sldMk cId="4259126963" sldId="430"/>
            <ac:spMk id="3" creationId="{6CCCF7D1-4926-2875-1913-AAC7906C1EA0}"/>
          </ac:spMkLst>
        </pc:spChg>
        <pc:spChg chg="add mod">
          <ac:chgData name="Rida Kheirallah" userId="38ab38923eb183f4" providerId="LiveId" clId="{05C69C54-E5BD-492D-9A2E-0B55DA451A44}" dt="2025-10-11T06:27:17.720" v="7047" actId="20577"/>
          <ac:spMkLst>
            <pc:docMk/>
            <pc:sldMk cId="4259126963" sldId="430"/>
            <ac:spMk id="5" creationId="{C29B11DB-7CF1-D7AB-75F9-F0120FD2543C}"/>
          </ac:spMkLst>
        </pc:spChg>
        <pc:spChg chg="add mod">
          <ac:chgData name="Rida Kheirallah" userId="38ab38923eb183f4" providerId="LiveId" clId="{05C69C54-E5BD-492D-9A2E-0B55DA451A44}" dt="2025-10-10T19:56:50.512" v="6904" actId="1076"/>
          <ac:spMkLst>
            <pc:docMk/>
            <pc:sldMk cId="4259126963" sldId="430"/>
            <ac:spMk id="8" creationId="{BDA5605A-1F4E-BDC0-3349-406DDCDBB222}"/>
          </ac:spMkLst>
        </pc:spChg>
        <pc:picChg chg="add mod">
          <ac:chgData name="Rida Kheirallah" userId="38ab38923eb183f4" providerId="LiveId" clId="{05C69C54-E5BD-492D-9A2E-0B55DA451A44}" dt="2025-10-10T19:56:28.983" v="6894" actId="1076"/>
          <ac:picMkLst>
            <pc:docMk/>
            <pc:sldMk cId="4259126963" sldId="430"/>
            <ac:picMk id="6" creationId="{AA1DE9B9-0D71-1074-4A91-E2495D7FCAC8}"/>
          </ac:picMkLst>
        </pc:picChg>
      </pc:sldChg>
      <pc:sldChg chg="addSp delSp modSp add mod modAnim">
        <pc:chgData name="Rida Kheirallah" userId="38ab38923eb183f4" providerId="LiveId" clId="{05C69C54-E5BD-492D-9A2E-0B55DA451A44}" dt="2025-10-12T06:26:04.651" v="8863"/>
        <pc:sldMkLst>
          <pc:docMk/>
          <pc:sldMk cId="1342281602" sldId="431"/>
        </pc:sldMkLst>
        <pc:spChg chg="add mod">
          <ac:chgData name="Rida Kheirallah" userId="38ab38923eb183f4" providerId="LiveId" clId="{05C69C54-E5BD-492D-9A2E-0B55DA451A44}" dt="2025-10-10T19:57:22.714" v="6906" actId="20577"/>
          <ac:spMkLst>
            <pc:docMk/>
            <pc:sldMk cId="1342281602" sldId="431"/>
            <ac:spMk id="3" creationId="{FD6CD14D-0D99-1BEB-DAA5-3BEDAB191F90}"/>
          </ac:spMkLst>
        </pc:spChg>
        <pc:spChg chg="add mod">
          <ac:chgData name="Rida Kheirallah" userId="38ab38923eb183f4" providerId="LiveId" clId="{05C69C54-E5BD-492D-9A2E-0B55DA451A44}" dt="2025-10-10T19:59:32.638" v="6941" actId="1076"/>
          <ac:spMkLst>
            <pc:docMk/>
            <pc:sldMk cId="1342281602" sldId="431"/>
            <ac:spMk id="5" creationId="{8E3E5F67-EAD4-3EDA-136A-B346636F69AE}"/>
          </ac:spMkLst>
        </pc:spChg>
        <pc:spChg chg="add mod">
          <ac:chgData name="Rida Kheirallah" userId="38ab38923eb183f4" providerId="LiveId" clId="{05C69C54-E5BD-492D-9A2E-0B55DA451A44}" dt="2025-10-10T19:58:55.196" v="6940" actId="14100"/>
          <ac:spMkLst>
            <pc:docMk/>
            <pc:sldMk cId="1342281602" sldId="431"/>
            <ac:spMk id="7" creationId="{F2927E12-E1F5-83D0-24B0-821ABEF34A98}"/>
          </ac:spMkLst>
        </pc:spChg>
        <pc:picChg chg="add mod">
          <ac:chgData name="Rida Kheirallah" userId="38ab38923eb183f4" providerId="LiveId" clId="{05C69C54-E5BD-492D-9A2E-0B55DA451A44}" dt="2025-10-10T19:58:25.590" v="6930" actId="1076"/>
          <ac:picMkLst>
            <pc:docMk/>
            <pc:sldMk cId="1342281602" sldId="431"/>
            <ac:picMk id="6" creationId="{B5C7B25D-7DF0-A767-9A63-03DE78455D7E}"/>
          </ac:picMkLst>
        </pc:picChg>
      </pc:sldChg>
      <pc:sldChg chg="addSp delSp modSp add mod">
        <pc:chgData name="Rida Kheirallah" userId="38ab38923eb183f4" providerId="LiveId" clId="{05C69C54-E5BD-492D-9A2E-0B55DA451A44}" dt="2025-10-11T06:26:26.357" v="7040" actId="20577"/>
        <pc:sldMkLst>
          <pc:docMk/>
          <pc:sldMk cId="3535606059" sldId="432"/>
        </pc:sldMkLst>
        <pc:spChg chg="add mod">
          <ac:chgData name="Rida Kheirallah" userId="38ab38923eb183f4" providerId="LiveId" clId="{05C69C54-E5BD-492D-9A2E-0B55DA451A44}" dt="2025-10-10T20:00:06.670" v="6978" actId="20577"/>
          <ac:spMkLst>
            <pc:docMk/>
            <pc:sldMk cId="3535606059" sldId="432"/>
            <ac:spMk id="3" creationId="{FEB582C8-E4AE-D9DB-2F08-FFA571ECB9E9}"/>
          </ac:spMkLst>
        </pc:spChg>
        <pc:spChg chg="add mod">
          <ac:chgData name="Rida Kheirallah" userId="38ab38923eb183f4" providerId="LiveId" clId="{05C69C54-E5BD-492D-9A2E-0B55DA451A44}" dt="2025-10-11T06:26:26.357" v="7040" actId="20577"/>
          <ac:spMkLst>
            <pc:docMk/>
            <pc:sldMk cId="3535606059" sldId="432"/>
            <ac:spMk id="5" creationId="{AA7A76A9-A033-E03E-8173-9A7055802745}"/>
          </ac:spMkLst>
        </pc:spChg>
        <pc:picChg chg="add mod">
          <ac:chgData name="Rida Kheirallah" userId="38ab38923eb183f4" providerId="LiveId" clId="{05C69C54-E5BD-492D-9A2E-0B55DA451A44}" dt="2025-10-10T20:01:07.728" v="6994" actId="1076"/>
          <ac:picMkLst>
            <pc:docMk/>
            <pc:sldMk cId="3535606059" sldId="432"/>
            <ac:picMk id="6" creationId="{FB6A8683-50CE-6194-8EB1-9125CB220B65}"/>
          </ac:picMkLst>
        </pc:picChg>
      </pc:sldChg>
      <pc:sldChg chg="addSp delSp modSp add mod">
        <pc:chgData name="Rida Kheirallah" userId="38ab38923eb183f4" providerId="LiveId" clId="{05C69C54-E5BD-492D-9A2E-0B55DA451A44}" dt="2025-10-12T06:32:00.923" v="8908" actId="20577"/>
        <pc:sldMkLst>
          <pc:docMk/>
          <pc:sldMk cId="3095843223" sldId="433"/>
        </pc:sldMkLst>
        <pc:spChg chg="add mod">
          <ac:chgData name="Rida Kheirallah" userId="38ab38923eb183f4" providerId="LiveId" clId="{05C69C54-E5BD-492D-9A2E-0B55DA451A44}" dt="2025-10-10T20:01:49.915" v="7015" actId="20577"/>
          <ac:spMkLst>
            <pc:docMk/>
            <pc:sldMk cId="3095843223" sldId="433"/>
            <ac:spMk id="3" creationId="{80917FB5-D1A9-4A7F-1505-B406E917E744}"/>
          </ac:spMkLst>
        </pc:spChg>
        <pc:spChg chg="add del mod">
          <ac:chgData name="Rida Kheirallah" userId="38ab38923eb183f4" providerId="LiveId" clId="{05C69C54-E5BD-492D-9A2E-0B55DA451A44}" dt="2025-10-11T06:40:25.964" v="7150"/>
          <ac:spMkLst>
            <pc:docMk/>
            <pc:sldMk cId="3095843223" sldId="433"/>
            <ac:spMk id="5" creationId="{40965201-29EF-FC1A-CF7A-53881809DAA0}"/>
          </ac:spMkLst>
        </pc:spChg>
        <pc:spChg chg="del mod">
          <ac:chgData name="Rida Kheirallah" userId="38ab38923eb183f4" providerId="LiveId" clId="{05C69C54-E5BD-492D-9A2E-0B55DA451A44}" dt="2025-10-12T06:26:33.478" v="8866" actId="478"/>
          <ac:spMkLst>
            <pc:docMk/>
            <pc:sldMk cId="3095843223" sldId="433"/>
            <ac:spMk id="6" creationId="{B172DB75-D5DA-4031-A187-497D38330B43}"/>
          </ac:spMkLst>
        </pc:spChg>
        <pc:spChg chg="add mod">
          <ac:chgData name="Rida Kheirallah" userId="38ab38923eb183f4" providerId="LiveId" clId="{05C69C54-E5BD-492D-9A2E-0B55DA451A44}" dt="2025-10-12T06:32:00.923" v="8908" actId="20577"/>
          <ac:spMkLst>
            <pc:docMk/>
            <pc:sldMk cId="3095843223" sldId="433"/>
            <ac:spMk id="167" creationId="{474A3024-BE19-46EF-B76D-3F8069B36210}"/>
          </ac:spMkLst>
        </pc:spChg>
        <pc:spChg chg="add del">
          <ac:chgData name="Rida Kheirallah" userId="38ab38923eb183f4" providerId="LiveId" clId="{05C69C54-E5BD-492D-9A2E-0B55DA451A44}" dt="2025-10-11T08:39:17.223" v="7236" actId="22"/>
          <ac:spMkLst>
            <pc:docMk/>
            <pc:sldMk cId="3095843223" sldId="433"/>
            <ac:spMk id="169" creationId="{2436A847-8632-737F-51A5-A9E0E4E96EEA}"/>
          </ac:spMkLst>
        </pc:spChg>
        <pc:spChg chg="add del mod">
          <ac:chgData name="Rida Kheirallah" userId="38ab38923eb183f4" providerId="LiveId" clId="{05C69C54-E5BD-492D-9A2E-0B55DA451A44}" dt="2025-10-11T08:39:27.964" v="7241" actId="21"/>
          <ac:spMkLst>
            <pc:docMk/>
            <pc:sldMk cId="3095843223" sldId="433"/>
            <ac:spMk id="170" creationId="{F92EDBBC-9BE5-1AB1-8B79-C8159765D4A5}"/>
          </ac:spMkLst>
        </pc:spChg>
        <pc:spChg chg="add mod">
          <ac:chgData name="Rida Kheirallah" userId="38ab38923eb183f4" providerId="LiveId" clId="{05C69C54-E5BD-492D-9A2E-0B55DA451A44}" dt="2025-10-11T08:39:54.504" v="7249"/>
          <ac:spMkLst>
            <pc:docMk/>
            <pc:sldMk cId="3095843223" sldId="433"/>
            <ac:spMk id="171" creationId="{E45FB802-5140-5D51-0E10-5184924DF833}"/>
          </ac:spMkLst>
        </pc:spChg>
        <pc:spChg chg="add mod">
          <ac:chgData name="Rida Kheirallah" userId="38ab38923eb183f4" providerId="LiveId" clId="{05C69C54-E5BD-492D-9A2E-0B55DA451A44}" dt="2025-10-11T08:44:16.609" v="7300" actId="5793"/>
          <ac:spMkLst>
            <pc:docMk/>
            <pc:sldMk cId="3095843223" sldId="433"/>
            <ac:spMk id="176" creationId="{D306B1A3-8EBA-0019-D1DC-AAC1279E9C2B}"/>
          </ac:spMkLst>
        </pc:spChg>
        <pc:grpChg chg="del mod">
          <ac:chgData name="Rida Kheirallah" userId="38ab38923eb183f4" providerId="LiveId" clId="{05C69C54-E5BD-492D-9A2E-0B55DA451A44}" dt="2025-10-12T06:26:34.406" v="8868" actId="478"/>
          <ac:grpSpMkLst>
            <pc:docMk/>
            <pc:sldMk cId="3095843223" sldId="433"/>
            <ac:grpSpMk id="7" creationId="{CA8185B4-17F5-39CC-8448-1D1B587AE5B2}"/>
          </ac:grpSpMkLst>
        </pc:grpChg>
        <pc:grpChg chg="del mod">
          <ac:chgData name="Rida Kheirallah" userId="38ab38923eb183f4" providerId="LiveId" clId="{05C69C54-E5BD-492D-9A2E-0B55DA451A44}" dt="2025-10-12T06:26:33.952" v="8867" actId="478"/>
          <ac:grpSpMkLst>
            <pc:docMk/>
            <pc:sldMk cId="3095843223" sldId="433"/>
            <ac:grpSpMk id="26" creationId="{1C5D09CF-B37B-D936-084D-035B64999220}"/>
          </ac:grpSpMkLst>
        </pc:grpChg>
        <pc:grpChg chg="del mod">
          <ac:chgData name="Rida Kheirallah" userId="38ab38923eb183f4" providerId="LiveId" clId="{05C69C54-E5BD-492D-9A2E-0B55DA451A44}" dt="2025-10-11T08:38:57.932" v="7232" actId="478"/>
          <ac:grpSpMkLst>
            <pc:docMk/>
            <pc:sldMk cId="3095843223" sldId="433"/>
            <ac:grpSpMk id="50" creationId="{AB3BD618-26B2-51D8-F468-E7706F0131B3}"/>
          </ac:grpSpMkLst>
        </pc:grpChg>
        <pc:picChg chg="add del mod">
          <ac:chgData name="Rida Kheirallah" userId="38ab38923eb183f4" providerId="LiveId" clId="{05C69C54-E5BD-492D-9A2E-0B55DA451A44}" dt="2025-10-12T06:26:32.268" v="8865" actId="478"/>
          <ac:picMkLst>
            <pc:docMk/>
            <pc:sldMk cId="3095843223" sldId="433"/>
            <ac:picMk id="173" creationId="{2026DEA9-E5F9-A72E-C311-77BBD2E27CB5}"/>
          </ac:picMkLst>
        </pc:picChg>
        <pc:picChg chg="add del mod">
          <ac:chgData name="Rida Kheirallah" userId="38ab38923eb183f4" providerId="LiveId" clId="{05C69C54-E5BD-492D-9A2E-0B55DA451A44}" dt="2025-10-12T06:26:31.852" v="8864" actId="478"/>
          <ac:picMkLst>
            <pc:docMk/>
            <pc:sldMk cId="3095843223" sldId="433"/>
            <ac:picMk id="175" creationId="{9BB68240-C797-C956-A043-8F384446EC2B}"/>
          </ac:picMkLst>
        </pc:picChg>
      </pc:sldChg>
      <pc:sldChg chg="addSp delSp modSp add del mod">
        <pc:chgData name="Rida Kheirallah" userId="38ab38923eb183f4" providerId="LiveId" clId="{05C69C54-E5BD-492D-9A2E-0B55DA451A44}" dt="2025-10-12T06:34:45.986" v="8927" actId="47"/>
        <pc:sldMkLst>
          <pc:docMk/>
          <pc:sldMk cId="3388120526" sldId="434"/>
        </pc:sldMkLst>
        <pc:spChg chg="add mod">
          <ac:chgData name="Rida Kheirallah" userId="38ab38923eb183f4" providerId="LiveId" clId="{05C69C54-E5BD-492D-9A2E-0B55DA451A44}" dt="2025-10-10T20:02:42.238" v="7030"/>
          <ac:spMkLst>
            <pc:docMk/>
            <pc:sldMk cId="3388120526" sldId="434"/>
            <ac:spMk id="3" creationId="{A26167AA-9721-1643-CB81-0B845E20AC15}"/>
          </ac:spMkLst>
        </pc:spChg>
        <pc:spChg chg="add mod">
          <ac:chgData name="Rida Kheirallah" userId="38ab38923eb183f4" providerId="LiveId" clId="{05C69C54-E5BD-492D-9A2E-0B55DA451A44}" dt="2025-10-11T08:32:54.145" v="7199" actId="1076"/>
          <ac:spMkLst>
            <pc:docMk/>
            <pc:sldMk cId="3388120526" sldId="434"/>
            <ac:spMk id="5" creationId="{E0B72156-C8B9-E456-559C-E2225A15722A}"/>
          </ac:spMkLst>
        </pc:spChg>
        <pc:spChg chg="add mod">
          <ac:chgData name="Rida Kheirallah" userId="38ab38923eb183f4" providerId="LiveId" clId="{05C69C54-E5BD-492D-9A2E-0B55DA451A44}" dt="2025-10-11T08:34:11.086" v="7226" actId="14100"/>
          <ac:spMkLst>
            <pc:docMk/>
            <pc:sldMk cId="3388120526" sldId="434"/>
            <ac:spMk id="11" creationId="{357318FF-AC20-E961-828F-666BADFB7FEA}"/>
          </ac:spMkLst>
        </pc:spChg>
        <pc:picChg chg="add mod">
          <ac:chgData name="Rida Kheirallah" userId="38ab38923eb183f4" providerId="LiveId" clId="{05C69C54-E5BD-492D-9A2E-0B55DA451A44}" dt="2025-10-11T08:32:51.864" v="7198" actId="14100"/>
          <ac:picMkLst>
            <pc:docMk/>
            <pc:sldMk cId="3388120526" sldId="434"/>
            <ac:picMk id="6" creationId="{56C92AA3-20B2-4ECD-6E4B-193DDDC3ABE3}"/>
          </ac:picMkLst>
        </pc:picChg>
        <pc:picChg chg="add del mod">
          <ac:chgData name="Rida Kheirallah" userId="38ab38923eb183f4" providerId="LiveId" clId="{05C69C54-E5BD-492D-9A2E-0B55DA451A44}" dt="2025-10-11T07:04:57.540" v="7186" actId="478"/>
          <ac:picMkLst>
            <pc:docMk/>
            <pc:sldMk cId="3388120526" sldId="434"/>
            <ac:picMk id="8" creationId="{83C436F0-FD77-CC89-5F9A-A97336F8D01A}"/>
          </ac:picMkLst>
        </pc:picChg>
        <pc:picChg chg="add mod">
          <ac:chgData name="Rida Kheirallah" userId="38ab38923eb183f4" providerId="LiveId" clId="{05C69C54-E5BD-492D-9A2E-0B55DA451A44}" dt="2025-10-11T08:32:02.964" v="7194" actId="14100"/>
          <ac:picMkLst>
            <pc:docMk/>
            <pc:sldMk cId="3388120526" sldId="434"/>
            <ac:picMk id="10" creationId="{1A0AD733-FDC1-6FA0-F367-F40328F5DB75}"/>
          </ac:picMkLst>
        </pc:picChg>
      </pc:sldChg>
      <pc:sldChg chg="addSp delSp modSp add mod">
        <pc:chgData name="Rida Kheirallah" userId="38ab38923eb183f4" providerId="LiveId" clId="{05C69C54-E5BD-492D-9A2E-0B55DA451A44}" dt="2025-10-11T08:45:41.730" v="7305" actId="478"/>
        <pc:sldMkLst>
          <pc:docMk/>
          <pc:sldMk cId="853025328" sldId="435"/>
        </pc:sldMkLst>
        <pc:spChg chg="del">
          <ac:chgData name="Rida Kheirallah" userId="38ab38923eb183f4" providerId="LiveId" clId="{05C69C54-E5BD-492D-9A2E-0B55DA451A44}" dt="2025-10-11T08:39:34.990" v="7244" actId="478"/>
          <ac:spMkLst>
            <pc:docMk/>
            <pc:sldMk cId="853025328" sldId="435"/>
            <ac:spMk id="2" creationId="{B5532B5C-0723-51FE-D585-FEB69745B888}"/>
          </ac:spMkLst>
        </pc:spChg>
        <pc:spChg chg="add del mod">
          <ac:chgData name="Rida Kheirallah" userId="38ab38923eb183f4" providerId="LiveId" clId="{05C69C54-E5BD-492D-9A2E-0B55DA451A44}" dt="2025-10-11T08:45:41.730" v="7305" actId="478"/>
          <ac:spMkLst>
            <pc:docMk/>
            <pc:sldMk cId="853025328" sldId="435"/>
            <ac:spMk id="170" creationId="{F92EDBBC-9BE5-1AB1-8B79-C8159765D4A5}"/>
          </ac:spMkLst>
        </pc:spChg>
      </pc:sldChg>
      <pc:sldChg chg="add">
        <pc:chgData name="Rida Kheirallah" userId="38ab38923eb183f4" providerId="LiveId" clId="{05C69C54-E5BD-492D-9A2E-0B55DA451A44}" dt="2025-10-10T10:31:32.136" v="2926"/>
        <pc:sldMkLst>
          <pc:docMk/>
          <pc:sldMk cId="2406021761" sldId="436"/>
        </pc:sldMkLst>
      </pc:sldChg>
      <pc:sldChg chg="add">
        <pc:chgData name="Rida Kheirallah" userId="38ab38923eb183f4" providerId="LiveId" clId="{05C69C54-E5BD-492D-9A2E-0B55DA451A44}" dt="2025-10-10T10:31:32.300" v="2927"/>
        <pc:sldMkLst>
          <pc:docMk/>
          <pc:sldMk cId="2873734599" sldId="437"/>
        </pc:sldMkLst>
      </pc:sldChg>
      <pc:sldChg chg="add">
        <pc:chgData name="Rida Kheirallah" userId="38ab38923eb183f4" providerId="LiveId" clId="{05C69C54-E5BD-492D-9A2E-0B55DA451A44}" dt="2025-10-10T10:31:32.473" v="2928"/>
        <pc:sldMkLst>
          <pc:docMk/>
          <pc:sldMk cId="1062438181" sldId="438"/>
        </pc:sldMkLst>
      </pc:sldChg>
      <pc:sldChg chg="add">
        <pc:chgData name="Rida Kheirallah" userId="38ab38923eb183f4" providerId="LiveId" clId="{05C69C54-E5BD-492D-9A2E-0B55DA451A44}" dt="2025-10-10T10:31:32.641" v="2929"/>
        <pc:sldMkLst>
          <pc:docMk/>
          <pc:sldMk cId="3289167946" sldId="439"/>
        </pc:sldMkLst>
      </pc:sldChg>
      <pc:sldChg chg="add">
        <pc:chgData name="Rida Kheirallah" userId="38ab38923eb183f4" providerId="LiveId" clId="{05C69C54-E5BD-492D-9A2E-0B55DA451A44}" dt="2025-10-10T10:31:32.817" v="2930"/>
        <pc:sldMkLst>
          <pc:docMk/>
          <pc:sldMk cId="2837809693" sldId="440"/>
        </pc:sldMkLst>
      </pc:sldChg>
      <pc:sldChg chg="add">
        <pc:chgData name="Rida Kheirallah" userId="38ab38923eb183f4" providerId="LiveId" clId="{05C69C54-E5BD-492D-9A2E-0B55DA451A44}" dt="2025-10-10T10:31:33.003" v="2931"/>
        <pc:sldMkLst>
          <pc:docMk/>
          <pc:sldMk cId="299800075" sldId="441"/>
        </pc:sldMkLst>
      </pc:sldChg>
      <pc:sldChg chg="add">
        <pc:chgData name="Rida Kheirallah" userId="38ab38923eb183f4" providerId="LiveId" clId="{05C69C54-E5BD-492D-9A2E-0B55DA451A44}" dt="2025-10-10T10:31:33.178" v="2932"/>
        <pc:sldMkLst>
          <pc:docMk/>
          <pc:sldMk cId="3431117989" sldId="442"/>
        </pc:sldMkLst>
      </pc:sldChg>
      <pc:sldChg chg="add">
        <pc:chgData name="Rida Kheirallah" userId="38ab38923eb183f4" providerId="LiveId" clId="{05C69C54-E5BD-492D-9A2E-0B55DA451A44}" dt="2025-10-10T10:31:33.354" v="2933"/>
        <pc:sldMkLst>
          <pc:docMk/>
          <pc:sldMk cId="3716604786" sldId="443"/>
        </pc:sldMkLst>
      </pc:sldChg>
      <pc:sldChg chg="add">
        <pc:chgData name="Rida Kheirallah" userId="38ab38923eb183f4" providerId="LiveId" clId="{05C69C54-E5BD-492D-9A2E-0B55DA451A44}" dt="2025-10-10T10:31:33.534" v="2934"/>
        <pc:sldMkLst>
          <pc:docMk/>
          <pc:sldMk cId="4189075116" sldId="444"/>
        </pc:sldMkLst>
      </pc:sldChg>
      <pc:sldChg chg="add">
        <pc:chgData name="Rida Kheirallah" userId="38ab38923eb183f4" providerId="LiveId" clId="{05C69C54-E5BD-492D-9A2E-0B55DA451A44}" dt="2025-10-10T10:31:33.712" v="2935"/>
        <pc:sldMkLst>
          <pc:docMk/>
          <pc:sldMk cId="525215918" sldId="445"/>
        </pc:sldMkLst>
      </pc:sldChg>
      <pc:sldChg chg="add">
        <pc:chgData name="Rida Kheirallah" userId="38ab38923eb183f4" providerId="LiveId" clId="{05C69C54-E5BD-492D-9A2E-0B55DA451A44}" dt="2025-10-10T10:31:33.892" v="2936"/>
        <pc:sldMkLst>
          <pc:docMk/>
          <pc:sldMk cId="762638638" sldId="446"/>
        </pc:sldMkLst>
      </pc:sldChg>
      <pc:sldChg chg="add">
        <pc:chgData name="Rida Kheirallah" userId="38ab38923eb183f4" providerId="LiveId" clId="{05C69C54-E5BD-492D-9A2E-0B55DA451A44}" dt="2025-10-10T10:31:34.070" v="2937"/>
        <pc:sldMkLst>
          <pc:docMk/>
          <pc:sldMk cId="1635363562" sldId="447"/>
        </pc:sldMkLst>
      </pc:sldChg>
      <pc:sldChg chg="add">
        <pc:chgData name="Rida Kheirallah" userId="38ab38923eb183f4" providerId="LiveId" clId="{05C69C54-E5BD-492D-9A2E-0B55DA451A44}" dt="2025-10-10T10:31:34.258" v="2938"/>
        <pc:sldMkLst>
          <pc:docMk/>
          <pc:sldMk cId="764174221" sldId="448"/>
        </pc:sldMkLst>
      </pc:sldChg>
      <pc:sldChg chg="add">
        <pc:chgData name="Rida Kheirallah" userId="38ab38923eb183f4" providerId="LiveId" clId="{05C69C54-E5BD-492D-9A2E-0B55DA451A44}" dt="2025-10-10T10:31:34.435" v="2939"/>
        <pc:sldMkLst>
          <pc:docMk/>
          <pc:sldMk cId="3927461198" sldId="449"/>
        </pc:sldMkLst>
      </pc:sldChg>
      <pc:sldChg chg="add">
        <pc:chgData name="Rida Kheirallah" userId="38ab38923eb183f4" providerId="LiveId" clId="{05C69C54-E5BD-492D-9A2E-0B55DA451A44}" dt="2025-10-10T10:31:34.619" v="2940"/>
        <pc:sldMkLst>
          <pc:docMk/>
          <pc:sldMk cId="2143286614" sldId="450"/>
        </pc:sldMkLst>
      </pc:sldChg>
      <pc:sldChg chg="add">
        <pc:chgData name="Rida Kheirallah" userId="38ab38923eb183f4" providerId="LiveId" clId="{05C69C54-E5BD-492D-9A2E-0B55DA451A44}" dt="2025-10-10T10:31:34.794" v="2941"/>
        <pc:sldMkLst>
          <pc:docMk/>
          <pc:sldMk cId="4152582044" sldId="451"/>
        </pc:sldMkLst>
      </pc:sldChg>
      <pc:sldChg chg="add">
        <pc:chgData name="Rida Kheirallah" userId="38ab38923eb183f4" providerId="LiveId" clId="{05C69C54-E5BD-492D-9A2E-0B55DA451A44}" dt="2025-10-10T10:31:34.980" v="2942"/>
        <pc:sldMkLst>
          <pc:docMk/>
          <pc:sldMk cId="2280563573" sldId="452"/>
        </pc:sldMkLst>
      </pc:sldChg>
      <pc:sldChg chg="addSp delSp modSp new mod">
        <pc:chgData name="Rida Kheirallah" userId="38ab38923eb183f4" providerId="LiveId" clId="{05C69C54-E5BD-492D-9A2E-0B55DA451A44}" dt="2025-10-11T09:54:17.437" v="7682" actId="20577"/>
        <pc:sldMkLst>
          <pc:docMk/>
          <pc:sldMk cId="1603548089" sldId="453"/>
        </pc:sldMkLst>
        <pc:spChg chg="add mod">
          <ac:chgData name="Rida Kheirallah" userId="38ab38923eb183f4" providerId="LiveId" clId="{05C69C54-E5BD-492D-9A2E-0B55DA451A44}" dt="2025-10-11T09:37:46.353" v="7670" actId="20577"/>
          <ac:spMkLst>
            <pc:docMk/>
            <pc:sldMk cId="1603548089" sldId="453"/>
            <ac:spMk id="5" creationId="{F8C28F65-D085-8B3E-E7D3-B92B189ED758}"/>
          </ac:spMkLst>
        </pc:spChg>
        <pc:spChg chg="add mod">
          <ac:chgData name="Rida Kheirallah" userId="38ab38923eb183f4" providerId="LiveId" clId="{05C69C54-E5BD-492D-9A2E-0B55DA451A44}" dt="2025-10-11T09:54:17.437" v="7682" actId="20577"/>
          <ac:spMkLst>
            <pc:docMk/>
            <pc:sldMk cId="1603548089" sldId="453"/>
            <ac:spMk id="6" creationId="{1ED11313-C56D-CBD3-6B63-0A138218516E}"/>
          </ac:spMkLst>
        </pc:spChg>
        <pc:graphicFrameChg chg="add mod modGraphic">
          <ac:chgData name="Rida Kheirallah" userId="38ab38923eb183f4" providerId="LiveId" clId="{05C69C54-E5BD-492D-9A2E-0B55DA451A44}" dt="2025-10-10T11:19:41.274" v="3055" actId="1076"/>
          <ac:graphicFrameMkLst>
            <pc:docMk/>
            <pc:sldMk cId="1603548089" sldId="453"/>
            <ac:graphicFrameMk id="8" creationId="{7603947E-E297-3A5F-7678-86E6C56BF3C5}"/>
          </ac:graphicFrameMkLst>
        </pc:graphicFrameChg>
      </pc:sldChg>
      <pc:sldChg chg="delSp new del mod">
        <pc:chgData name="Rida Kheirallah" userId="38ab38923eb183f4" providerId="LiveId" clId="{05C69C54-E5BD-492D-9A2E-0B55DA451A44}" dt="2025-10-10T11:03:04.950" v="2947" actId="47"/>
        <pc:sldMkLst>
          <pc:docMk/>
          <pc:sldMk cId="3380232529" sldId="453"/>
        </pc:sldMkLst>
      </pc:sldChg>
      <pc:sldChg chg="addSp delSp modSp new mod">
        <pc:chgData name="Rida Kheirallah" userId="38ab38923eb183f4" providerId="LiveId" clId="{05C69C54-E5BD-492D-9A2E-0B55DA451A44}" dt="2025-10-11T09:55:47.815" v="7696" actId="6549"/>
        <pc:sldMkLst>
          <pc:docMk/>
          <pc:sldMk cId="2393445430" sldId="454"/>
        </pc:sldMkLst>
        <pc:spChg chg="add mod">
          <ac:chgData name="Rida Kheirallah" userId="38ab38923eb183f4" providerId="LiveId" clId="{05C69C54-E5BD-492D-9A2E-0B55DA451A44}" dt="2025-10-10T11:36:37.792" v="3097" actId="313"/>
          <ac:spMkLst>
            <pc:docMk/>
            <pc:sldMk cId="2393445430" sldId="454"/>
            <ac:spMk id="7" creationId="{81F4729A-9DA8-898D-6BC7-FF720CDF5520}"/>
          </ac:spMkLst>
        </pc:spChg>
        <pc:spChg chg="add mod">
          <ac:chgData name="Rida Kheirallah" userId="38ab38923eb183f4" providerId="LiveId" clId="{05C69C54-E5BD-492D-9A2E-0B55DA451A44}" dt="2025-10-10T12:51:44.310" v="4266" actId="20577"/>
          <ac:spMkLst>
            <pc:docMk/>
            <pc:sldMk cId="2393445430" sldId="454"/>
            <ac:spMk id="9" creationId="{793B0F4F-B912-5413-0671-66C75B3266AC}"/>
          </ac:spMkLst>
        </pc:spChg>
        <pc:spChg chg="add mod">
          <ac:chgData name="Rida Kheirallah" userId="38ab38923eb183f4" providerId="LiveId" clId="{05C69C54-E5BD-492D-9A2E-0B55DA451A44}" dt="2025-10-10T12:51:37.214" v="4261" actId="1037"/>
          <ac:spMkLst>
            <pc:docMk/>
            <pc:sldMk cId="2393445430" sldId="454"/>
            <ac:spMk id="10" creationId="{4DD87FD1-D114-F9EA-38D6-E10CA644ABD2}"/>
          </ac:spMkLst>
        </pc:spChg>
        <pc:spChg chg="add mod">
          <ac:chgData name="Rida Kheirallah" userId="38ab38923eb183f4" providerId="LiveId" clId="{05C69C54-E5BD-492D-9A2E-0B55DA451A44}" dt="2025-10-11T09:55:47.815" v="7696" actId="6549"/>
          <ac:spMkLst>
            <pc:docMk/>
            <pc:sldMk cId="2393445430" sldId="454"/>
            <ac:spMk id="11" creationId="{DC21C562-D6EB-50AF-4414-C0F8DBFB15EA}"/>
          </ac:spMkLst>
        </pc:spChg>
        <pc:picChg chg="add mod">
          <ac:chgData name="Rida Kheirallah" userId="38ab38923eb183f4" providerId="LiveId" clId="{05C69C54-E5BD-492D-9A2E-0B55DA451A44}" dt="2025-10-11T09:55:37.290" v="7688" actId="1076"/>
          <ac:picMkLst>
            <pc:docMk/>
            <pc:sldMk cId="2393445430" sldId="454"/>
            <ac:picMk id="6" creationId="{C6E2BFE1-5A05-6ECF-D570-524355D0035F}"/>
          </ac:picMkLst>
        </pc:picChg>
      </pc:sldChg>
      <pc:sldChg chg="addSp delSp modSp new mod">
        <pc:chgData name="Rida Kheirallah" userId="38ab38923eb183f4" providerId="LiveId" clId="{05C69C54-E5BD-492D-9A2E-0B55DA451A44}" dt="2025-10-11T10:26:58.786" v="8295" actId="1076"/>
        <pc:sldMkLst>
          <pc:docMk/>
          <pc:sldMk cId="875657359" sldId="455"/>
        </pc:sldMkLst>
        <pc:spChg chg="add mod">
          <ac:chgData name="Rida Kheirallah" userId="38ab38923eb183f4" providerId="LiveId" clId="{05C69C54-E5BD-492D-9A2E-0B55DA451A44}" dt="2025-10-11T10:26:58.786" v="8295" actId="1076"/>
          <ac:spMkLst>
            <pc:docMk/>
            <pc:sldMk cId="875657359" sldId="455"/>
            <ac:spMk id="4" creationId="{8DE78B1B-2E13-1AF4-88FF-E6940AC7F1D6}"/>
          </ac:spMkLst>
        </pc:spChg>
        <pc:spChg chg="add mod">
          <ac:chgData name="Rida Kheirallah" userId="38ab38923eb183f4" providerId="LiveId" clId="{05C69C54-E5BD-492D-9A2E-0B55DA451A44}" dt="2025-10-10T18:07:11.076" v="5884" actId="20577"/>
          <ac:spMkLst>
            <pc:docMk/>
            <pc:sldMk cId="875657359" sldId="455"/>
            <ac:spMk id="7" creationId="{6902E9A8-D85D-BD06-9ECD-5F91A6B163C8}"/>
          </ac:spMkLst>
        </pc:spChg>
        <pc:spChg chg="add mod">
          <ac:chgData name="Rida Kheirallah" userId="38ab38923eb183f4" providerId="LiveId" clId="{05C69C54-E5BD-492D-9A2E-0B55DA451A44}" dt="2025-10-10T17:04:25.281" v="5369" actId="1076"/>
          <ac:spMkLst>
            <pc:docMk/>
            <pc:sldMk cId="875657359" sldId="455"/>
            <ac:spMk id="8" creationId="{57150A1F-B76A-1B58-CCFA-37016465CB58}"/>
          </ac:spMkLst>
        </pc:spChg>
      </pc:sldChg>
      <pc:sldChg chg="addSp delSp modSp add mod">
        <pc:chgData name="Rida Kheirallah" userId="38ab38923eb183f4" providerId="LiveId" clId="{05C69C54-E5BD-492D-9A2E-0B55DA451A44}" dt="2025-10-10T12:37:46.708" v="4244" actId="113"/>
        <pc:sldMkLst>
          <pc:docMk/>
          <pc:sldMk cId="3990677910" sldId="456"/>
        </pc:sldMkLst>
        <pc:spChg chg="add mod">
          <ac:chgData name="Rida Kheirallah" userId="38ab38923eb183f4" providerId="LiveId" clId="{05C69C54-E5BD-492D-9A2E-0B55DA451A44}" dt="2025-10-10T12:37:06.460" v="4230" actId="20577"/>
          <ac:spMkLst>
            <pc:docMk/>
            <pc:sldMk cId="3990677910" sldId="456"/>
            <ac:spMk id="3" creationId="{18FCE83D-673B-1EB2-02F5-47686FB11638}"/>
          </ac:spMkLst>
        </pc:spChg>
        <pc:spChg chg="add mod">
          <ac:chgData name="Rida Kheirallah" userId="38ab38923eb183f4" providerId="LiveId" clId="{05C69C54-E5BD-492D-9A2E-0B55DA451A44}" dt="2025-10-10T12:37:46.708" v="4244" actId="113"/>
          <ac:spMkLst>
            <pc:docMk/>
            <pc:sldMk cId="3990677910" sldId="456"/>
            <ac:spMk id="5" creationId="{62974851-8D55-9025-A9C2-80B89407F812}"/>
          </ac:spMkLst>
        </pc:spChg>
        <pc:picChg chg="add mod">
          <ac:chgData name="Rida Kheirallah" userId="38ab38923eb183f4" providerId="LiveId" clId="{05C69C54-E5BD-492D-9A2E-0B55DA451A44}" dt="2025-10-10T12:36:33.721" v="4208" actId="1076"/>
          <ac:picMkLst>
            <pc:docMk/>
            <pc:sldMk cId="3990677910" sldId="456"/>
            <ac:picMk id="7" creationId="{3C6DEA4D-CE37-6FA9-4C8E-3EC1F071FC39}"/>
          </ac:picMkLst>
        </pc:picChg>
      </pc:sldChg>
      <pc:sldChg chg="addSp delSp modSp add mod">
        <pc:chgData name="Rida Kheirallah" userId="38ab38923eb183f4" providerId="LiveId" clId="{05C69C54-E5BD-492D-9A2E-0B55DA451A44}" dt="2025-10-11T10:04:30.235" v="7842" actId="20577"/>
        <pc:sldMkLst>
          <pc:docMk/>
          <pc:sldMk cId="944767577" sldId="457"/>
        </pc:sldMkLst>
        <pc:spChg chg="add mod">
          <ac:chgData name="Rida Kheirallah" userId="38ab38923eb183f4" providerId="LiveId" clId="{05C69C54-E5BD-492D-9A2E-0B55DA451A44}" dt="2025-10-10T14:23:43.860" v="4439" actId="20577"/>
          <ac:spMkLst>
            <pc:docMk/>
            <pc:sldMk cId="944767577" sldId="457"/>
            <ac:spMk id="6" creationId="{7C40E66D-9463-AE61-0231-FB87973538D0}"/>
          </ac:spMkLst>
        </pc:spChg>
        <pc:spChg chg="add mod">
          <ac:chgData name="Rida Kheirallah" userId="38ab38923eb183f4" providerId="LiveId" clId="{05C69C54-E5BD-492D-9A2E-0B55DA451A44}" dt="2025-10-10T14:26:00.186" v="4465" actId="113"/>
          <ac:spMkLst>
            <pc:docMk/>
            <pc:sldMk cId="944767577" sldId="457"/>
            <ac:spMk id="10" creationId="{655B5A7C-9A21-4D91-53A1-6074FAE05347}"/>
          </ac:spMkLst>
        </pc:spChg>
        <pc:spChg chg="add mod">
          <ac:chgData name="Rida Kheirallah" userId="38ab38923eb183f4" providerId="LiveId" clId="{05C69C54-E5BD-492D-9A2E-0B55DA451A44}" dt="2025-10-11T10:03:00.797" v="7804" actId="20577"/>
          <ac:spMkLst>
            <pc:docMk/>
            <pc:sldMk cId="944767577" sldId="457"/>
            <ac:spMk id="11" creationId="{71BF17FD-04B1-6979-1525-7700A52267BA}"/>
          </ac:spMkLst>
        </pc:spChg>
        <pc:graphicFrameChg chg="add mod modGraphic">
          <ac:chgData name="Rida Kheirallah" userId="38ab38923eb183f4" providerId="LiveId" clId="{05C69C54-E5BD-492D-9A2E-0B55DA451A44}" dt="2025-10-11T10:04:30.235" v="7842" actId="20577"/>
          <ac:graphicFrameMkLst>
            <pc:docMk/>
            <pc:sldMk cId="944767577" sldId="457"/>
            <ac:graphicFrameMk id="12" creationId="{343AD861-099D-94DA-6C22-7F3D6B06784B}"/>
          </ac:graphicFrameMkLst>
        </pc:graphicFrameChg>
      </pc:sldChg>
      <pc:sldChg chg="addSp delSp modSp add mod">
        <pc:chgData name="Rida Kheirallah" userId="38ab38923eb183f4" providerId="LiveId" clId="{05C69C54-E5BD-492D-9A2E-0B55DA451A44}" dt="2025-10-10T14:37:51.244" v="4570"/>
        <pc:sldMkLst>
          <pc:docMk/>
          <pc:sldMk cId="1673678602" sldId="458"/>
        </pc:sldMkLst>
        <pc:spChg chg="add mod">
          <ac:chgData name="Rida Kheirallah" userId="38ab38923eb183f4" providerId="LiveId" clId="{05C69C54-E5BD-492D-9A2E-0B55DA451A44}" dt="2025-10-10T14:37:51.244" v="4570"/>
          <ac:spMkLst>
            <pc:docMk/>
            <pc:sldMk cId="1673678602" sldId="458"/>
            <ac:spMk id="3" creationId="{8742A931-970E-7443-0FCF-5143066773D8}"/>
          </ac:spMkLst>
        </pc:spChg>
        <pc:picChg chg="add mod">
          <ac:chgData name="Rida Kheirallah" userId="38ab38923eb183f4" providerId="LiveId" clId="{05C69C54-E5BD-492D-9A2E-0B55DA451A44}" dt="2025-10-10T14:27:00.587" v="4487" actId="14100"/>
          <ac:picMkLst>
            <pc:docMk/>
            <pc:sldMk cId="1673678602" sldId="458"/>
            <ac:picMk id="5" creationId="{EE582227-7181-6F86-6108-27513D6E72D5}"/>
          </ac:picMkLst>
        </pc:picChg>
      </pc:sldChg>
      <pc:sldChg chg="addSp delSp modSp new mod ord">
        <pc:chgData name="Rida Kheirallah" userId="38ab38923eb183f4" providerId="LiveId" clId="{05C69C54-E5BD-492D-9A2E-0B55DA451A44}" dt="2025-10-11T06:46:41.453" v="7185" actId="20577"/>
        <pc:sldMkLst>
          <pc:docMk/>
          <pc:sldMk cId="3362780622" sldId="459"/>
        </pc:sldMkLst>
        <pc:spChg chg="add mod">
          <ac:chgData name="Rida Kheirallah" userId="38ab38923eb183f4" providerId="LiveId" clId="{05C69C54-E5BD-492D-9A2E-0B55DA451A44}" dt="2025-10-10T12:53:30.213" v="4274" actId="1076"/>
          <ac:spMkLst>
            <pc:docMk/>
            <pc:sldMk cId="3362780622" sldId="459"/>
            <ac:spMk id="4" creationId="{81CD616A-D361-8C86-F6D0-34B7AF87896E}"/>
          </ac:spMkLst>
        </pc:spChg>
        <pc:spChg chg="add mod">
          <ac:chgData name="Rida Kheirallah" userId="38ab38923eb183f4" providerId="LiveId" clId="{05C69C54-E5BD-492D-9A2E-0B55DA451A44}" dt="2025-10-11T06:46:38.509" v="7183" actId="14100"/>
          <ac:spMkLst>
            <pc:docMk/>
            <pc:sldMk cId="3362780622" sldId="459"/>
            <ac:spMk id="5" creationId="{7B40C022-9B51-94A7-DF07-377CEDBD8B10}"/>
          </ac:spMkLst>
        </pc:spChg>
        <pc:spChg chg="add mod">
          <ac:chgData name="Rida Kheirallah" userId="38ab38923eb183f4" providerId="LiveId" clId="{05C69C54-E5BD-492D-9A2E-0B55DA451A44}" dt="2025-10-11T06:46:41.453" v="7185" actId="20577"/>
          <ac:spMkLst>
            <pc:docMk/>
            <pc:sldMk cId="3362780622" sldId="459"/>
            <ac:spMk id="6" creationId="{ABDDCCBB-A9E5-669E-A21E-CCDA9E0401C8}"/>
          </ac:spMkLst>
        </pc:spChg>
        <pc:spChg chg="add mod">
          <ac:chgData name="Rida Kheirallah" userId="38ab38923eb183f4" providerId="LiveId" clId="{05C69C54-E5BD-492D-9A2E-0B55DA451A44}" dt="2025-10-10T12:53:23.740" v="4272" actId="164"/>
          <ac:spMkLst>
            <pc:docMk/>
            <pc:sldMk cId="3362780622" sldId="459"/>
            <ac:spMk id="8" creationId="{8B1C1F09-ED4C-6A62-35C7-DE9146744ABA}"/>
          </ac:spMkLst>
        </pc:spChg>
        <pc:spChg chg="add mod">
          <ac:chgData name="Rida Kheirallah" userId="38ab38923eb183f4" providerId="LiveId" clId="{05C69C54-E5BD-492D-9A2E-0B55DA451A44}" dt="2025-10-10T12:53:23.740" v="4272" actId="164"/>
          <ac:spMkLst>
            <pc:docMk/>
            <pc:sldMk cId="3362780622" sldId="459"/>
            <ac:spMk id="14" creationId="{A7F6332D-9A29-6E64-01A9-17A57D8C46F7}"/>
          </ac:spMkLst>
        </pc:spChg>
        <pc:spChg chg="add mod">
          <ac:chgData name="Rida Kheirallah" userId="38ab38923eb183f4" providerId="LiveId" clId="{05C69C54-E5BD-492D-9A2E-0B55DA451A44}" dt="2025-10-10T12:53:23.740" v="4272" actId="164"/>
          <ac:spMkLst>
            <pc:docMk/>
            <pc:sldMk cId="3362780622" sldId="459"/>
            <ac:spMk id="18" creationId="{8D20CCC3-E5F4-DD9C-6485-02FB76F520B1}"/>
          </ac:spMkLst>
        </pc:spChg>
        <pc:spChg chg="add mod">
          <ac:chgData name="Rida Kheirallah" userId="38ab38923eb183f4" providerId="LiveId" clId="{05C69C54-E5BD-492D-9A2E-0B55DA451A44}" dt="2025-10-10T12:53:23.740" v="4272" actId="164"/>
          <ac:spMkLst>
            <pc:docMk/>
            <pc:sldMk cId="3362780622" sldId="459"/>
            <ac:spMk id="20" creationId="{E70E292E-46CA-F1CA-ADAF-325CABCE9E30}"/>
          </ac:spMkLst>
        </pc:spChg>
        <pc:spChg chg="add mod">
          <ac:chgData name="Rida Kheirallah" userId="38ab38923eb183f4" providerId="LiveId" clId="{05C69C54-E5BD-492D-9A2E-0B55DA451A44}" dt="2025-10-10T12:55:19.804" v="4292" actId="255"/>
          <ac:spMkLst>
            <pc:docMk/>
            <pc:sldMk cId="3362780622" sldId="459"/>
            <ac:spMk id="22" creationId="{F8EB14A5-9085-E1A7-6EAF-96A37929DA89}"/>
          </ac:spMkLst>
        </pc:spChg>
        <pc:grpChg chg="mod">
          <ac:chgData name="Rida Kheirallah" userId="38ab38923eb183f4" providerId="LiveId" clId="{05C69C54-E5BD-492D-9A2E-0B55DA451A44}" dt="2025-10-10T12:56:18.658" v="4297" actId="1076"/>
          <ac:grpSpMkLst>
            <pc:docMk/>
            <pc:sldMk cId="3362780622" sldId="459"/>
            <ac:grpSpMk id="21" creationId="{98F1DB9F-685D-BFA7-19EB-8DFC70519D0F}"/>
          </ac:grpSpMkLst>
        </pc:grpChg>
        <pc:picChg chg="add mod">
          <ac:chgData name="Rida Kheirallah" userId="38ab38923eb183f4" providerId="LiveId" clId="{05C69C54-E5BD-492D-9A2E-0B55DA451A44}" dt="2025-10-10T12:53:23.740" v="4272" actId="164"/>
          <ac:picMkLst>
            <pc:docMk/>
            <pc:sldMk cId="3362780622" sldId="459"/>
            <ac:picMk id="7" creationId="{6F88CB76-B688-A828-BC2D-0938EB07EAE8}"/>
          </ac:picMkLst>
        </pc:picChg>
        <pc:picChg chg="add mod">
          <ac:chgData name="Rida Kheirallah" userId="38ab38923eb183f4" providerId="LiveId" clId="{05C69C54-E5BD-492D-9A2E-0B55DA451A44}" dt="2025-10-10T12:52:59.962" v="4270"/>
          <ac:picMkLst>
            <pc:docMk/>
            <pc:sldMk cId="3362780622" sldId="459"/>
            <ac:picMk id="10" creationId="{A280BFAB-B554-6D09-22AA-51A5E8249A47}"/>
          </ac:picMkLst>
        </pc:picChg>
        <pc:picChg chg="mod">
          <ac:chgData name="Rida Kheirallah" userId="38ab38923eb183f4" providerId="LiveId" clId="{05C69C54-E5BD-492D-9A2E-0B55DA451A44}" dt="2025-10-10T12:52:59.962" v="4270"/>
          <ac:picMkLst>
            <pc:docMk/>
            <pc:sldMk cId="3362780622" sldId="459"/>
            <ac:picMk id="12" creationId="{E2860902-B6F7-955B-7030-D99EDC72712F}"/>
          </ac:picMkLst>
        </pc:picChg>
        <pc:picChg chg="add mod">
          <ac:chgData name="Rida Kheirallah" userId="38ab38923eb183f4" providerId="LiveId" clId="{05C69C54-E5BD-492D-9A2E-0B55DA451A44}" dt="2025-10-10T12:53:23.740" v="4272" actId="164"/>
          <ac:picMkLst>
            <pc:docMk/>
            <pc:sldMk cId="3362780622" sldId="459"/>
            <ac:picMk id="17" creationId="{ECC6D656-C3DF-C18E-9A5E-F0C759E73926}"/>
          </ac:picMkLst>
        </pc:picChg>
        <pc:picChg chg="add mod">
          <ac:chgData name="Rida Kheirallah" userId="38ab38923eb183f4" providerId="LiveId" clId="{05C69C54-E5BD-492D-9A2E-0B55DA451A44}" dt="2025-10-10T12:53:23.740" v="4272" actId="164"/>
          <ac:picMkLst>
            <pc:docMk/>
            <pc:sldMk cId="3362780622" sldId="459"/>
            <ac:picMk id="19" creationId="{2A5A7E21-3B61-3A30-970A-62D8650F087D}"/>
          </ac:picMkLst>
        </pc:picChg>
      </pc:sldChg>
      <pc:sldChg chg="addSp delSp modSp new mod">
        <pc:chgData name="Rida Kheirallah" userId="38ab38923eb183f4" providerId="LiveId" clId="{05C69C54-E5BD-492D-9A2E-0B55DA451A44}" dt="2025-10-11T06:46:12.296" v="7176" actId="1038"/>
        <pc:sldMkLst>
          <pc:docMk/>
          <pc:sldMk cId="2047471539" sldId="460"/>
        </pc:sldMkLst>
        <pc:spChg chg="add mod">
          <ac:chgData name="Rida Kheirallah" userId="38ab38923eb183f4" providerId="LiveId" clId="{05C69C54-E5BD-492D-9A2E-0B55DA451A44}" dt="2025-10-11T06:46:12.296" v="7176" actId="1038"/>
          <ac:spMkLst>
            <pc:docMk/>
            <pc:sldMk cId="2047471539" sldId="460"/>
            <ac:spMk id="5" creationId="{D029D27B-A1D9-CEB4-1592-CC254F45A3DB}"/>
          </ac:spMkLst>
        </pc:spChg>
        <pc:spChg chg="add mod">
          <ac:chgData name="Rida Kheirallah" userId="38ab38923eb183f4" providerId="LiveId" clId="{05C69C54-E5BD-492D-9A2E-0B55DA451A44}" dt="2025-10-10T12:56:06.488" v="4294" actId="164"/>
          <ac:spMkLst>
            <pc:docMk/>
            <pc:sldMk cId="2047471539" sldId="460"/>
            <ac:spMk id="6" creationId="{0ACF6787-30B5-272D-1B92-20272DB64557}"/>
          </ac:spMkLst>
        </pc:spChg>
        <pc:spChg chg="add mod">
          <ac:chgData name="Rida Kheirallah" userId="38ab38923eb183f4" providerId="LiveId" clId="{05C69C54-E5BD-492D-9A2E-0B55DA451A44}" dt="2025-10-10T12:56:06.488" v="4294" actId="164"/>
          <ac:spMkLst>
            <pc:docMk/>
            <pc:sldMk cId="2047471539" sldId="460"/>
            <ac:spMk id="7" creationId="{3FE96E1B-00FE-64D4-1B10-8842E0D4E56F}"/>
          </ac:spMkLst>
        </pc:spChg>
        <pc:spChg chg="add mod">
          <ac:chgData name="Rida Kheirallah" userId="38ab38923eb183f4" providerId="LiveId" clId="{05C69C54-E5BD-492D-9A2E-0B55DA451A44}" dt="2025-10-10T12:56:06.488" v="4294" actId="164"/>
          <ac:spMkLst>
            <pc:docMk/>
            <pc:sldMk cId="2047471539" sldId="460"/>
            <ac:spMk id="11" creationId="{9551C22B-BA43-783C-7572-719AA1607428}"/>
          </ac:spMkLst>
        </pc:spChg>
        <pc:spChg chg="add mod">
          <ac:chgData name="Rida Kheirallah" userId="38ab38923eb183f4" providerId="LiveId" clId="{05C69C54-E5BD-492D-9A2E-0B55DA451A44}" dt="2025-10-10T12:54:36.819" v="4280"/>
          <ac:spMkLst>
            <pc:docMk/>
            <pc:sldMk cId="2047471539" sldId="460"/>
            <ac:spMk id="12" creationId="{C79E9690-E7D2-8808-A7F8-0FE87FE6F3BF}"/>
          </ac:spMkLst>
        </pc:spChg>
        <pc:spChg chg="add mod">
          <ac:chgData name="Rida Kheirallah" userId="38ab38923eb183f4" providerId="LiveId" clId="{05C69C54-E5BD-492D-9A2E-0B55DA451A44}" dt="2025-10-10T12:56:13.118" v="4296"/>
          <ac:spMkLst>
            <pc:docMk/>
            <pc:sldMk cId="2047471539" sldId="460"/>
            <ac:spMk id="15" creationId="{8267E9D7-88A7-13BC-D72E-AC36DCDEA7D8}"/>
          </ac:spMkLst>
        </pc:spChg>
        <pc:grpChg chg="add mod">
          <ac:chgData name="Rida Kheirallah" userId="38ab38923eb183f4" providerId="LiveId" clId="{05C69C54-E5BD-492D-9A2E-0B55DA451A44}" dt="2025-10-10T12:56:06.488" v="4294" actId="164"/>
          <ac:grpSpMkLst>
            <pc:docMk/>
            <pc:sldMk cId="2047471539" sldId="460"/>
            <ac:grpSpMk id="8" creationId="{08CC0179-8A3A-DC7B-A99B-F8E45704EDC6}"/>
          </ac:grpSpMkLst>
        </pc:grpChg>
        <pc:grpChg chg="add mod">
          <ac:chgData name="Rida Kheirallah" userId="38ab38923eb183f4" providerId="LiveId" clId="{05C69C54-E5BD-492D-9A2E-0B55DA451A44}" dt="2025-10-10T12:56:09.081" v="4295" actId="1076"/>
          <ac:grpSpMkLst>
            <pc:docMk/>
            <pc:sldMk cId="2047471539" sldId="460"/>
            <ac:grpSpMk id="14" creationId="{9B71AA85-07AA-A1E0-B12F-2210F0A4675D}"/>
          </ac:grpSpMkLst>
        </pc:grpChg>
        <pc:picChg chg="add mod">
          <ac:chgData name="Rida Kheirallah" userId="38ab38923eb183f4" providerId="LiveId" clId="{05C69C54-E5BD-492D-9A2E-0B55DA451A44}" dt="2025-10-10T12:56:06.488" v="4294" actId="164"/>
          <ac:picMkLst>
            <pc:docMk/>
            <pc:sldMk cId="2047471539" sldId="460"/>
            <ac:picMk id="4" creationId="{73CCD0DA-7C8E-D142-8ED7-B3C7B24F7F7F}"/>
          </ac:picMkLst>
        </pc:picChg>
        <pc:picChg chg="mod">
          <ac:chgData name="Rida Kheirallah" userId="38ab38923eb183f4" providerId="LiveId" clId="{05C69C54-E5BD-492D-9A2E-0B55DA451A44}" dt="2025-10-10T12:54:21.061" v="4278"/>
          <ac:picMkLst>
            <pc:docMk/>
            <pc:sldMk cId="2047471539" sldId="460"/>
            <ac:picMk id="9" creationId="{1DFC08C8-05F9-0526-4402-6C7DE4D29DD3}"/>
          </ac:picMkLst>
        </pc:picChg>
        <pc:picChg chg="mod">
          <ac:chgData name="Rida Kheirallah" userId="38ab38923eb183f4" providerId="LiveId" clId="{05C69C54-E5BD-492D-9A2E-0B55DA451A44}" dt="2025-10-10T12:54:21.061" v="4278"/>
          <ac:picMkLst>
            <pc:docMk/>
            <pc:sldMk cId="2047471539" sldId="460"/>
            <ac:picMk id="10" creationId="{E6189AE1-83F9-B05E-D3A3-849BEB942959}"/>
          </ac:picMkLst>
        </pc:picChg>
      </pc:sldChg>
      <pc:sldChg chg="addSp delSp modSp new mod">
        <pc:chgData name="Rida Kheirallah" userId="38ab38923eb183f4" providerId="LiveId" clId="{05C69C54-E5BD-492D-9A2E-0B55DA451A44}" dt="2025-10-10T12:57:01.171" v="4305" actId="1076"/>
        <pc:sldMkLst>
          <pc:docMk/>
          <pc:sldMk cId="383162094" sldId="461"/>
        </pc:sldMkLst>
        <pc:spChg chg="add mod">
          <ac:chgData name="Rida Kheirallah" userId="38ab38923eb183f4" providerId="LiveId" clId="{05C69C54-E5BD-492D-9A2E-0B55DA451A44}" dt="2025-10-10T12:56:35.339" v="4300"/>
          <ac:spMkLst>
            <pc:docMk/>
            <pc:sldMk cId="383162094" sldId="461"/>
            <ac:spMk id="4" creationId="{F8EA3449-9468-A15E-03F7-7D177178F29D}"/>
          </ac:spMkLst>
        </pc:spChg>
        <pc:spChg chg="add mod">
          <ac:chgData name="Rida Kheirallah" userId="38ab38923eb183f4" providerId="LiveId" clId="{05C69C54-E5BD-492D-9A2E-0B55DA451A44}" dt="2025-10-10T12:56:41.777" v="4302"/>
          <ac:spMkLst>
            <pc:docMk/>
            <pc:sldMk cId="383162094" sldId="461"/>
            <ac:spMk id="5" creationId="{D4571303-4FB6-11D6-CCC1-A448612CF32B}"/>
          </ac:spMkLst>
        </pc:spChg>
        <pc:spChg chg="add mod">
          <ac:chgData name="Rida Kheirallah" userId="38ab38923eb183f4" providerId="LiveId" clId="{05C69C54-E5BD-492D-9A2E-0B55DA451A44}" dt="2025-10-10T12:56:58.721" v="4304" actId="164"/>
          <ac:spMkLst>
            <pc:docMk/>
            <pc:sldMk cId="383162094" sldId="461"/>
            <ac:spMk id="6" creationId="{9301D722-1B75-7EA5-8826-A0BFA8660598}"/>
          </ac:spMkLst>
        </pc:spChg>
        <pc:spChg chg="add mod">
          <ac:chgData name="Rida Kheirallah" userId="38ab38923eb183f4" providerId="LiveId" clId="{05C69C54-E5BD-492D-9A2E-0B55DA451A44}" dt="2025-10-10T12:56:58.721" v="4304" actId="164"/>
          <ac:spMkLst>
            <pc:docMk/>
            <pc:sldMk cId="383162094" sldId="461"/>
            <ac:spMk id="7" creationId="{A85F6BDD-C8BB-4B26-F969-13AADE478168}"/>
          </ac:spMkLst>
        </pc:spChg>
        <pc:spChg chg="add mod">
          <ac:chgData name="Rida Kheirallah" userId="38ab38923eb183f4" providerId="LiveId" clId="{05C69C54-E5BD-492D-9A2E-0B55DA451A44}" dt="2025-10-10T12:56:58.721" v="4304" actId="164"/>
          <ac:spMkLst>
            <pc:docMk/>
            <pc:sldMk cId="383162094" sldId="461"/>
            <ac:spMk id="9" creationId="{0117A8D7-99E3-8C41-529B-CE62C79371BB}"/>
          </ac:spMkLst>
        </pc:spChg>
        <pc:spChg chg="add mod">
          <ac:chgData name="Rida Kheirallah" userId="38ab38923eb183f4" providerId="LiveId" clId="{05C69C54-E5BD-492D-9A2E-0B55DA451A44}" dt="2025-10-10T12:56:58.721" v="4304" actId="164"/>
          <ac:spMkLst>
            <pc:docMk/>
            <pc:sldMk cId="383162094" sldId="461"/>
            <ac:spMk id="10" creationId="{226E9A9C-2800-DAE4-ED80-F978D34C2BBA}"/>
          </ac:spMkLst>
        </pc:spChg>
        <pc:grpChg chg="add mod">
          <ac:chgData name="Rida Kheirallah" userId="38ab38923eb183f4" providerId="LiveId" clId="{05C69C54-E5BD-492D-9A2E-0B55DA451A44}" dt="2025-10-10T12:57:01.171" v="4305" actId="1076"/>
          <ac:grpSpMkLst>
            <pc:docMk/>
            <pc:sldMk cId="383162094" sldId="461"/>
            <ac:grpSpMk id="13" creationId="{73E7D067-EC42-44B3-3092-0992596AF02D}"/>
          </ac:grpSpMkLst>
        </pc:grpChg>
        <pc:picChg chg="add mod">
          <ac:chgData name="Rida Kheirallah" userId="38ab38923eb183f4" providerId="LiveId" clId="{05C69C54-E5BD-492D-9A2E-0B55DA451A44}" dt="2025-10-10T12:56:58.721" v="4304" actId="164"/>
          <ac:picMkLst>
            <pc:docMk/>
            <pc:sldMk cId="383162094" sldId="461"/>
            <ac:picMk id="8" creationId="{97E3674E-19E9-9E42-ABBF-2AF67CA3C232}"/>
          </ac:picMkLst>
        </pc:picChg>
        <pc:picChg chg="add mod">
          <ac:chgData name="Rida Kheirallah" userId="38ab38923eb183f4" providerId="LiveId" clId="{05C69C54-E5BD-492D-9A2E-0B55DA451A44}" dt="2025-10-10T12:56:58.721" v="4304" actId="164"/>
          <ac:picMkLst>
            <pc:docMk/>
            <pc:sldMk cId="383162094" sldId="461"/>
            <ac:picMk id="11" creationId="{C65D680F-0E65-AB32-9C0F-4C7F5FF8769D}"/>
          </ac:picMkLst>
        </pc:picChg>
        <pc:picChg chg="add mod">
          <ac:chgData name="Rida Kheirallah" userId="38ab38923eb183f4" providerId="LiveId" clId="{05C69C54-E5BD-492D-9A2E-0B55DA451A44}" dt="2025-10-10T12:56:58.721" v="4304" actId="164"/>
          <ac:picMkLst>
            <pc:docMk/>
            <pc:sldMk cId="383162094" sldId="461"/>
            <ac:picMk id="12" creationId="{70204FAC-8D95-F456-FBFB-078E72337051}"/>
          </ac:picMkLst>
        </pc:picChg>
      </pc:sldChg>
      <pc:sldChg chg="addSp delSp modSp new mod">
        <pc:chgData name="Rida Kheirallah" userId="38ab38923eb183f4" providerId="LiveId" clId="{05C69C54-E5BD-492D-9A2E-0B55DA451A44}" dt="2025-10-10T15:24:57.300" v="5077" actId="1076"/>
        <pc:sldMkLst>
          <pc:docMk/>
          <pc:sldMk cId="1363052899" sldId="462"/>
        </pc:sldMkLst>
        <pc:spChg chg="add mod">
          <ac:chgData name="Rida Kheirallah" userId="38ab38923eb183f4" providerId="LiveId" clId="{05C69C54-E5BD-492D-9A2E-0B55DA451A44}" dt="2025-10-10T15:24:57.300" v="5077" actId="1076"/>
          <ac:spMkLst>
            <pc:docMk/>
            <pc:sldMk cId="1363052899" sldId="462"/>
            <ac:spMk id="5" creationId="{21A08082-5661-246F-2EE7-C2222FA8318C}"/>
          </ac:spMkLst>
        </pc:spChg>
        <pc:spChg chg="add mod">
          <ac:chgData name="Rida Kheirallah" userId="38ab38923eb183f4" providerId="LiveId" clId="{05C69C54-E5BD-492D-9A2E-0B55DA451A44}" dt="2025-10-10T12:57:52.786" v="4310" actId="164"/>
          <ac:spMkLst>
            <pc:docMk/>
            <pc:sldMk cId="1363052899" sldId="462"/>
            <ac:spMk id="6" creationId="{B351E950-AFA0-12C6-C88C-9BACC9F581BB}"/>
          </ac:spMkLst>
        </pc:spChg>
        <pc:spChg chg="add mod">
          <ac:chgData name="Rida Kheirallah" userId="38ab38923eb183f4" providerId="LiveId" clId="{05C69C54-E5BD-492D-9A2E-0B55DA451A44}" dt="2025-10-10T12:57:52.786" v="4310" actId="164"/>
          <ac:spMkLst>
            <pc:docMk/>
            <pc:sldMk cId="1363052899" sldId="462"/>
            <ac:spMk id="7" creationId="{EE15155F-67B7-9F14-A882-1FA6A023165B}"/>
          </ac:spMkLst>
        </pc:spChg>
        <pc:spChg chg="add mod">
          <ac:chgData name="Rida Kheirallah" userId="38ab38923eb183f4" providerId="LiveId" clId="{05C69C54-E5BD-492D-9A2E-0B55DA451A44}" dt="2025-10-10T12:58:02.353" v="4313"/>
          <ac:spMkLst>
            <pc:docMk/>
            <pc:sldMk cId="1363052899" sldId="462"/>
            <ac:spMk id="9" creationId="{CBD4BA97-157A-D189-51B5-E7369D182537}"/>
          </ac:spMkLst>
        </pc:spChg>
        <pc:spChg chg="add mod">
          <ac:chgData name="Rida Kheirallah" userId="38ab38923eb183f4" providerId="LiveId" clId="{05C69C54-E5BD-492D-9A2E-0B55DA451A44}" dt="2025-10-10T12:58:07.737" v="4314"/>
          <ac:spMkLst>
            <pc:docMk/>
            <pc:sldMk cId="1363052899" sldId="462"/>
            <ac:spMk id="10" creationId="{6D53AF8B-1877-7D59-249F-BCA9D5735CB4}"/>
          </ac:spMkLst>
        </pc:spChg>
        <pc:grpChg chg="add mod">
          <ac:chgData name="Rida Kheirallah" userId="38ab38923eb183f4" providerId="LiveId" clId="{05C69C54-E5BD-492D-9A2E-0B55DA451A44}" dt="2025-10-10T12:57:55.108" v="4311" actId="1076"/>
          <ac:grpSpMkLst>
            <pc:docMk/>
            <pc:sldMk cId="1363052899" sldId="462"/>
            <ac:grpSpMk id="8" creationId="{E0A0E963-9CC6-B6C1-AB77-D1ACEF96F3CC}"/>
          </ac:grpSpMkLst>
        </pc:grpChg>
        <pc:picChg chg="add mod">
          <ac:chgData name="Rida Kheirallah" userId="38ab38923eb183f4" providerId="LiveId" clId="{05C69C54-E5BD-492D-9A2E-0B55DA451A44}" dt="2025-10-10T12:57:52.786" v="4310" actId="164"/>
          <ac:picMkLst>
            <pc:docMk/>
            <pc:sldMk cId="1363052899" sldId="462"/>
            <ac:picMk id="4" creationId="{076AA871-E731-D8C5-FEE1-7DD0B468B4E2}"/>
          </ac:picMkLst>
        </pc:picChg>
      </pc:sldChg>
      <pc:sldChg chg="addSp delSp modSp add mod">
        <pc:chgData name="Rida Kheirallah" userId="38ab38923eb183f4" providerId="LiveId" clId="{05C69C54-E5BD-492D-9A2E-0B55DA451A44}" dt="2025-10-10T15:44:04.886" v="5142" actId="6549"/>
        <pc:sldMkLst>
          <pc:docMk/>
          <pc:sldMk cId="2875349091" sldId="463"/>
        </pc:sldMkLst>
        <pc:spChg chg="add mod">
          <ac:chgData name="Rida Kheirallah" userId="38ab38923eb183f4" providerId="LiveId" clId="{05C69C54-E5BD-492D-9A2E-0B55DA451A44}" dt="2025-10-10T15:44:04.886" v="5142" actId="6549"/>
          <ac:spMkLst>
            <pc:docMk/>
            <pc:sldMk cId="2875349091" sldId="463"/>
            <ac:spMk id="2" creationId="{670CE40D-252D-2DB5-43B6-D64ACD9D5B8D}"/>
          </ac:spMkLst>
        </pc:spChg>
        <pc:spChg chg="add mod">
          <ac:chgData name="Rida Kheirallah" userId="38ab38923eb183f4" providerId="LiveId" clId="{05C69C54-E5BD-492D-9A2E-0B55DA451A44}" dt="2025-10-10T12:59:15.534" v="4320" actId="164"/>
          <ac:spMkLst>
            <pc:docMk/>
            <pc:sldMk cId="2875349091" sldId="463"/>
            <ac:spMk id="11" creationId="{4EBFFBAF-5CEF-1EE0-B14F-2B1FB41125A0}"/>
          </ac:spMkLst>
        </pc:spChg>
        <pc:grpChg chg="add mod">
          <ac:chgData name="Rida Kheirallah" userId="38ab38923eb183f4" providerId="LiveId" clId="{05C69C54-E5BD-492D-9A2E-0B55DA451A44}" dt="2025-10-10T12:59:17.152" v="4321" actId="1076"/>
          <ac:grpSpMkLst>
            <pc:docMk/>
            <pc:sldMk cId="2875349091" sldId="463"/>
            <ac:grpSpMk id="12" creationId="{4AC4EBAA-16C5-F601-B838-F58300D1CB9A}"/>
          </ac:grpSpMkLst>
        </pc:grpChg>
        <pc:picChg chg="add mod">
          <ac:chgData name="Rida Kheirallah" userId="38ab38923eb183f4" providerId="LiveId" clId="{05C69C54-E5BD-492D-9A2E-0B55DA451A44}" dt="2025-10-10T12:59:15.534" v="4320" actId="164"/>
          <ac:picMkLst>
            <pc:docMk/>
            <pc:sldMk cId="2875349091" sldId="463"/>
            <ac:picMk id="3" creationId="{7B6FFF4D-2E08-3D4D-D039-04C7282C1964}"/>
          </ac:picMkLst>
        </pc:picChg>
      </pc:sldChg>
      <pc:sldChg chg="addSp delSp modSp new del mod">
        <pc:chgData name="Rida Kheirallah" userId="38ab38923eb183f4" providerId="LiveId" clId="{05C69C54-E5BD-492D-9A2E-0B55DA451A44}" dt="2025-10-11T14:47:38.464" v="8714" actId="47"/>
        <pc:sldMkLst>
          <pc:docMk/>
          <pc:sldMk cId="393544843" sldId="464"/>
        </pc:sldMkLst>
        <pc:spChg chg="add mod">
          <ac:chgData name="Rida Kheirallah" userId="38ab38923eb183f4" providerId="LiveId" clId="{05C69C54-E5BD-492D-9A2E-0B55DA451A44}" dt="2025-10-11T14:47:00.370" v="8696" actId="5793"/>
          <ac:spMkLst>
            <pc:docMk/>
            <pc:sldMk cId="393544843" sldId="464"/>
            <ac:spMk id="5" creationId="{958ED9A1-C96F-2929-15C2-ED7520B723C2}"/>
          </ac:spMkLst>
        </pc:spChg>
      </pc:sldChg>
      <pc:sldChg chg="addSp delSp modSp add del mod">
        <pc:chgData name="Rida Kheirallah" userId="38ab38923eb183f4" providerId="LiveId" clId="{05C69C54-E5BD-492D-9A2E-0B55DA451A44}" dt="2025-10-11T14:50:30.064" v="8805" actId="47"/>
        <pc:sldMkLst>
          <pc:docMk/>
          <pc:sldMk cId="882315806" sldId="465"/>
        </pc:sldMkLst>
        <pc:spChg chg="mod">
          <ac:chgData name="Rida Kheirallah" userId="38ab38923eb183f4" providerId="LiveId" clId="{05C69C54-E5BD-492D-9A2E-0B55DA451A44}" dt="2025-10-11T14:47:24.070" v="8712" actId="207"/>
          <ac:spMkLst>
            <pc:docMk/>
            <pc:sldMk cId="882315806" sldId="465"/>
            <ac:spMk id="5" creationId="{BD3D6EF8-8EF9-3A56-CFAF-7EB60A56DD84}"/>
          </ac:spMkLst>
        </pc:spChg>
        <pc:grpChg chg="add del mod">
          <ac:chgData name="Rida Kheirallah" userId="38ab38923eb183f4" providerId="LiveId" clId="{05C69C54-E5BD-492D-9A2E-0B55DA451A44}" dt="2025-10-11T14:47:32.126" v="8713" actId="478"/>
          <ac:grpSpMkLst>
            <pc:docMk/>
            <pc:sldMk cId="882315806" sldId="465"/>
            <ac:grpSpMk id="2" creationId="{E34C1BBF-DABA-CC9C-552F-E5DA5159E4F4}"/>
          </ac:grpSpMkLst>
        </pc:grpChg>
      </pc:sldChg>
      <pc:sldChg chg="addSp delSp modSp add del mod">
        <pc:chgData name="Rida Kheirallah" userId="38ab38923eb183f4" providerId="LiveId" clId="{05C69C54-E5BD-492D-9A2E-0B55DA451A44}" dt="2025-10-11T14:50:48.775" v="8810" actId="47"/>
        <pc:sldMkLst>
          <pc:docMk/>
          <pc:sldMk cId="3032834526" sldId="466"/>
        </pc:sldMkLst>
      </pc:sldChg>
      <pc:sldChg chg="modSp add del mod">
        <pc:chgData name="Rida Kheirallah" userId="38ab38923eb183f4" providerId="LiveId" clId="{05C69C54-E5BD-492D-9A2E-0B55DA451A44}" dt="2025-10-11T14:51:04.545" v="8814" actId="47"/>
        <pc:sldMkLst>
          <pc:docMk/>
          <pc:sldMk cId="4010897155" sldId="467"/>
        </pc:sldMkLst>
        <pc:spChg chg="mod">
          <ac:chgData name="Rida Kheirallah" userId="38ab38923eb183f4" providerId="LiveId" clId="{05C69C54-E5BD-492D-9A2E-0B55DA451A44}" dt="2025-10-11T09:49:39.360" v="7680" actId="114"/>
          <ac:spMkLst>
            <pc:docMk/>
            <pc:sldMk cId="4010897155" sldId="467"/>
            <ac:spMk id="5" creationId="{472641BB-AE78-19D0-29C1-00643A61E437}"/>
          </ac:spMkLst>
        </pc:spChg>
      </pc:sldChg>
      <pc:sldChg chg="addSp delSp modSp new mod">
        <pc:chgData name="Rida Kheirallah" userId="38ab38923eb183f4" providerId="LiveId" clId="{05C69C54-E5BD-492D-9A2E-0B55DA451A44}" dt="2025-10-10T15:17:30.788" v="5005" actId="207"/>
        <pc:sldMkLst>
          <pc:docMk/>
          <pc:sldMk cId="1547852962" sldId="468"/>
        </pc:sldMkLst>
        <pc:spChg chg="add mod">
          <ac:chgData name="Rida Kheirallah" userId="38ab38923eb183f4" providerId="LiveId" clId="{05C69C54-E5BD-492D-9A2E-0B55DA451A44}" dt="2025-10-10T15:11:38.554" v="4943" actId="255"/>
          <ac:spMkLst>
            <pc:docMk/>
            <pc:sldMk cId="1547852962" sldId="468"/>
            <ac:spMk id="5" creationId="{716C5772-8D0B-D109-84A7-94975599E327}"/>
          </ac:spMkLst>
        </pc:spChg>
        <pc:spChg chg="add mod">
          <ac:chgData name="Rida Kheirallah" userId="38ab38923eb183f4" providerId="LiveId" clId="{05C69C54-E5BD-492D-9A2E-0B55DA451A44}" dt="2025-10-10T15:11:41.033" v="4944" actId="1076"/>
          <ac:spMkLst>
            <pc:docMk/>
            <pc:sldMk cId="1547852962" sldId="468"/>
            <ac:spMk id="9" creationId="{24F4029A-9083-44B2-1E99-B030B2C9FCA4}"/>
          </ac:spMkLst>
        </pc:spChg>
        <pc:spChg chg="add mod">
          <ac:chgData name="Rida Kheirallah" userId="38ab38923eb183f4" providerId="LiveId" clId="{05C69C54-E5BD-492D-9A2E-0B55DA451A44}" dt="2025-10-10T14:54:57.266" v="4711" actId="164"/>
          <ac:spMkLst>
            <pc:docMk/>
            <pc:sldMk cId="1547852962" sldId="468"/>
            <ac:spMk id="14" creationId="{1FBB8702-823A-13D4-C07E-895A5EF993FB}"/>
          </ac:spMkLst>
        </pc:spChg>
        <pc:spChg chg="add mod">
          <ac:chgData name="Rida Kheirallah" userId="38ab38923eb183f4" providerId="LiveId" clId="{05C69C54-E5BD-492D-9A2E-0B55DA451A44}" dt="2025-10-10T14:54:57.266" v="4711" actId="164"/>
          <ac:spMkLst>
            <pc:docMk/>
            <pc:sldMk cId="1547852962" sldId="468"/>
            <ac:spMk id="19" creationId="{2BE42ECA-54BF-6B88-544C-4241486B9B5D}"/>
          </ac:spMkLst>
        </pc:spChg>
        <pc:spChg chg="add mod">
          <ac:chgData name="Rida Kheirallah" userId="38ab38923eb183f4" providerId="LiveId" clId="{05C69C54-E5BD-492D-9A2E-0B55DA451A44}" dt="2025-10-10T14:54:57.266" v="4711" actId="164"/>
          <ac:spMkLst>
            <pc:docMk/>
            <pc:sldMk cId="1547852962" sldId="468"/>
            <ac:spMk id="20" creationId="{B400077D-DB30-9508-4630-66DAFB4F783E}"/>
          </ac:spMkLst>
        </pc:spChg>
        <pc:spChg chg="add mod">
          <ac:chgData name="Rida Kheirallah" userId="38ab38923eb183f4" providerId="LiveId" clId="{05C69C54-E5BD-492D-9A2E-0B55DA451A44}" dt="2025-10-10T14:59:28.389" v="4768" actId="1076"/>
          <ac:spMkLst>
            <pc:docMk/>
            <pc:sldMk cId="1547852962" sldId="468"/>
            <ac:spMk id="21" creationId="{BB25E9E8-FA31-658E-E413-67D3C19C570D}"/>
          </ac:spMkLst>
        </pc:spChg>
        <pc:spChg chg="mod">
          <ac:chgData name="Rida Kheirallah" userId="38ab38923eb183f4" providerId="LiveId" clId="{05C69C54-E5BD-492D-9A2E-0B55DA451A44}" dt="2025-10-10T14:59:20.409" v="4767" actId="1076"/>
          <ac:spMkLst>
            <pc:docMk/>
            <pc:sldMk cId="1547852962" sldId="468"/>
            <ac:spMk id="23" creationId="{74C3F210-26F7-4F30-C41B-D7E6E05EB38A}"/>
          </ac:spMkLst>
        </pc:spChg>
        <pc:spChg chg="add mod">
          <ac:chgData name="Rida Kheirallah" userId="38ab38923eb183f4" providerId="LiveId" clId="{05C69C54-E5BD-492D-9A2E-0B55DA451A44}" dt="2025-10-10T15:02:01.278" v="4824" actId="1076"/>
          <ac:spMkLst>
            <pc:docMk/>
            <pc:sldMk cId="1547852962" sldId="468"/>
            <ac:spMk id="26" creationId="{E7E9F3D1-43AF-5A22-6630-D9BD87A96253}"/>
          </ac:spMkLst>
        </pc:spChg>
        <pc:spChg chg="add mod">
          <ac:chgData name="Rida Kheirallah" userId="38ab38923eb183f4" providerId="LiveId" clId="{05C69C54-E5BD-492D-9A2E-0B55DA451A44}" dt="2025-10-10T14:56:55.442" v="4744" actId="20577"/>
          <ac:spMkLst>
            <pc:docMk/>
            <pc:sldMk cId="1547852962" sldId="468"/>
            <ac:spMk id="27" creationId="{057EF2E1-15AB-7EF7-94E4-849A1E6EA787}"/>
          </ac:spMkLst>
        </pc:spChg>
        <pc:spChg chg="add mod">
          <ac:chgData name="Rida Kheirallah" userId="38ab38923eb183f4" providerId="LiveId" clId="{05C69C54-E5BD-492D-9A2E-0B55DA451A44}" dt="2025-10-10T14:55:19.711" v="4714" actId="1076"/>
          <ac:spMkLst>
            <pc:docMk/>
            <pc:sldMk cId="1547852962" sldId="468"/>
            <ac:spMk id="32" creationId="{F112E2EC-2394-F9D4-AD36-7C51AC05EDB0}"/>
          </ac:spMkLst>
        </pc:spChg>
        <pc:spChg chg="add mod">
          <ac:chgData name="Rida Kheirallah" userId="38ab38923eb183f4" providerId="LiveId" clId="{05C69C54-E5BD-492D-9A2E-0B55DA451A44}" dt="2025-10-10T14:55:41.624" v="4723" actId="20577"/>
          <ac:spMkLst>
            <pc:docMk/>
            <pc:sldMk cId="1547852962" sldId="468"/>
            <ac:spMk id="33" creationId="{6CDDB56C-3137-53A9-7253-A769DB2E5AFD}"/>
          </ac:spMkLst>
        </pc:spChg>
        <pc:spChg chg="add mod">
          <ac:chgData name="Rida Kheirallah" userId="38ab38923eb183f4" providerId="LiveId" clId="{05C69C54-E5BD-492D-9A2E-0B55DA451A44}" dt="2025-10-10T14:55:57.121" v="4736" actId="20577"/>
          <ac:spMkLst>
            <pc:docMk/>
            <pc:sldMk cId="1547852962" sldId="468"/>
            <ac:spMk id="34" creationId="{4A7B1D6E-C663-7BCF-5EB6-CA0069E51850}"/>
          </ac:spMkLst>
        </pc:spChg>
        <pc:spChg chg="add mod">
          <ac:chgData name="Rida Kheirallah" userId="38ab38923eb183f4" providerId="LiveId" clId="{05C69C54-E5BD-492D-9A2E-0B55DA451A44}" dt="2025-10-10T15:02:06.054" v="4825" actId="1076"/>
          <ac:spMkLst>
            <pc:docMk/>
            <pc:sldMk cId="1547852962" sldId="468"/>
            <ac:spMk id="36" creationId="{9DF8C52B-6552-B091-39E5-8D7E420C7E88}"/>
          </ac:spMkLst>
        </pc:spChg>
        <pc:spChg chg="add mod ord">
          <ac:chgData name="Rida Kheirallah" userId="38ab38923eb183f4" providerId="LiveId" clId="{05C69C54-E5BD-492D-9A2E-0B55DA451A44}" dt="2025-10-10T14:58:22.500" v="4756" actId="167"/>
          <ac:spMkLst>
            <pc:docMk/>
            <pc:sldMk cId="1547852962" sldId="468"/>
            <ac:spMk id="37" creationId="{299037EA-23B0-8298-E401-D4B1F90DF083}"/>
          </ac:spMkLst>
        </pc:spChg>
        <pc:spChg chg="add mod">
          <ac:chgData name="Rida Kheirallah" userId="38ab38923eb183f4" providerId="LiveId" clId="{05C69C54-E5BD-492D-9A2E-0B55DA451A44}" dt="2025-10-10T15:17:30.788" v="5005" actId="207"/>
          <ac:spMkLst>
            <pc:docMk/>
            <pc:sldMk cId="1547852962" sldId="468"/>
            <ac:spMk id="42" creationId="{E3FDF868-D55D-6E70-5EB4-E5D8315E22ED}"/>
          </ac:spMkLst>
        </pc:spChg>
        <pc:spChg chg="add ord">
          <ac:chgData name="Rida Kheirallah" userId="38ab38923eb183f4" providerId="LiveId" clId="{05C69C54-E5BD-492D-9A2E-0B55DA451A44}" dt="2025-10-10T15:01:03.335" v="4785" actId="167"/>
          <ac:spMkLst>
            <pc:docMk/>
            <pc:sldMk cId="1547852962" sldId="468"/>
            <ac:spMk id="44" creationId="{73060096-5C9C-0340-E017-3425A20CA5B6}"/>
          </ac:spMkLst>
        </pc:spChg>
        <pc:spChg chg="add mod">
          <ac:chgData name="Rida Kheirallah" userId="38ab38923eb183f4" providerId="LiveId" clId="{05C69C54-E5BD-492D-9A2E-0B55DA451A44}" dt="2025-10-10T15:01:33.356" v="4817" actId="1076"/>
          <ac:spMkLst>
            <pc:docMk/>
            <pc:sldMk cId="1547852962" sldId="468"/>
            <ac:spMk id="48" creationId="{C424B219-AE82-34C6-853A-6CD27F5A5D86}"/>
          </ac:spMkLst>
        </pc:spChg>
        <pc:grpChg chg="mod">
          <ac:chgData name="Rida Kheirallah" userId="38ab38923eb183f4" providerId="LiveId" clId="{05C69C54-E5BD-492D-9A2E-0B55DA451A44}" dt="2025-10-10T14:59:29.961" v="4769" actId="1076"/>
          <ac:grpSpMkLst>
            <pc:docMk/>
            <pc:sldMk cId="1547852962" sldId="468"/>
            <ac:grpSpMk id="31" creationId="{FDB27DC9-B4B4-590D-A0AC-127F1A2A6A93}"/>
          </ac:grpSpMkLst>
        </pc:grpChg>
        <pc:picChg chg="mod">
          <ac:chgData name="Rida Kheirallah" userId="38ab38923eb183f4" providerId="LiveId" clId="{05C69C54-E5BD-492D-9A2E-0B55DA451A44}" dt="2025-10-10T14:54:57.266" v="4711" actId="164"/>
          <ac:picMkLst>
            <pc:docMk/>
            <pc:sldMk cId="1547852962" sldId="468"/>
            <ac:picMk id="12" creationId="{0087226A-3EB7-AA08-1FB9-44EE2768AEC4}"/>
          </ac:picMkLst>
        </pc:picChg>
        <pc:picChg chg="add mod">
          <ac:chgData name="Rida Kheirallah" userId="38ab38923eb183f4" providerId="LiveId" clId="{05C69C54-E5BD-492D-9A2E-0B55DA451A44}" dt="2025-10-10T14:54:57.266" v="4711" actId="164"/>
          <ac:picMkLst>
            <pc:docMk/>
            <pc:sldMk cId="1547852962" sldId="468"/>
            <ac:picMk id="16" creationId="{A0ECE22D-01C4-7FA3-8251-60405978F483}"/>
          </ac:picMkLst>
        </pc:picChg>
        <pc:picChg chg="add mod">
          <ac:chgData name="Rida Kheirallah" userId="38ab38923eb183f4" providerId="LiveId" clId="{05C69C54-E5BD-492D-9A2E-0B55DA451A44}" dt="2025-10-10T14:54:57.266" v="4711" actId="164"/>
          <ac:picMkLst>
            <pc:docMk/>
            <pc:sldMk cId="1547852962" sldId="468"/>
            <ac:picMk id="17" creationId="{ED00762B-BE5B-CD1B-CDF3-456DA316F176}"/>
          </ac:picMkLst>
        </pc:picChg>
        <pc:picChg chg="mod">
          <ac:chgData name="Rida Kheirallah" userId="38ab38923eb183f4" providerId="LiveId" clId="{05C69C54-E5BD-492D-9A2E-0B55DA451A44}" dt="2025-10-10T14:59:20.409" v="4767" actId="1076"/>
          <ac:picMkLst>
            <pc:docMk/>
            <pc:sldMk cId="1547852962" sldId="468"/>
            <ac:picMk id="25" creationId="{4A2D7FC1-3C54-FBB5-179E-7AAA42848024}"/>
          </ac:picMkLst>
        </pc:picChg>
        <pc:picChg chg="mod">
          <ac:chgData name="Rida Kheirallah" userId="38ab38923eb183f4" providerId="LiveId" clId="{05C69C54-E5BD-492D-9A2E-0B55DA451A44}" dt="2025-10-10T14:59:28.389" v="4768" actId="1076"/>
          <ac:picMkLst>
            <pc:docMk/>
            <pc:sldMk cId="1547852962" sldId="468"/>
            <ac:picMk id="28" creationId="{4C9E22CD-5679-F565-A775-079CD13E0F5C}"/>
          </ac:picMkLst>
        </pc:picChg>
        <pc:picChg chg="mod">
          <ac:chgData name="Rida Kheirallah" userId="38ab38923eb183f4" providerId="LiveId" clId="{05C69C54-E5BD-492D-9A2E-0B55DA451A44}" dt="2025-10-10T15:01:51.955" v="4823" actId="1037"/>
          <ac:picMkLst>
            <pc:docMk/>
            <pc:sldMk cId="1547852962" sldId="468"/>
            <ac:picMk id="29" creationId="{3108BD27-5D9E-2869-9765-74F0FE68EAA6}"/>
          </ac:picMkLst>
        </pc:picChg>
        <pc:picChg chg="mod">
          <ac:chgData name="Rida Kheirallah" userId="38ab38923eb183f4" providerId="LiveId" clId="{05C69C54-E5BD-492D-9A2E-0B55DA451A44}" dt="2025-10-10T14:59:16.978" v="4766" actId="1076"/>
          <ac:picMkLst>
            <pc:docMk/>
            <pc:sldMk cId="1547852962" sldId="468"/>
            <ac:picMk id="30" creationId="{9E14F139-1616-58ED-870D-9D7D5456B3B2}"/>
          </ac:picMkLst>
        </pc:picChg>
        <pc:cxnChg chg="add mod">
          <ac:chgData name="Rida Kheirallah" userId="38ab38923eb183f4" providerId="LiveId" clId="{05C69C54-E5BD-492D-9A2E-0B55DA451A44}" dt="2025-10-10T15:00:05.421" v="4781" actId="14100"/>
          <ac:cxnSpMkLst>
            <pc:docMk/>
            <pc:sldMk cId="1547852962" sldId="468"/>
            <ac:cxnSpMk id="39" creationId="{1294990B-0E31-70BE-A8FE-9DE5F541A95C}"/>
          </ac:cxnSpMkLst>
        </pc:cxnChg>
        <pc:cxnChg chg="add mod">
          <ac:chgData name="Rida Kheirallah" userId="38ab38923eb183f4" providerId="LiveId" clId="{05C69C54-E5BD-492D-9A2E-0B55DA451A44}" dt="2025-10-10T15:01:18.843" v="4789" actId="1076"/>
          <ac:cxnSpMkLst>
            <pc:docMk/>
            <pc:sldMk cId="1547852962" sldId="468"/>
            <ac:cxnSpMk id="45" creationId="{01EB5B8A-A3DA-ADB7-65D8-6A6A084F0378}"/>
          </ac:cxnSpMkLst>
        </pc:cxnChg>
      </pc:sldChg>
      <pc:sldChg chg="addSp delSp modSp new mod">
        <pc:chgData name="Rida Kheirallah" userId="38ab38923eb183f4" providerId="LiveId" clId="{05C69C54-E5BD-492D-9A2E-0B55DA451A44}" dt="2025-10-10T15:11:43.997" v="4945" actId="1076"/>
        <pc:sldMkLst>
          <pc:docMk/>
          <pc:sldMk cId="3207162235" sldId="469"/>
        </pc:sldMkLst>
        <pc:spChg chg="add mod">
          <ac:chgData name="Rida Kheirallah" userId="38ab38923eb183f4" providerId="LiveId" clId="{05C69C54-E5BD-492D-9A2E-0B55DA451A44}" dt="2025-10-10T15:11:31.460" v="4942" actId="255"/>
          <ac:spMkLst>
            <pc:docMk/>
            <pc:sldMk cId="3207162235" sldId="469"/>
            <ac:spMk id="5" creationId="{C4981165-6A45-4976-0518-DE07DDCC23AA}"/>
          </ac:spMkLst>
        </pc:spChg>
        <pc:spChg chg="add mod ord">
          <ac:chgData name="Rida Kheirallah" userId="38ab38923eb183f4" providerId="LiveId" clId="{05C69C54-E5BD-492D-9A2E-0B55DA451A44}" dt="2025-10-10T15:07:09.337" v="4893" actId="164"/>
          <ac:spMkLst>
            <pc:docMk/>
            <pc:sldMk cId="3207162235" sldId="469"/>
            <ac:spMk id="8" creationId="{16440147-36BC-B4FD-8A5D-86893B5AAB1E}"/>
          </ac:spMkLst>
        </pc:spChg>
        <pc:spChg chg="add del mod">
          <ac:chgData name="Rida Kheirallah" userId="38ab38923eb183f4" providerId="LiveId" clId="{05C69C54-E5BD-492D-9A2E-0B55DA451A44}" dt="2025-10-10T15:09:57.727" v="4913" actId="1076"/>
          <ac:spMkLst>
            <pc:docMk/>
            <pc:sldMk cId="3207162235" sldId="469"/>
            <ac:spMk id="16" creationId="{35FA8C45-7B51-BE79-B2D7-A479B47BB219}"/>
          </ac:spMkLst>
        </pc:spChg>
        <pc:spChg chg="add mod">
          <ac:chgData name="Rida Kheirallah" userId="38ab38923eb183f4" providerId="LiveId" clId="{05C69C54-E5BD-492D-9A2E-0B55DA451A44}" dt="2025-10-10T15:11:43.997" v="4945" actId="1076"/>
          <ac:spMkLst>
            <pc:docMk/>
            <pc:sldMk cId="3207162235" sldId="469"/>
            <ac:spMk id="19" creationId="{815AC514-90A9-55EE-60F5-002356F3E141}"/>
          </ac:spMkLst>
        </pc:spChg>
        <pc:spChg chg="add mod">
          <ac:chgData name="Rida Kheirallah" userId="38ab38923eb183f4" providerId="LiveId" clId="{05C69C54-E5BD-492D-9A2E-0B55DA451A44}" dt="2025-10-10T15:09:33.455" v="4911" actId="5793"/>
          <ac:spMkLst>
            <pc:docMk/>
            <pc:sldMk cId="3207162235" sldId="469"/>
            <ac:spMk id="21" creationId="{17372810-11D9-2BA8-2AF4-4B5E3D760DE6}"/>
          </ac:spMkLst>
        </pc:spChg>
        <pc:grpChg chg="add mod">
          <ac:chgData name="Rida Kheirallah" userId="38ab38923eb183f4" providerId="LiveId" clId="{05C69C54-E5BD-492D-9A2E-0B55DA451A44}" dt="2025-10-10T15:07:12.962" v="4895" actId="1076"/>
          <ac:grpSpMkLst>
            <pc:docMk/>
            <pc:sldMk cId="3207162235" sldId="469"/>
            <ac:grpSpMk id="17" creationId="{553CB3E7-4138-5EA9-748B-BB7002D1D3D2}"/>
          </ac:grpSpMkLst>
        </pc:grpChg>
        <pc:grpChg chg="add mod">
          <ac:chgData name="Rida Kheirallah" userId="38ab38923eb183f4" providerId="LiveId" clId="{05C69C54-E5BD-492D-9A2E-0B55DA451A44}" dt="2025-10-10T15:07:16.137" v="4896" actId="1076"/>
          <ac:grpSpMkLst>
            <pc:docMk/>
            <pc:sldMk cId="3207162235" sldId="469"/>
            <ac:grpSpMk id="18" creationId="{ADAF5143-E1CC-5FAD-EAD7-0136B525E993}"/>
          </ac:grpSpMkLst>
        </pc:grpChg>
        <pc:picChg chg="add mod">
          <ac:chgData name="Rida Kheirallah" userId="38ab38923eb183f4" providerId="LiveId" clId="{05C69C54-E5BD-492D-9A2E-0B55DA451A44}" dt="2025-10-10T15:07:09.337" v="4893" actId="164"/>
          <ac:picMkLst>
            <pc:docMk/>
            <pc:sldMk cId="3207162235" sldId="469"/>
            <ac:picMk id="7" creationId="{C5DA0CF3-425F-FA81-D9BB-82D3E2F406EA}"/>
          </ac:picMkLst>
        </pc:picChg>
        <pc:picChg chg="add del mod">
          <ac:chgData name="Rida Kheirallah" userId="38ab38923eb183f4" providerId="LiveId" clId="{05C69C54-E5BD-492D-9A2E-0B55DA451A44}" dt="2025-10-10T15:07:00.325" v="4888" actId="164"/>
          <ac:picMkLst>
            <pc:docMk/>
            <pc:sldMk cId="3207162235" sldId="469"/>
            <ac:picMk id="10" creationId="{51C5B68E-1964-E6BF-35C1-2E44366808D8}"/>
          </ac:picMkLst>
        </pc:picChg>
        <pc:cxnChg chg="add del mod">
          <ac:chgData name="Rida Kheirallah" userId="38ab38923eb183f4" providerId="LiveId" clId="{05C69C54-E5BD-492D-9A2E-0B55DA451A44}" dt="2025-10-10T15:07:00.325" v="4888" actId="164"/>
          <ac:cxnSpMkLst>
            <pc:docMk/>
            <pc:sldMk cId="3207162235" sldId="469"/>
            <ac:cxnSpMk id="14" creationId="{EB4F0E36-C8C5-A8F4-E9A1-FD226D76D28D}"/>
          </ac:cxnSpMkLst>
        </pc:cxnChg>
        <pc:cxnChg chg="add mod">
          <ac:chgData name="Rida Kheirallah" userId="38ab38923eb183f4" providerId="LiveId" clId="{05C69C54-E5BD-492D-9A2E-0B55DA451A44}" dt="2025-10-10T15:09:36.276" v="4912" actId="14100"/>
          <ac:cxnSpMkLst>
            <pc:docMk/>
            <pc:sldMk cId="3207162235" sldId="469"/>
            <ac:cxnSpMk id="20" creationId="{0C13045C-899C-5A29-91CE-0223DB9F47C0}"/>
          </ac:cxnSpMkLst>
        </pc:cxnChg>
      </pc:sldChg>
      <pc:sldChg chg="addSp delSp modSp new mod">
        <pc:chgData name="Rida Kheirallah" userId="38ab38923eb183f4" providerId="LiveId" clId="{05C69C54-E5BD-492D-9A2E-0B55DA451A44}" dt="2025-10-10T15:44:56.384" v="5143" actId="6549"/>
        <pc:sldMkLst>
          <pc:docMk/>
          <pc:sldMk cId="117819514" sldId="470"/>
        </pc:sldMkLst>
        <pc:spChg chg="add mod">
          <ac:chgData name="Rida Kheirallah" userId="38ab38923eb183f4" providerId="LiveId" clId="{05C69C54-E5BD-492D-9A2E-0B55DA451A44}" dt="2025-10-10T15:10:37.544" v="4938" actId="20577"/>
          <ac:spMkLst>
            <pc:docMk/>
            <pc:sldMk cId="117819514" sldId="470"/>
            <ac:spMk id="6" creationId="{5ADF5987-4573-E032-1A1A-D632DD6CC755}"/>
          </ac:spMkLst>
        </pc:spChg>
        <pc:spChg chg="add mod">
          <ac:chgData name="Rida Kheirallah" userId="38ab38923eb183f4" providerId="LiveId" clId="{05C69C54-E5BD-492D-9A2E-0B55DA451A44}" dt="2025-10-10T15:11:51.815" v="4946" actId="113"/>
          <ac:spMkLst>
            <pc:docMk/>
            <pc:sldMk cId="117819514" sldId="470"/>
            <ac:spMk id="7" creationId="{077FC315-8D88-1740-5A92-95A54B53E7F2}"/>
          </ac:spMkLst>
        </pc:spChg>
        <pc:spChg chg="mod">
          <ac:chgData name="Rida Kheirallah" userId="38ab38923eb183f4" providerId="LiveId" clId="{05C69C54-E5BD-492D-9A2E-0B55DA451A44}" dt="2025-10-10T15:13:27.927" v="4951"/>
          <ac:spMkLst>
            <pc:docMk/>
            <pc:sldMk cId="117819514" sldId="470"/>
            <ac:spMk id="11" creationId="{97CC8293-3EF8-F1BB-2F87-4300ABC3D092}"/>
          </ac:spMkLst>
        </pc:spChg>
        <pc:spChg chg="mod">
          <ac:chgData name="Rida Kheirallah" userId="38ab38923eb183f4" providerId="LiveId" clId="{05C69C54-E5BD-492D-9A2E-0B55DA451A44}" dt="2025-10-10T15:13:27.927" v="4951"/>
          <ac:spMkLst>
            <pc:docMk/>
            <pc:sldMk cId="117819514" sldId="470"/>
            <ac:spMk id="12" creationId="{7A892E66-0723-5CD3-5ACF-2EE1DAF90B54}"/>
          </ac:spMkLst>
        </pc:spChg>
        <pc:spChg chg="add mod">
          <ac:chgData name="Rida Kheirallah" userId="38ab38923eb183f4" providerId="LiveId" clId="{05C69C54-E5BD-492D-9A2E-0B55DA451A44}" dt="2025-10-10T15:44:56.384" v="5143" actId="6549"/>
          <ac:spMkLst>
            <pc:docMk/>
            <pc:sldMk cId="117819514" sldId="470"/>
            <ac:spMk id="15" creationId="{D43C04D0-13F6-E278-5F70-717EBF462E71}"/>
          </ac:spMkLst>
        </pc:spChg>
        <pc:spChg chg="add mod">
          <ac:chgData name="Rida Kheirallah" userId="38ab38923eb183f4" providerId="LiveId" clId="{05C69C54-E5BD-492D-9A2E-0B55DA451A44}" dt="2025-10-10T15:16:45.270" v="5004" actId="5793"/>
          <ac:spMkLst>
            <pc:docMk/>
            <pc:sldMk cId="117819514" sldId="470"/>
            <ac:spMk id="19" creationId="{2D8E2E02-35AD-7472-80C7-ED11DE05BD0C}"/>
          </ac:spMkLst>
        </pc:spChg>
        <pc:grpChg chg="add mod">
          <ac:chgData name="Rida Kheirallah" userId="38ab38923eb183f4" providerId="LiveId" clId="{05C69C54-E5BD-492D-9A2E-0B55DA451A44}" dt="2025-10-10T15:14:24.174" v="4969" actId="1076"/>
          <ac:grpSpMkLst>
            <pc:docMk/>
            <pc:sldMk cId="117819514" sldId="470"/>
            <ac:grpSpMk id="10" creationId="{FC7A8ADC-00F7-B141-A7EE-DD37E24FCFF9}"/>
          </ac:grpSpMkLst>
        </pc:grpChg>
        <pc:picChg chg="add mod">
          <ac:chgData name="Rida Kheirallah" userId="38ab38923eb183f4" providerId="LiveId" clId="{05C69C54-E5BD-492D-9A2E-0B55DA451A44}" dt="2025-10-10T15:14:15.422" v="4967" actId="1076"/>
          <ac:picMkLst>
            <pc:docMk/>
            <pc:sldMk cId="117819514" sldId="470"/>
            <ac:picMk id="9" creationId="{CFCEEA62-E049-CDA4-2848-EAD81D5B3380}"/>
          </ac:picMkLst>
        </pc:picChg>
        <pc:picChg chg="mod">
          <ac:chgData name="Rida Kheirallah" userId="38ab38923eb183f4" providerId="LiveId" clId="{05C69C54-E5BD-492D-9A2E-0B55DA451A44}" dt="2025-10-10T15:13:27.927" v="4951"/>
          <ac:picMkLst>
            <pc:docMk/>
            <pc:sldMk cId="117819514" sldId="470"/>
            <ac:picMk id="13" creationId="{43EBF352-6630-AC64-CD8C-CA077066B267}"/>
          </ac:picMkLst>
        </pc:picChg>
        <pc:cxnChg chg="add mod">
          <ac:chgData name="Rida Kheirallah" userId="38ab38923eb183f4" providerId="LiveId" clId="{05C69C54-E5BD-492D-9A2E-0B55DA451A44}" dt="2025-10-10T15:14:52.176" v="4974" actId="1076"/>
          <ac:cxnSpMkLst>
            <pc:docMk/>
            <pc:sldMk cId="117819514" sldId="470"/>
            <ac:cxnSpMk id="16" creationId="{C8E62B3E-FEC7-E2FE-F846-DCE9ABBFD8D0}"/>
          </ac:cxnSpMkLst>
        </pc:cxnChg>
        <pc:cxnChg chg="add mod">
          <ac:chgData name="Rida Kheirallah" userId="38ab38923eb183f4" providerId="LiveId" clId="{05C69C54-E5BD-492D-9A2E-0B55DA451A44}" dt="2025-10-10T15:16:38.188" v="4998" actId="14100"/>
          <ac:cxnSpMkLst>
            <pc:docMk/>
            <pc:sldMk cId="117819514" sldId="470"/>
            <ac:cxnSpMk id="20" creationId="{C4BF2B98-D76B-E84C-67E4-BBB4B18087C9}"/>
          </ac:cxnSpMkLst>
        </pc:cxnChg>
      </pc:sldChg>
      <pc:sldChg chg="addSp delSp modSp new mod">
        <pc:chgData name="Rida Kheirallah" userId="38ab38923eb183f4" providerId="LiveId" clId="{05C69C54-E5BD-492D-9A2E-0B55DA451A44}" dt="2025-10-11T09:25:56.263" v="7616" actId="20577"/>
        <pc:sldMkLst>
          <pc:docMk/>
          <pc:sldMk cId="1194938991" sldId="471"/>
        </pc:sldMkLst>
        <pc:spChg chg="add mod">
          <ac:chgData name="Rida Kheirallah" userId="38ab38923eb183f4" providerId="LiveId" clId="{05C69C54-E5BD-492D-9A2E-0B55DA451A44}" dt="2025-10-10T15:18:15.135" v="5029" actId="20577"/>
          <ac:spMkLst>
            <pc:docMk/>
            <pc:sldMk cId="1194938991" sldId="471"/>
            <ac:spMk id="5" creationId="{EF18123C-1CF5-F58B-9180-5B9C1C596B52}"/>
          </ac:spMkLst>
        </pc:spChg>
        <pc:spChg chg="add mod">
          <ac:chgData name="Rida Kheirallah" userId="38ab38923eb183f4" providerId="LiveId" clId="{05C69C54-E5BD-492D-9A2E-0B55DA451A44}" dt="2025-10-11T09:25:56.263" v="7616" actId="20577"/>
          <ac:spMkLst>
            <pc:docMk/>
            <pc:sldMk cId="1194938991" sldId="471"/>
            <ac:spMk id="6" creationId="{9F578E4F-6B62-E350-9798-0341A5375BA6}"/>
          </ac:spMkLst>
        </pc:spChg>
        <pc:picChg chg="add mod">
          <ac:chgData name="Rida Kheirallah" userId="38ab38923eb183f4" providerId="LiveId" clId="{05C69C54-E5BD-492D-9A2E-0B55DA451A44}" dt="2025-10-10T15:22:28.358" v="5053" actId="1076"/>
          <ac:picMkLst>
            <pc:docMk/>
            <pc:sldMk cId="1194938991" sldId="471"/>
            <ac:picMk id="7" creationId="{8AF1D10B-B6C1-15E7-99E6-B5C6C538487F}"/>
          </ac:picMkLst>
        </pc:picChg>
        <pc:picChg chg="add mod modCrop">
          <ac:chgData name="Rida Kheirallah" userId="38ab38923eb183f4" providerId="LiveId" clId="{05C69C54-E5BD-492D-9A2E-0B55DA451A44}" dt="2025-10-10T15:22:30.415" v="5054" actId="1076"/>
          <ac:picMkLst>
            <pc:docMk/>
            <pc:sldMk cId="1194938991" sldId="471"/>
            <ac:picMk id="9" creationId="{6F39F754-2ACB-2D89-CE2C-FCA0A7360F30}"/>
          </ac:picMkLst>
        </pc:picChg>
      </pc:sldChg>
      <pc:sldChg chg="addSp modSp add del mod ord">
        <pc:chgData name="Rida Kheirallah" userId="38ab38923eb183f4" providerId="LiveId" clId="{05C69C54-E5BD-492D-9A2E-0B55DA451A44}" dt="2025-10-11T14:51:29.551" v="8817" actId="47"/>
        <pc:sldMkLst>
          <pc:docMk/>
          <pc:sldMk cId="3422510274" sldId="472"/>
        </pc:sldMkLst>
      </pc:sldChg>
      <pc:sldChg chg="addSp delSp modSp new mod">
        <pc:chgData name="Rida Kheirallah" userId="38ab38923eb183f4" providerId="LiveId" clId="{05C69C54-E5BD-492D-9A2E-0B55DA451A44}" dt="2025-10-11T10:07:23.458" v="7845" actId="20577"/>
        <pc:sldMkLst>
          <pc:docMk/>
          <pc:sldMk cId="2861054931" sldId="473"/>
        </pc:sldMkLst>
        <pc:spChg chg="add mod">
          <ac:chgData name="Rida Kheirallah" userId="38ab38923eb183f4" providerId="LiveId" clId="{05C69C54-E5BD-492D-9A2E-0B55DA451A44}" dt="2025-10-10T16:58:31.857" v="5278" actId="20577"/>
          <ac:spMkLst>
            <pc:docMk/>
            <pc:sldMk cId="2861054931" sldId="473"/>
            <ac:spMk id="4" creationId="{1767546D-125C-25C6-6026-F6715EC3D64F}"/>
          </ac:spMkLst>
        </pc:spChg>
        <pc:spChg chg="add mod">
          <ac:chgData name="Rida Kheirallah" userId="38ab38923eb183f4" providerId="LiveId" clId="{05C69C54-E5BD-492D-9A2E-0B55DA451A44}" dt="2025-10-11T10:07:23.458" v="7845" actId="20577"/>
          <ac:spMkLst>
            <pc:docMk/>
            <pc:sldMk cId="2861054931" sldId="473"/>
            <ac:spMk id="5" creationId="{59D47432-AC84-75CB-DD09-39CE4DBB0DC4}"/>
          </ac:spMkLst>
        </pc:spChg>
        <pc:spChg chg="add mod">
          <ac:chgData name="Rida Kheirallah" userId="38ab38923eb183f4" providerId="LiveId" clId="{05C69C54-E5BD-492D-9A2E-0B55DA451A44}" dt="2025-10-10T17:00:56.204" v="5298" actId="113"/>
          <ac:spMkLst>
            <pc:docMk/>
            <pc:sldMk cId="2861054931" sldId="473"/>
            <ac:spMk id="9" creationId="{AD797B73-A83E-EA61-94CD-F3601ED3A5AA}"/>
          </ac:spMkLst>
        </pc:spChg>
        <pc:spChg chg="add mod">
          <ac:chgData name="Rida Kheirallah" userId="38ab38923eb183f4" providerId="LiveId" clId="{05C69C54-E5BD-492D-9A2E-0B55DA451A44}" dt="2025-10-10T17:55:19.752" v="5769" actId="255"/>
          <ac:spMkLst>
            <pc:docMk/>
            <pc:sldMk cId="2861054931" sldId="473"/>
            <ac:spMk id="12" creationId="{B1C8C6CA-2AE6-2231-9A26-F7E7BA5082AE}"/>
          </ac:spMkLst>
        </pc:spChg>
      </pc:sldChg>
      <pc:sldChg chg="addSp delSp modSp new del mod">
        <pc:chgData name="Rida Kheirallah" userId="38ab38923eb183f4" providerId="LiveId" clId="{05C69C54-E5BD-492D-9A2E-0B55DA451A44}" dt="2025-10-11T14:43:57.061" v="8589" actId="47"/>
        <pc:sldMkLst>
          <pc:docMk/>
          <pc:sldMk cId="1510510220" sldId="474"/>
        </pc:sldMkLst>
        <pc:spChg chg="del">
          <ac:chgData name="Rida Kheirallah" userId="38ab38923eb183f4" providerId="LiveId" clId="{05C69C54-E5BD-492D-9A2E-0B55DA451A44}" dt="2025-10-11T08:46:29.237" v="7307" actId="478"/>
          <ac:spMkLst>
            <pc:docMk/>
            <pc:sldMk cId="1510510220" sldId="474"/>
            <ac:spMk id="2" creationId="{7C2E6BAC-97FB-8D22-81BE-E01F9AA17A4F}"/>
          </ac:spMkLst>
        </pc:spChg>
        <pc:spChg chg="del">
          <ac:chgData name="Rida Kheirallah" userId="38ab38923eb183f4" providerId="LiveId" clId="{05C69C54-E5BD-492D-9A2E-0B55DA451A44}" dt="2025-10-11T08:46:29.237" v="7307" actId="478"/>
          <ac:spMkLst>
            <pc:docMk/>
            <pc:sldMk cId="1510510220" sldId="474"/>
            <ac:spMk id="3" creationId="{763F6C0A-D2F1-F829-5948-C6810B3E0EB1}"/>
          </ac:spMkLst>
        </pc:spChg>
        <pc:spChg chg="mod">
          <ac:chgData name="Rida Kheirallah" userId="38ab38923eb183f4" providerId="LiveId" clId="{05C69C54-E5BD-492D-9A2E-0B55DA451A44}" dt="2025-10-11T08:46:30.481" v="7308"/>
          <ac:spMkLst>
            <pc:docMk/>
            <pc:sldMk cId="1510510220" sldId="474"/>
            <ac:spMk id="6" creationId="{E2DDD4C1-D05A-AF1F-501B-EA335DCF74AB}"/>
          </ac:spMkLst>
        </pc:spChg>
        <pc:spChg chg="mod">
          <ac:chgData name="Rida Kheirallah" userId="38ab38923eb183f4" providerId="LiveId" clId="{05C69C54-E5BD-492D-9A2E-0B55DA451A44}" dt="2025-10-11T08:46:30.481" v="7308"/>
          <ac:spMkLst>
            <pc:docMk/>
            <pc:sldMk cId="1510510220" sldId="474"/>
            <ac:spMk id="8" creationId="{797CEB78-7493-15E3-3A31-B7AC56F10753}"/>
          </ac:spMkLst>
        </pc:spChg>
        <pc:grpChg chg="add mod">
          <ac:chgData name="Rida Kheirallah" userId="38ab38923eb183f4" providerId="LiveId" clId="{05C69C54-E5BD-492D-9A2E-0B55DA451A44}" dt="2025-10-11T08:46:30.481" v="7308"/>
          <ac:grpSpMkLst>
            <pc:docMk/>
            <pc:sldMk cId="1510510220" sldId="474"/>
            <ac:grpSpMk id="5" creationId="{7EE7EAC8-8838-D4B3-334F-5CE12929A1BD}"/>
          </ac:grpSpMkLst>
        </pc:grpChg>
        <pc:picChg chg="mod">
          <ac:chgData name="Rida Kheirallah" userId="38ab38923eb183f4" providerId="LiveId" clId="{05C69C54-E5BD-492D-9A2E-0B55DA451A44}" dt="2025-10-11T08:46:30.481" v="7308"/>
          <ac:picMkLst>
            <pc:docMk/>
            <pc:sldMk cId="1510510220" sldId="474"/>
            <ac:picMk id="7" creationId="{A4574027-2719-E968-3F57-BEE076C9F0BF}"/>
          </ac:picMkLst>
        </pc:picChg>
        <pc:picChg chg="mod">
          <ac:chgData name="Rida Kheirallah" userId="38ab38923eb183f4" providerId="LiveId" clId="{05C69C54-E5BD-492D-9A2E-0B55DA451A44}" dt="2025-10-11T08:46:30.481" v="7308"/>
          <ac:picMkLst>
            <pc:docMk/>
            <pc:sldMk cId="1510510220" sldId="474"/>
            <ac:picMk id="9" creationId="{3E0F44D2-E783-B00B-706B-FBCCCF3ABA1F}"/>
          </ac:picMkLst>
        </pc:picChg>
      </pc:sldChg>
      <pc:sldChg chg="add del">
        <pc:chgData name="Rida Kheirallah" userId="38ab38923eb183f4" providerId="LiveId" clId="{05C69C54-E5BD-492D-9A2E-0B55DA451A44}" dt="2025-10-10T17:29:24.190" v="5529" actId="47"/>
        <pc:sldMkLst>
          <pc:docMk/>
          <pc:sldMk cId="2521580241" sldId="474"/>
        </pc:sldMkLst>
      </pc:sldChg>
      <pc:sldChg chg="addSp delSp modSp add mod">
        <pc:chgData name="Rida Kheirallah" userId="38ab38923eb183f4" providerId="LiveId" clId="{05C69C54-E5BD-492D-9A2E-0B55DA451A44}" dt="2025-10-11T14:52:03.589" v="8822" actId="478"/>
        <pc:sldMkLst>
          <pc:docMk/>
          <pc:sldMk cId="2543687722" sldId="474"/>
        </pc:sldMkLst>
        <pc:spChg chg="mod">
          <ac:chgData name="Rida Kheirallah" userId="38ab38923eb183f4" providerId="LiveId" clId="{05C69C54-E5BD-492D-9A2E-0B55DA451A44}" dt="2025-10-11T14:50:09.171" v="8802"/>
          <ac:spMkLst>
            <pc:docMk/>
            <pc:sldMk cId="2543687722" sldId="474"/>
            <ac:spMk id="3" creationId="{F4C9AA4C-15B3-9B4B-9DAE-F74F66B509F6}"/>
          </ac:spMkLst>
        </pc:spChg>
        <pc:spChg chg="mod">
          <ac:chgData name="Rida Kheirallah" userId="38ab38923eb183f4" providerId="LiveId" clId="{05C69C54-E5BD-492D-9A2E-0B55DA451A44}" dt="2025-10-11T14:49:27.393" v="8800" actId="20577"/>
          <ac:spMkLst>
            <pc:docMk/>
            <pc:sldMk cId="2543687722" sldId="474"/>
            <ac:spMk id="5" creationId="{38E73997-E6E1-A909-7C4F-EC3B9814802C}"/>
          </ac:spMkLst>
        </pc:spChg>
        <pc:spChg chg="mod">
          <ac:chgData name="Rida Kheirallah" userId="38ab38923eb183f4" providerId="LiveId" clId="{05C69C54-E5BD-492D-9A2E-0B55DA451A44}" dt="2025-10-11T14:50:09.171" v="8802"/>
          <ac:spMkLst>
            <pc:docMk/>
            <pc:sldMk cId="2543687722" sldId="474"/>
            <ac:spMk id="7" creationId="{8BC1EB53-DF78-900E-FBDA-982E52D36E44}"/>
          </ac:spMkLst>
        </pc:spChg>
        <pc:grpChg chg="add del mod">
          <ac:chgData name="Rida Kheirallah" userId="38ab38923eb183f4" providerId="LiveId" clId="{05C69C54-E5BD-492D-9A2E-0B55DA451A44}" dt="2025-10-11T14:52:03.589" v="8822" actId="478"/>
          <ac:grpSpMkLst>
            <pc:docMk/>
            <pc:sldMk cId="2543687722" sldId="474"/>
            <ac:grpSpMk id="2" creationId="{8C0615E0-BD7C-7A93-F71E-15C9BA3F32F9}"/>
          </ac:grpSpMkLst>
        </pc:grpChg>
        <pc:picChg chg="mod">
          <ac:chgData name="Rida Kheirallah" userId="38ab38923eb183f4" providerId="LiveId" clId="{05C69C54-E5BD-492D-9A2E-0B55DA451A44}" dt="2025-10-11T14:50:09.171" v="8802"/>
          <ac:picMkLst>
            <pc:docMk/>
            <pc:sldMk cId="2543687722" sldId="474"/>
            <ac:picMk id="6" creationId="{4425A66B-2347-74F9-425B-BB0BADEBF07E}"/>
          </ac:picMkLst>
        </pc:picChg>
        <pc:picChg chg="mod">
          <ac:chgData name="Rida Kheirallah" userId="38ab38923eb183f4" providerId="LiveId" clId="{05C69C54-E5BD-492D-9A2E-0B55DA451A44}" dt="2025-10-11T14:50:09.171" v="8802"/>
          <ac:picMkLst>
            <pc:docMk/>
            <pc:sldMk cId="2543687722" sldId="474"/>
            <ac:picMk id="8" creationId="{2746F0CF-259B-DE7E-6CD7-5F3375D83A38}"/>
          </ac:picMkLst>
        </pc:picChg>
      </pc:sldChg>
      <pc:sldChg chg="new del">
        <pc:chgData name="Rida Kheirallah" userId="38ab38923eb183f4" providerId="LiveId" clId="{05C69C54-E5BD-492D-9A2E-0B55DA451A44}" dt="2025-10-11T09:31:11.635" v="7628" actId="47"/>
        <pc:sldMkLst>
          <pc:docMk/>
          <pc:sldMk cId="189846649" sldId="475"/>
        </pc:sldMkLst>
      </pc:sldChg>
      <pc:sldChg chg="add del">
        <pc:chgData name="Rida Kheirallah" userId="38ab38923eb183f4" providerId="LiveId" clId="{05C69C54-E5BD-492D-9A2E-0B55DA451A44}" dt="2025-10-11T14:50:17.412" v="8804" actId="47"/>
        <pc:sldMkLst>
          <pc:docMk/>
          <pc:sldMk cId="2674453600" sldId="475"/>
        </pc:sldMkLst>
      </pc:sldChg>
      <pc:sldChg chg="addSp delSp modSp add mod">
        <pc:chgData name="Rida Kheirallah" userId="38ab38923eb183f4" providerId="LiveId" clId="{05C69C54-E5BD-492D-9A2E-0B55DA451A44}" dt="2025-10-11T14:50:38.726" v="8809" actId="1076"/>
        <pc:sldMkLst>
          <pc:docMk/>
          <pc:sldMk cId="3030857472" sldId="475"/>
        </pc:sldMkLst>
        <pc:spChg chg="mod">
          <ac:chgData name="Rida Kheirallah" userId="38ab38923eb183f4" providerId="LiveId" clId="{05C69C54-E5BD-492D-9A2E-0B55DA451A44}" dt="2025-10-11T14:50:36.633" v="8808"/>
          <ac:spMkLst>
            <pc:docMk/>
            <pc:sldMk cId="3030857472" sldId="475"/>
            <ac:spMk id="10" creationId="{E94E9427-54D8-1C9C-0A01-13B9C78B885D}"/>
          </ac:spMkLst>
        </pc:spChg>
        <pc:spChg chg="mod">
          <ac:chgData name="Rida Kheirallah" userId="38ab38923eb183f4" providerId="LiveId" clId="{05C69C54-E5BD-492D-9A2E-0B55DA451A44}" dt="2025-10-11T14:50:36.633" v="8808"/>
          <ac:spMkLst>
            <pc:docMk/>
            <pc:sldMk cId="3030857472" sldId="475"/>
            <ac:spMk id="12" creationId="{47C3029F-7EFE-C4E2-302B-521D7924D78A}"/>
          </ac:spMkLst>
        </pc:spChg>
        <pc:grpChg chg="del">
          <ac:chgData name="Rida Kheirallah" userId="38ab38923eb183f4" providerId="LiveId" clId="{05C69C54-E5BD-492D-9A2E-0B55DA451A44}" dt="2025-10-11T14:50:35.555" v="8807" actId="21"/>
          <ac:grpSpMkLst>
            <pc:docMk/>
            <pc:sldMk cId="3030857472" sldId="475"/>
            <ac:grpSpMk id="2" creationId="{3315F59C-81D1-D2B5-FC7D-C0286175169B}"/>
          </ac:grpSpMkLst>
        </pc:grpChg>
        <pc:grpChg chg="add mod">
          <ac:chgData name="Rida Kheirallah" userId="38ab38923eb183f4" providerId="LiveId" clId="{05C69C54-E5BD-492D-9A2E-0B55DA451A44}" dt="2025-10-11T14:50:38.726" v="8809" actId="1076"/>
          <ac:grpSpMkLst>
            <pc:docMk/>
            <pc:sldMk cId="3030857472" sldId="475"/>
            <ac:grpSpMk id="9" creationId="{3315F59C-81D1-D2B5-FC7D-C0286175169B}"/>
          </ac:grpSpMkLst>
        </pc:grpChg>
        <pc:picChg chg="mod">
          <ac:chgData name="Rida Kheirallah" userId="38ab38923eb183f4" providerId="LiveId" clId="{05C69C54-E5BD-492D-9A2E-0B55DA451A44}" dt="2025-10-11T14:50:36.633" v="8808"/>
          <ac:picMkLst>
            <pc:docMk/>
            <pc:sldMk cId="3030857472" sldId="475"/>
            <ac:picMk id="11" creationId="{09C19748-D9CB-28EF-64E2-F244B9FEF901}"/>
          </ac:picMkLst>
        </pc:picChg>
        <pc:picChg chg="mod">
          <ac:chgData name="Rida Kheirallah" userId="38ab38923eb183f4" providerId="LiveId" clId="{05C69C54-E5BD-492D-9A2E-0B55DA451A44}" dt="2025-10-11T14:50:36.633" v="8808"/>
          <ac:picMkLst>
            <pc:docMk/>
            <pc:sldMk cId="3030857472" sldId="475"/>
            <ac:picMk id="13" creationId="{163D64B0-D900-4B64-0C33-8785460D86C9}"/>
          </ac:picMkLst>
        </pc:picChg>
      </pc:sldChg>
      <pc:sldChg chg="modSp add mod">
        <pc:chgData name="Rida Kheirallah" userId="38ab38923eb183f4" providerId="LiveId" clId="{05C69C54-E5BD-492D-9A2E-0B55DA451A44}" dt="2025-10-11T14:50:54.684" v="8812" actId="1076"/>
        <pc:sldMkLst>
          <pc:docMk/>
          <pc:sldMk cId="2750739032" sldId="476"/>
        </pc:sldMkLst>
        <pc:grpChg chg="mod">
          <ac:chgData name="Rida Kheirallah" userId="38ab38923eb183f4" providerId="LiveId" clId="{05C69C54-E5BD-492D-9A2E-0B55DA451A44}" dt="2025-10-11T14:50:54.684" v="8812" actId="1076"/>
          <ac:grpSpMkLst>
            <pc:docMk/>
            <pc:sldMk cId="2750739032" sldId="476"/>
            <ac:grpSpMk id="9" creationId="{95E0F99B-E00A-4C93-B9C7-4908D242FA8F}"/>
          </ac:grpSpMkLst>
        </pc:grpChg>
      </pc:sldChg>
      <pc:sldChg chg="modSp add mod">
        <pc:chgData name="Rida Kheirallah" userId="38ab38923eb183f4" providerId="LiveId" clId="{05C69C54-E5BD-492D-9A2E-0B55DA451A44}" dt="2025-10-11T14:51:14.241" v="8815" actId="1076"/>
        <pc:sldMkLst>
          <pc:docMk/>
          <pc:sldMk cId="2212132779" sldId="477"/>
        </pc:sldMkLst>
        <pc:grpChg chg="mod">
          <ac:chgData name="Rida Kheirallah" userId="38ab38923eb183f4" providerId="LiveId" clId="{05C69C54-E5BD-492D-9A2E-0B55DA451A44}" dt="2025-10-11T14:51:14.241" v="8815" actId="1076"/>
          <ac:grpSpMkLst>
            <pc:docMk/>
            <pc:sldMk cId="2212132779" sldId="477"/>
            <ac:grpSpMk id="9" creationId="{E04803B9-BE5B-D29E-19FB-E08DDFC33C22}"/>
          </ac:grpSpMkLst>
        </pc:grpChg>
      </pc:sldChg>
      <pc:sldChg chg="modSp add mod">
        <pc:chgData name="Rida Kheirallah" userId="38ab38923eb183f4" providerId="LiveId" clId="{05C69C54-E5BD-492D-9A2E-0B55DA451A44}" dt="2025-10-11T14:51:33.595" v="8818" actId="1076"/>
        <pc:sldMkLst>
          <pc:docMk/>
          <pc:sldMk cId="3652901211" sldId="478"/>
        </pc:sldMkLst>
        <pc:grpChg chg="mod">
          <ac:chgData name="Rida Kheirallah" userId="38ab38923eb183f4" providerId="LiveId" clId="{05C69C54-E5BD-492D-9A2E-0B55DA451A44}" dt="2025-10-11T14:51:33.595" v="8818" actId="1076"/>
          <ac:grpSpMkLst>
            <pc:docMk/>
            <pc:sldMk cId="3652901211" sldId="478"/>
            <ac:grpSpMk id="9" creationId="{03EE66B3-BEE0-B62E-BA6C-B76144717152}"/>
          </ac:grpSpMkLst>
        </pc:grpChg>
      </pc:sldChg>
      <pc:sldChg chg="modSp add mod">
        <pc:chgData name="Rida Kheirallah" userId="38ab38923eb183f4" providerId="LiveId" clId="{05C69C54-E5BD-492D-9A2E-0B55DA451A44}" dt="2025-10-11T14:51:45.379" v="8820" actId="1076"/>
        <pc:sldMkLst>
          <pc:docMk/>
          <pc:sldMk cId="3489176068" sldId="479"/>
        </pc:sldMkLst>
        <pc:grpChg chg="mod">
          <ac:chgData name="Rida Kheirallah" userId="38ab38923eb183f4" providerId="LiveId" clId="{05C69C54-E5BD-492D-9A2E-0B55DA451A44}" dt="2025-10-11T14:51:45.379" v="8820" actId="1076"/>
          <ac:grpSpMkLst>
            <pc:docMk/>
            <pc:sldMk cId="3489176068" sldId="479"/>
            <ac:grpSpMk id="9" creationId="{76CDFD8B-4C3B-93E3-A01A-D59FF79CD7F8}"/>
          </ac:grpSpMkLst>
        </pc:grpChg>
      </pc:sldChg>
      <pc:sldChg chg="add">
        <pc:chgData name="Rida Kheirallah" userId="38ab38923eb183f4" providerId="LiveId" clId="{05C69C54-E5BD-492D-9A2E-0B55DA451A44}" dt="2025-10-11T14:52:01.365" v="8821"/>
        <pc:sldMkLst>
          <pc:docMk/>
          <pc:sldMk cId="2360932067" sldId="480"/>
        </pc:sldMkLst>
      </pc:sldChg>
      <pc:sldChg chg="addSp delSp modSp add mod">
        <pc:chgData name="Rida Kheirallah" userId="38ab38923eb183f4" providerId="LiveId" clId="{05C69C54-E5BD-492D-9A2E-0B55DA451A44}" dt="2025-10-12T06:34:20.610" v="8926" actId="1076"/>
        <pc:sldMkLst>
          <pc:docMk/>
          <pc:sldMk cId="356156135" sldId="481"/>
        </pc:sldMkLst>
        <pc:spChg chg="mod">
          <ac:chgData name="Rida Kheirallah" userId="38ab38923eb183f4" providerId="LiveId" clId="{05C69C54-E5BD-492D-9A2E-0B55DA451A44}" dt="2025-10-12T06:33:58.623" v="8921" actId="1076"/>
          <ac:spMkLst>
            <pc:docMk/>
            <pc:sldMk cId="356156135" sldId="481"/>
            <ac:spMk id="6" creationId="{65A93492-349D-2CC2-B686-12FDFD600E81}"/>
          </ac:spMkLst>
        </pc:spChg>
        <pc:spChg chg="add mod">
          <ac:chgData name="Rida Kheirallah" userId="38ab38923eb183f4" providerId="LiveId" clId="{05C69C54-E5BD-492D-9A2E-0B55DA451A44}" dt="2025-10-12T06:34:20.610" v="8926" actId="1076"/>
          <ac:spMkLst>
            <pc:docMk/>
            <pc:sldMk cId="356156135" sldId="481"/>
            <ac:spMk id="59" creationId="{706D26BC-A41D-6C31-BECC-4F7DC46CF784}"/>
          </ac:spMkLst>
        </pc:spChg>
        <pc:spChg chg="add mod">
          <ac:chgData name="Rida Kheirallah" userId="38ab38923eb183f4" providerId="LiveId" clId="{05C69C54-E5BD-492D-9A2E-0B55DA451A44}" dt="2025-10-12T06:34:20.610" v="8926" actId="1076"/>
          <ac:spMkLst>
            <pc:docMk/>
            <pc:sldMk cId="356156135" sldId="481"/>
            <ac:spMk id="60" creationId="{5B46A04F-79AE-216A-C275-877C461EC001}"/>
          </ac:spMkLst>
        </pc:spChg>
        <pc:spChg chg="mod">
          <ac:chgData name="Rida Kheirallah" userId="38ab38923eb183f4" providerId="LiveId" clId="{05C69C54-E5BD-492D-9A2E-0B55DA451A44}" dt="2025-10-12T06:30:29.091" v="8895" actId="20577"/>
          <ac:spMkLst>
            <pc:docMk/>
            <pc:sldMk cId="356156135" sldId="481"/>
            <ac:spMk id="167" creationId="{9265144E-5EBC-3685-794C-D3901888B576}"/>
          </ac:spMkLst>
        </pc:spChg>
        <pc:spChg chg="del">
          <ac:chgData name="Rida Kheirallah" userId="38ab38923eb183f4" providerId="LiveId" clId="{05C69C54-E5BD-492D-9A2E-0B55DA451A44}" dt="2025-10-12T06:30:45.235" v="8898" actId="478"/>
          <ac:spMkLst>
            <pc:docMk/>
            <pc:sldMk cId="356156135" sldId="481"/>
            <ac:spMk id="176" creationId="{9FC72E11-B080-5298-A7E2-BE042E3F914E}"/>
          </ac:spMkLst>
        </pc:spChg>
        <pc:grpChg chg="add del mod">
          <ac:chgData name="Rida Kheirallah" userId="38ab38923eb183f4" providerId="LiveId" clId="{05C69C54-E5BD-492D-9A2E-0B55DA451A44}" dt="2025-10-12T06:32:37.217" v="8909" actId="478"/>
          <ac:grpSpMkLst>
            <pc:docMk/>
            <pc:sldMk cId="356156135" sldId="481"/>
            <ac:grpSpMk id="2" creationId="{4B50C2BE-D231-3DCB-DBF0-31D27DF616C4}"/>
          </ac:grpSpMkLst>
        </pc:grpChg>
        <pc:grpChg chg="mod">
          <ac:chgData name="Rida Kheirallah" userId="38ab38923eb183f4" providerId="LiveId" clId="{05C69C54-E5BD-492D-9A2E-0B55DA451A44}" dt="2025-10-12T06:33:44.248" v="8917" actId="1076"/>
          <ac:grpSpMkLst>
            <pc:docMk/>
            <pc:sldMk cId="356156135" sldId="481"/>
            <ac:grpSpMk id="7" creationId="{15018E93-CB35-3FA6-7117-303D3DEE855A}"/>
          </ac:grpSpMkLst>
        </pc:grpChg>
        <pc:grpChg chg="mod">
          <ac:chgData name="Rida Kheirallah" userId="38ab38923eb183f4" providerId="LiveId" clId="{05C69C54-E5BD-492D-9A2E-0B55DA451A44}" dt="2025-10-12T06:33:56.151" v="8920" actId="1076"/>
          <ac:grpSpMkLst>
            <pc:docMk/>
            <pc:sldMk cId="356156135" sldId="481"/>
            <ac:grpSpMk id="26" creationId="{0F8BE016-CDF1-3EA5-3FA7-0D1FDD1E0272}"/>
          </ac:grpSpMkLst>
        </pc:grpChg>
        <pc:grpChg chg="add mod">
          <ac:chgData name="Rida Kheirallah" userId="38ab38923eb183f4" providerId="LiveId" clId="{05C69C54-E5BD-492D-9A2E-0B55DA451A44}" dt="2025-10-12T06:31:52.467" v="8906" actId="1076"/>
          <ac:grpSpMkLst>
            <pc:docMk/>
            <pc:sldMk cId="356156135" sldId="481"/>
            <ac:grpSpMk id="53" creationId="{0D331069-ACA2-C4BE-DF78-E674691A7FF6}"/>
          </ac:grpSpMkLst>
        </pc:grpChg>
        <pc:grpChg chg="add mod">
          <ac:chgData name="Rida Kheirallah" userId="38ab38923eb183f4" providerId="LiveId" clId="{05C69C54-E5BD-492D-9A2E-0B55DA451A44}" dt="2025-10-12T06:32:55.918" v="8916" actId="1076"/>
          <ac:grpSpMkLst>
            <pc:docMk/>
            <pc:sldMk cId="356156135" sldId="481"/>
            <ac:grpSpMk id="56" creationId="{C4BE8D54-2D4C-5D21-E88A-9BBCD369E8D2}"/>
          </ac:grpSpMkLst>
        </pc:grpChg>
        <pc:picChg chg="add mod">
          <ac:chgData name="Rida Kheirallah" userId="38ab38923eb183f4" providerId="LiveId" clId="{05C69C54-E5BD-492D-9A2E-0B55DA451A44}" dt="2025-10-12T06:31:50.302" v="8905" actId="164"/>
          <ac:picMkLst>
            <pc:docMk/>
            <pc:sldMk cId="356156135" sldId="481"/>
            <ac:picMk id="50" creationId="{3AD50EB8-E3DB-6A35-4FD4-A278F7A8E443}"/>
          </ac:picMkLst>
        </pc:picChg>
        <pc:picChg chg="add mod">
          <ac:chgData name="Rida Kheirallah" userId="38ab38923eb183f4" providerId="LiveId" clId="{05C69C54-E5BD-492D-9A2E-0B55DA451A44}" dt="2025-10-12T06:31:50.302" v="8905" actId="164"/>
          <ac:picMkLst>
            <pc:docMk/>
            <pc:sldMk cId="356156135" sldId="481"/>
            <ac:picMk id="52" creationId="{4243FB8A-B773-BE8D-55E3-60F605FD8FEE}"/>
          </ac:picMkLst>
        </pc:picChg>
        <pc:picChg chg="add mod">
          <ac:chgData name="Rida Kheirallah" userId="38ab38923eb183f4" providerId="LiveId" clId="{05C69C54-E5BD-492D-9A2E-0B55DA451A44}" dt="2025-10-12T06:32:48.150" v="8914" actId="164"/>
          <ac:picMkLst>
            <pc:docMk/>
            <pc:sldMk cId="356156135" sldId="481"/>
            <ac:picMk id="55" creationId="{460A0E0F-5705-5F41-5E55-5E5E1B72F2D7}"/>
          </ac:picMkLst>
        </pc:picChg>
        <pc:picChg chg="add mod">
          <ac:chgData name="Rida Kheirallah" userId="38ab38923eb183f4" providerId="LiveId" clId="{05C69C54-E5BD-492D-9A2E-0B55DA451A44}" dt="2025-10-12T06:34:11.455" v="8924" actId="1076"/>
          <ac:picMkLst>
            <pc:docMk/>
            <pc:sldMk cId="356156135" sldId="481"/>
            <ac:picMk id="57" creationId="{50B83DD0-299E-F581-31A4-B5403EB14E94}"/>
          </ac:picMkLst>
        </pc:picChg>
        <pc:picChg chg="add mod">
          <ac:chgData name="Rida Kheirallah" userId="38ab38923eb183f4" providerId="LiveId" clId="{05C69C54-E5BD-492D-9A2E-0B55DA451A44}" dt="2025-10-12T06:34:11.455" v="8924" actId="1076"/>
          <ac:picMkLst>
            <pc:docMk/>
            <pc:sldMk cId="356156135" sldId="481"/>
            <ac:picMk id="58" creationId="{F3F5BB9C-23D1-14B7-F6F0-4988B54514EA}"/>
          </ac:picMkLst>
        </pc:picChg>
        <pc:picChg chg="del mod topLvl">
          <ac:chgData name="Rida Kheirallah" userId="38ab38923eb183f4" providerId="LiveId" clId="{05C69C54-E5BD-492D-9A2E-0B55DA451A44}" dt="2025-10-12T06:32:37.217" v="8909" actId="478"/>
          <ac:picMkLst>
            <pc:docMk/>
            <pc:sldMk cId="356156135" sldId="481"/>
            <ac:picMk id="173" creationId="{CA18644C-8D1C-F80C-4657-D4891B882541}"/>
          </ac:picMkLst>
        </pc:picChg>
        <pc:picChg chg="mod topLvl">
          <ac:chgData name="Rida Kheirallah" userId="38ab38923eb183f4" providerId="LiveId" clId="{05C69C54-E5BD-492D-9A2E-0B55DA451A44}" dt="2025-10-12T06:32:48.150" v="8914" actId="164"/>
          <ac:picMkLst>
            <pc:docMk/>
            <pc:sldMk cId="356156135" sldId="481"/>
            <ac:picMk id="175" creationId="{37B124B5-B567-D162-73DC-3997327F8A1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AE777-F688-4CCC-914C-CBD9DC37CBDC}" type="datetimeFigureOut">
              <a:rPr lang="fr-FR" smtClean="0"/>
              <a:t>10/10/2025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082AA-7041-4021-9DDB-A1DC0A97FD32}" type="slidenum">
              <a:rPr lang="fr-FR" smtClean="0"/>
              <a:t>‹N°›</a:t>
            </a:fld>
            <a:endParaRPr lang="fr-FR"/>
          </a:p>
        </p:txBody>
      </p:sp>
    </p:spTree>
    <p:extLst>
      <p:ext uri="{BB962C8B-B14F-4D97-AF65-F5344CB8AC3E}">
        <p14:creationId xmlns:p14="http://schemas.microsoft.com/office/powerpoint/2010/main" val="3866152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txBody>
          <a:bodyPr/>
          <a:lstStyle/>
          <a:p>
            <a:endParaRPr lang="fr-FR"/>
          </a:p>
        </p:txBody>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59859FC-32B5-419E-85D3-0AF1E7EA5CFE}" type="slidenum">
              <a:rPr lang="fr-FR" smtClean="0"/>
              <a:t>36</a:t>
            </a:fld>
            <a:endParaRPr lang="fr-FR"/>
          </a:p>
        </p:txBody>
      </p:sp>
    </p:spTree>
    <p:extLst>
      <p:ext uri="{BB962C8B-B14F-4D97-AF65-F5344CB8AC3E}">
        <p14:creationId xmlns:p14="http://schemas.microsoft.com/office/powerpoint/2010/main" val="2507183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9A9828-2BD8-4423-25C6-148C6F1C667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A063BDB-3FA1-2BE3-3322-2AC4FCE0E3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2C5254B-9D3B-B551-D0E0-5A9D44CB0932}"/>
              </a:ext>
            </a:extLst>
          </p:cNvPr>
          <p:cNvSpPr>
            <a:spLocks noGrp="1"/>
          </p:cNvSpPr>
          <p:nvPr>
            <p:ph type="dt" sz="half" idx="10"/>
          </p:nvPr>
        </p:nvSpPr>
        <p:spPr/>
        <p:txBody>
          <a:bodyPr/>
          <a:lstStyle/>
          <a:p>
            <a:fld id="{87AAD804-8417-4495-BD21-E0903719C40D}" type="datetime1">
              <a:rPr lang="en-US" smtClean="0"/>
              <a:t>10/10/2025</a:t>
            </a:fld>
            <a:endParaRPr lang="fr-FR"/>
          </a:p>
        </p:txBody>
      </p:sp>
      <p:sp>
        <p:nvSpPr>
          <p:cNvPr id="5" name="Espace réservé du pied de page 4">
            <a:extLst>
              <a:ext uri="{FF2B5EF4-FFF2-40B4-BE49-F238E27FC236}">
                <a16:creationId xmlns:a16="http://schemas.microsoft.com/office/drawing/2014/main" id="{E3F8501F-4EE5-A484-DFF7-FF43006C30A7}"/>
              </a:ext>
            </a:extLst>
          </p:cNvPr>
          <p:cNvSpPr>
            <a:spLocks noGrp="1"/>
          </p:cNvSpPr>
          <p:nvPr>
            <p:ph type="ftr" sz="quarter" idx="11"/>
          </p:nvPr>
        </p:nvSpPr>
        <p:spPr/>
        <p:txBody>
          <a:bodyPr/>
          <a:lstStyle/>
          <a:p>
            <a:r>
              <a:rPr lang="fr-FR"/>
              <a:t>Semester 1/2023</a:t>
            </a:r>
          </a:p>
        </p:txBody>
      </p:sp>
      <p:sp>
        <p:nvSpPr>
          <p:cNvPr id="6" name="Espace réservé du numéro de diapositive 5">
            <a:extLst>
              <a:ext uri="{FF2B5EF4-FFF2-40B4-BE49-F238E27FC236}">
                <a16:creationId xmlns:a16="http://schemas.microsoft.com/office/drawing/2014/main" id="{1BCD2863-C77C-8AA4-39B1-BF0A93D5923F}"/>
              </a:ext>
            </a:extLst>
          </p:cNvPr>
          <p:cNvSpPr>
            <a:spLocks noGrp="1"/>
          </p:cNvSpPr>
          <p:nvPr>
            <p:ph type="sldNum" sz="quarter" idx="12"/>
          </p:nvPr>
        </p:nvSpPr>
        <p:spPr/>
        <p:txBody>
          <a:bodyPr/>
          <a:lstStyle/>
          <a:p>
            <a:fld id="{0E8A14CE-AC49-4B7F-83B5-233075650EE8}" type="slidenum">
              <a:rPr lang="fr-FR" smtClean="0"/>
              <a:t>‹N°›</a:t>
            </a:fld>
            <a:endParaRPr lang="fr-FR"/>
          </a:p>
        </p:txBody>
      </p:sp>
    </p:spTree>
    <p:extLst>
      <p:ext uri="{BB962C8B-B14F-4D97-AF65-F5344CB8AC3E}">
        <p14:creationId xmlns:p14="http://schemas.microsoft.com/office/powerpoint/2010/main" val="735527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720AE9-8D77-95D4-16FB-BCCA0F77DAD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16D5E12-4D21-84EF-9B24-F4F7E8E4B25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E35361-2F17-DDDA-A9B8-5ACCDBBC4150}"/>
              </a:ext>
            </a:extLst>
          </p:cNvPr>
          <p:cNvSpPr>
            <a:spLocks noGrp="1"/>
          </p:cNvSpPr>
          <p:nvPr>
            <p:ph type="dt" sz="half" idx="10"/>
          </p:nvPr>
        </p:nvSpPr>
        <p:spPr/>
        <p:txBody>
          <a:bodyPr/>
          <a:lstStyle/>
          <a:p>
            <a:fld id="{286D25EF-41E6-4002-9F3C-C5C0002E6AF9}" type="datetime1">
              <a:rPr lang="en-US" smtClean="0"/>
              <a:t>10/10/2025</a:t>
            </a:fld>
            <a:endParaRPr lang="fr-FR"/>
          </a:p>
        </p:txBody>
      </p:sp>
      <p:sp>
        <p:nvSpPr>
          <p:cNvPr id="5" name="Espace réservé du pied de page 4">
            <a:extLst>
              <a:ext uri="{FF2B5EF4-FFF2-40B4-BE49-F238E27FC236}">
                <a16:creationId xmlns:a16="http://schemas.microsoft.com/office/drawing/2014/main" id="{2A5AA7C3-857C-7CAA-6041-FD946D43C859}"/>
              </a:ext>
            </a:extLst>
          </p:cNvPr>
          <p:cNvSpPr>
            <a:spLocks noGrp="1"/>
          </p:cNvSpPr>
          <p:nvPr>
            <p:ph type="ftr" sz="quarter" idx="11"/>
          </p:nvPr>
        </p:nvSpPr>
        <p:spPr/>
        <p:txBody>
          <a:bodyPr/>
          <a:lstStyle/>
          <a:p>
            <a:r>
              <a:rPr lang="fr-FR"/>
              <a:t>Semester 1/2023</a:t>
            </a:r>
          </a:p>
        </p:txBody>
      </p:sp>
      <p:sp>
        <p:nvSpPr>
          <p:cNvPr id="6" name="Espace réservé du numéro de diapositive 5">
            <a:extLst>
              <a:ext uri="{FF2B5EF4-FFF2-40B4-BE49-F238E27FC236}">
                <a16:creationId xmlns:a16="http://schemas.microsoft.com/office/drawing/2014/main" id="{1DD76A5E-B1D3-75EF-706A-497780B7A7CB}"/>
              </a:ext>
            </a:extLst>
          </p:cNvPr>
          <p:cNvSpPr>
            <a:spLocks noGrp="1"/>
          </p:cNvSpPr>
          <p:nvPr>
            <p:ph type="sldNum" sz="quarter" idx="12"/>
          </p:nvPr>
        </p:nvSpPr>
        <p:spPr/>
        <p:txBody>
          <a:bodyPr/>
          <a:lstStyle/>
          <a:p>
            <a:fld id="{0E8A14CE-AC49-4B7F-83B5-233075650EE8}" type="slidenum">
              <a:rPr lang="fr-FR" smtClean="0"/>
              <a:t>‹N°›</a:t>
            </a:fld>
            <a:endParaRPr lang="fr-FR"/>
          </a:p>
        </p:txBody>
      </p:sp>
    </p:spTree>
    <p:extLst>
      <p:ext uri="{BB962C8B-B14F-4D97-AF65-F5344CB8AC3E}">
        <p14:creationId xmlns:p14="http://schemas.microsoft.com/office/powerpoint/2010/main" val="1435603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6F18ED9-D47D-CFE0-7889-0897731BF1B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0E4C692-33D2-439D-3D34-DDF8DF76344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8CEED30-7538-2D14-AEA6-5CBA6086A5F7}"/>
              </a:ext>
            </a:extLst>
          </p:cNvPr>
          <p:cNvSpPr>
            <a:spLocks noGrp="1"/>
          </p:cNvSpPr>
          <p:nvPr>
            <p:ph type="dt" sz="half" idx="10"/>
          </p:nvPr>
        </p:nvSpPr>
        <p:spPr/>
        <p:txBody>
          <a:bodyPr/>
          <a:lstStyle/>
          <a:p>
            <a:fld id="{782C1E52-58FF-4F58-BC6D-68D6484B569F}" type="datetime1">
              <a:rPr lang="en-US" smtClean="0"/>
              <a:t>10/10/2025</a:t>
            </a:fld>
            <a:endParaRPr lang="fr-FR"/>
          </a:p>
        </p:txBody>
      </p:sp>
      <p:sp>
        <p:nvSpPr>
          <p:cNvPr id="5" name="Espace réservé du pied de page 4">
            <a:extLst>
              <a:ext uri="{FF2B5EF4-FFF2-40B4-BE49-F238E27FC236}">
                <a16:creationId xmlns:a16="http://schemas.microsoft.com/office/drawing/2014/main" id="{4103CB85-9A95-68EC-73A3-1CB1E9E32DC6}"/>
              </a:ext>
            </a:extLst>
          </p:cNvPr>
          <p:cNvSpPr>
            <a:spLocks noGrp="1"/>
          </p:cNvSpPr>
          <p:nvPr>
            <p:ph type="ftr" sz="quarter" idx="11"/>
          </p:nvPr>
        </p:nvSpPr>
        <p:spPr/>
        <p:txBody>
          <a:bodyPr/>
          <a:lstStyle/>
          <a:p>
            <a:r>
              <a:rPr lang="fr-FR"/>
              <a:t>Semester 1/2023</a:t>
            </a:r>
          </a:p>
        </p:txBody>
      </p:sp>
      <p:sp>
        <p:nvSpPr>
          <p:cNvPr id="6" name="Espace réservé du numéro de diapositive 5">
            <a:extLst>
              <a:ext uri="{FF2B5EF4-FFF2-40B4-BE49-F238E27FC236}">
                <a16:creationId xmlns:a16="http://schemas.microsoft.com/office/drawing/2014/main" id="{E3DD3430-1CEE-CBE0-EE69-E145C4104016}"/>
              </a:ext>
            </a:extLst>
          </p:cNvPr>
          <p:cNvSpPr>
            <a:spLocks noGrp="1"/>
          </p:cNvSpPr>
          <p:nvPr>
            <p:ph type="sldNum" sz="quarter" idx="12"/>
          </p:nvPr>
        </p:nvSpPr>
        <p:spPr/>
        <p:txBody>
          <a:bodyPr/>
          <a:lstStyle/>
          <a:p>
            <a:fld id="{0E8A14CE-AC49-4B7F-83B5-233075650EE8}" type="slidenum">
              <a:rPr lang="fr-FR" smtClean="0"/>
              <a:t>‹N°›</a:t>
            </a:fld>
            <a:endParaRPr lang="fr-FR"/>
          </a:p>
        </p:txBody>
      </p:sp>
    </p:spTree>
    <p:extLst>
      <p:ext uri="{BB962C8B-B14F-4D97-AF65-F5344CB8AC3E}">
        <p14:creationId xmlns:p14="http://schemas.microsoft.com/office/powerpoint/2010/main" val="161891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41790" y="2523111"/>
            <a:ext cx="9920393" cy="498598"/>
          </a:xfrm>
          <a:prstGeom prst="rect">
            <a:avLst/>
          </a:prstGeom>
        </p:spPr>
        <p:txBody>
          <a:bodyPr wrap="square" lIns="0" tIns="0" rIns="0" bIns="0">
            <a:spAutoFit/>
          </a:bodyPr>
          <a:lstStyle>
            <a:lvl1pPr>
              <a:defRPr sz="3600" b="1" i="0">
                <a:solidFill>
                  <a:schemeClr val="tx1"/>
                </a:solidFill>
                <a:latin typeface="Palatino Linotype"/>
                <a:cs typeface="Palatino Linotype"/>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sz="20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lang="fr-FR"/>
              <a:t>Semester</a:t>
            </a:r>
            <a:r>
              <a:rPr lang="fr-FR" spc="-30"/>
              <a:t> </a:t>
            </a:r>
            <a:r>
              <a:rPr lang="fr-FR" spc="-10"/>
              <a:t>1/2023</a:t>
            </a:r>
            <a:endParaRPr lang="fr-F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6740E52-DC82-4D40-BBD8-EFC6152C9C14}" type="datetime1">
              <a:rPr lang="en-US" smtClean="0"/>
              <a:t>10/10/2025</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14300">
              <a:lnSpc>
                <a:spcPts val="1410"/>
              </a:lnSpc>
            </a:pPr>
            <a:fld id="{81D60167-4931-47E6-BA6A-407CBD079E47}" type="slidenum">
              <a:rPr lang="fr-FR" spc="-50" smtClean="0"/>
              <a:pPr marL="114300">
                <a:lnSpc>
                  <a:spcPts val="1410"/>
                </a:lnSpc>
              </a:pPr>
              <a:t>‹N°›</a:t>
            </a:fld>
            <a:endParaRPr lang="fr-FR" spc="-50" dirty="0"/>
          </a:p>
        </p:txBody>
      </p:sp>
    </p:spTree>
    <p:extLst>
      <p:ext uri="{BB962C8B-B14F-4D97-AF65-F5344CB8AC3E}">
        <p14:creationId xmlns:p14="http://schemas.microsoft.com/office/powerpoint/2010/main" val="3174891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333C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fr-FR"/>
              <a:t>Semester 1/2023</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93552488-CD97-4AB5-BABE-8FDFE4C8FDE7}" type="datetime1">
              <a:rPr lang="en-US" smtClean="0"/>
              <a:t>10/10/2025</a:t>
            </a:fld>
            <a:endParaRPr lang="en-US"/>
          </a:p>
        </p:txBody>
      </p:sp>
      <p:sp>
        <p:nvSpPr>
          <p:cNvPr id="5" name="Holder 5"/>
          <p:cNvSpPr>
            <a:spLocks noGrp="1"/>
          </p:cNvSpPr>
          <p:nvPr>
            <p:ph type="sldNum" sz="quarter" idx="7"/>
          </p:nvPr>
        </p:nvSpPr>
        <p:spPr/>
        <p:txBody>
          <a:bodyPr lIns="0" tIns="0" rIns="0" bIns="0"/>
          <a:lstStyle>
            <a:lvl1pPr>
              <a:defRPr sz="1200" b="1" i="0">
                <a:solidFill>
                  <a:srgbClr val="3333CC"/>
                </a:solidFill>
                <a:latin typeface="Times New Roman"/>
                <a:cs typeface="Times New Roman"/>
              </a:defRPr>
            </a:lvl1pPr>
          </a:lstStyle>
          <a:p>
            <a:pPr marL="76200">
              <a:lnSpc>
                <a:spcPts val="1410"/>
              </a:lnSpc>
            </a:pPr>
            <a:fld id="{81D60167-4931-47E6-BA6A-407CBD079E47}" type="slidenum">
              <a:rPr lang="fr-FR" spc="-25" smtClean="0"/>
              <a:pPr marL="76200">
                <a:lnSpc>
                  <a:spcPts val="1410"/>
                </a:lnSpc>
              </a:pPr>
              <a:t>‹N°›</a:t>
            </a:fld>
            <a:endParaRPr lang="fr-FR" spc="-25" dirty="0"/>
          </a:p>
        </p:txBody>
      </p:sp>
    </p:spTree>
    <p:extLst>
      <p:ext uri="{BB962C8B-B14F-4D97-AF65-F5344CB8AC3E}">
        <p14:creationId xmlns:p14="http://schemas.microsoft.com/office/powerpoint/2010/main" val="2431211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011935"/>
            <a:ext cx="12190307" cy="127000"/>
          </a:xfrm>
          <a:custGeom>
            <a:avLst/>
            <a:gdLst/>
            <a:ahLst/>
            <a:cxnLst/>
            <a:rect l="l" t="t" r="r" b="b"/>
            <a:pathLst>
              <a:path w="9142730" h="127000">
                <a:moveTo>
                  <a:pt x="9142476" y="114300"/>
                </a:moveTo>
                <a:lnTo>
                  <a:pt x="0" y="114300"/>
                </a:lnTo>
                <a:lnTo>
                  <a:pt x="0" y="126504"/>
                </a:lnTo>
                <a:lnTo>
                  <a:pt x="9142476" y="126504"/>
                </a:lnTo>
                <a:lnTo>
                  <a:pt x="9142476" y="114300"/>
                </a:lnTo>
                <a:close/>
              </a:path>
              <a:path w="9142730" h="127000">
                <a:moveTo>
                  <a:pt x="9142476" y="86868"/>
                </a:moveTo>
                <a:lnTo>
                  <a:pt x="0" y="86868"/>
                </a:lnTo>
                <a:lnTo>
                  <a:pt x="0" y="99060"/>
                </a:lnTo>
                <a:lnTo>
                  <a:pt x="9142476" y="99060"/>
                </a:lnTo>
                <a:lnTo>
                  <a:pt x="9142476" y="86868"/>
                </a:lnTo>
                <a:close/>
              </a:path>
              <a:path w="9142730" h="127000">
                <a:moveTo>
                  <a:pt x="9142476" y="0"/>
                </a:moveTo>
                <a:lnTo>
                  <a:pt x="0" y="0"/>
                </a:lnTo>
                <a:lnTo>
                  <a:pt x="0" y="76200"/>
                </a:lnTo>
                <a:lnTo>
                  <a:pt x="9142476" y="76200"/>
                </a:lnTo>
                <a:lnTo>
                  <a:pt x="9142476" y="0"/>
                </a:lnTo>
                <a:close/>
              </a:path>
            </a:pathLst>
          </a:custGeom>
          <a:solidFill>
            <a:srgbClr val="B40000"/>
          </a:solidFill>
        </p:spPr>
        <p:txBody>
          <a:bodyPr wrap="square" lIns="0" tIns="0" rIns="0" bIns="0" rtlCol="0"/>
          <a:lstStyle/>
          <a:p>
            <a:endParaRPr sz="1800"/>
          </a:p>
        </p:txBody>
      </p:sp>
      <p:pic>
        <p:nvPicPr>
          <p:cNvPr id="17" name="bg object 17"/>
          <p:cNvPicPr/>
          <p:nvPr/>
        </p:nvPicPr>
        <p:blipFill>
          <a:blip r:embed="rId2" cstate="print"/>
          <a:stretch>
            <a:fillRect/>
          </a:stretch>
        </p:blipFill>
        <p:spPr>
          <a:xfrm>
            <a:off x="215392" y="1327403"/>
            <a:ext cx="2607056" cy="3814572"/>
          </a:xfrm>
          <a:prstGeom prst="rect">
            <a:avLst/>
          </a:prstGeom>
        </p:spPr>
      </p:pic>
      <p:pic>
        <p:nvPicPr>
          <p:cNvPr id="18" name="bg object 18"/>
          <p:cNvPicPr/>
          <p:nvPr/>
        </p:nvPicPr>
        <p:blipFill>
          <a:blip r:embed="rId3" cstate="print"/>
          <a:stretch>
            <a:fillRect/>
          </a:stretch>
        </p:blipFill>
        <p:spPr>
          <a:xfrm>
            <a:off x="2405888" y="268223"/>
            <a:ext cx="9217152" cy="6015228"/>
          </a:xfrm>
          <a:prstGeom prst="rect">
            <a:avLst/>
          </a:prstGeom>
        </p:spPr>
      </p:pic>
      <p:sp>
        <p:nvSpPr>
          <p:cNvPr id="19" name="bg object 19"/>
          <p:cNvSpPr/>
          <p:nvPr/>
        </p:nvSpPr>
        <p:spPr>
          <a:xfrm>
            <a:off x="2513585" y="198119"/>
            <a:ext cx="9202420" cy="6004560"/>
          </a:xfrm>
          <a:custGeom>
            <a:avLst/>
            <a:gdLst/>
            <a:ahLst/>
            <a:cxnLst/>
            <a:rect l="l" t="t" r="r" b="b"/>
            <a:pathLst>
              <a:path w="6901815" h="6004560">
                <a:moveTo>
                  <a:pt x="5931408" y="0"/>
                </a:moveTo>
                <a:lnTo>
                  <a:pt x="1681607" y="0"/>
                </a:lnTo>
                <a:lnTo>
                  <a:pt x="1634489" y="1143"/>
                </a:lnTo>
                <a:lnTo>
                  <a:pt x="1588135" y="4572"/>
                </a:lnTo>
                <a:lnTo>
                  <a:pt x="1542288" y="10286"/>
                </a:lnTo>
                <a:lnTo>
                  <a:pt x="1497202" y="18033"/>
                </a:lnTo>
                <a:lnTo>
                  <a:pt x="1452752" y="27939"/>
                </a:lnTo>
                <a:lnTo>
                  <a:pt x="1409064" y="40004"/>
                </a:lnTo>
                <a:lnTo>
                  <a:pt x="1366265" y="53975"/>
                </a:lnTo>
                <a:lnTo>
                  <a:pt x="1324356" y="69976"/>
                </a:lnTo>
                <a:lnTo>
                  <a:pt x="1283462" y="87756"/>
                </a:lnTo>
                <a:lnTo>
                  <a:pt x="1243457" y="107569"/>
                </a:lnTo>
                <a:lnTo>
                  <a:pt x="1204468" y="129031"/>
                </a:lnTo>
                <a:lnTo>
                  <a:pt x="1166622" y="152400"/>
                </a:lnTo>
                <a:lnTo>
                  <a:pt x="1129919" y="177291"/>
                </a:lnTo>
                <a:lnTo>
                  <a:pt x="1094359" y="203962"/>
                </a:lnTo>
                <a:lnTo>
                  <a:pt x="1060069" y="232155"/>
                </a:lnTo>
                <a:lnTo>
                  <a:pt x="1027049" y="261874"/>
                </a:lnTo>
                <a:lnTo>
                  <a:pt x="995299" y="293115"/>
                </a:lnTo>
                <a:lnTo>
                  <a:pt x="965073" y="325754"/>
                </a:lnTo>
                <a:lnTo>
                  <a:pt x="936244" y="359790"/>
                </a:lnTo>
                <a:lnTo>
                  <a:pt x="908812" y="395224"/>
                </a:lnTo>
                <a:lnTo>
                  <a:pt x="883031" y="431926"/>
                </a:lnTo>
                <a:lnTo>
                  <a:pt x="858774" y="469772"/>
                </a:lnTo>
                <a:lnTo>
                  <a:pt x="836294" y="508762"/>
                </a:lnTo>
                <a:lnTo>
                  <a:pt x="815339" y="549020"/>
                </a:lnTo>
                <a:lnTo>
                  <a:pt x="796289" y="590168"/>
                </a:lnTo>
                <a:lnTo>
                  <a:pt x="778891" y="632459"/>
                </a:lnTo>
                <a:lnTo>
                  <a:pt x="763397" y="675639"/>
                </a:lnTo>
                <a:lnTo>
                  <a:pt x="749807" y="719835"/>
                </a:lnTo>
                <a:lnTo>
                  <a:pt x="738251" y="764793"/>
                </a:lnTo>
                <a:lnTo>
                  <a:pt x="728599" y="810640"/>
                </a:lnTo>
                <a:lnTo>
                  <a:pt x="720979" y="857122"/>
                </a:lnTo>
                <a:lnTo>
                  <a:pt x="715518" y="904366"/>
                </a:lnTo>
                <a:lnTo>
                  <a:pt x="712216" y="952245"/>
                </a:lnTo>
                <a:lnTo>
                  <a:pt x="711073" y="1000759"/>
                </a:lnTo>
                <a:lnTo>
                  <a:pt x="0" y="1903729"/>
                </a:lnTo>
                <a:lnTo>
                  <a:pt x="711073" y="2501900"/>
                </a:lnTo>
                <a:lnTo>
                  <a:pt x="711073" y="5003800"/>
                </a:lnTo>
                <a:lnTo>
                  <a:pt x="712216" y="5052314"/>
                </a:lnTo>
                <a:lnTo>
                  <a:pt x="715518" y="5100193"/>
                </a:lnTo>
                <a:lnTo>
                  <a:pt x="720979" y="5147436"/>
                </a:lnTo>
                <a:lnTo>
                  <a:pt x="728599" y="5193919"/>
                </a:lnTo>
                <a:lnTo>
                  <a:pt x="738251" y="5239766"/>
                </a:lnTo>
                <a:lnTo>
                  <a:pt x="749807" y="5284724"/>
                </a:lnTo>
                <a:lnTo>
                  <a:pt x="763397" y="5328920"/>
                </a:lnTo>
                <a:lnTo>
                  <a:pt x="778891" y="5372100"/>
                </a:lnTo>
                <a:lnTo>
                  <a:pt x="796289" y="5414340"/>
                </a:lnTo>
                <a:lnTo>
                  <a:pt x="815339" y="5455577"/>
                </a:lnTo>
                <a:lnTo>
                  <a:pt x="836294" y="5495747"/>
                </a:lnTo>
                <a:lnTo>
                  <a:pt x="858774" y="5534799"/>
                </a:lnTo>
                <a:lnTo>
                  <a:pt x="883031" y="5572683"/>
                </a:lnTo>
                <a:lnTo>
                  <a:pt x="908812" y="5609335"/>
                </a:lnTo>
                <a:lnTo>
                  <a:pt x="936244" y="5644718"/>
                </a:lnTo>
                <a:lnTo>
                  <a:pt x="965073" y="5678766"/>
                </a:lnTo>
                <a:lnTo>
                  <a:pt x="995299" y="5711444"/>
                </a:lnTo>
                <a:lnTo>
                  <a:pt x="1027049" y="5742673"/>
                </a:lnTo>
                <a:lnTo>
                  <a:pt x="1060069" y="5772416"/>
                </a:lnTo>
                <a:lnTo>
                  <a:pt x="1094359" y="5800623"/>
                </a:lnTo>
                <a:lnTo>
                  <a:pt x="1129919" y="5827242"/>
                </a:lnTo>
                <a:lnTo>
                  <a:pt x="1166622" y="5852210"/>
                </a:lnTo>
                <a:lnTo>
                  <a:pt x="1204468" y="5875489"/>
                </a:lnTo>
                <a:lnTo>
                  <a:pt x="1243457" y="5897016"/>
                </a:lnTo>
                <a:lnTo>
                  <a:pt x="1283462" y="5916739"/>
                </a:lnTo>
                <a:lnTo>
                  <a:pt x="1324356" y="5934608"/>
                </a:lnTo>
                <a:lnTo>
                  <a:pt x="1366265" y="5950584"/>
                </a:lnTo>
                <a:lnTo>
                  <a:pt x="1409064" y="5964580"/>
                </a:lnTo>
                <a:lnTo>
                  <a:pt x="1452752" y="5976581"/>
                </a:lnTo>
                <a:lnTo>
                  <a:pt x="1497202" y="5986513"/>
                </a:lnTo>
                <a:lnTo>
                  <a:pt x="1542288" y="5994323"/>
                </a:lnTo>
                <a:lnTo>
                  <a:pt x="1588135" y="5999975"/>
                </a:lnTo>
                <a:lnTo>
                  <a:pt x="1634489" y="6003404"/>
                </a:lnTo>
                <a:lnTo>
                  <a:pt x="1681607" y="6004559"/>
                </a:lnTo>
                <a:lnTo>
                  <a:pt x="5931408" y="6004559"/>
                </a:lnTo>
                <a:lnTo>
                  <a:pt x="5978397" y="6003404"/>
                </a:lnTo>
                <a:lnTo>
                  <a:pt x="6024880" y="5999975"/>
                </a:lnTo>
                <a:lnTo>
                  <a:pt x="6070600" y="5994323"/>
                </a:lnTo>
                <a:lnTo>
                  <a:pt x="6115812" y="5986513"/>
                </a:lnTo>
                <a:lnTo>
                  <a:pt x="6160135" y="5976581"/>
                </a:lnTo>
                <a:lnTo>
                  <a:pt x="6203822" y="5964580"/>
                </a:lnTo>
                <a:lnTo>
                  <a:pt x="6246621" y="5950584"/>
                </a:lnTo>
                <a:lnTo>
                  <a:pt x="6288532" y="5934608"/>
                </a:lnTo>
                <a:lnTo>
                  <a:pt x="6329426" y="5916739"/>
                </a:lnTo>
                <a:lnTo>
                  <a:pt x="6369431" y="5897016"/>
                </a:lnTo>
                <a:lnTo>
                  <a:pt x="6408420" y="5875489"/>
                </a:lnTo>
                <a:lnTo>
                  <a:pt x="6446266" y="5852210"/>
                </a:lnTo>
                <a:lnTo>
                  <a:pt x="6483095" y="5827242"/>
                </a:lnTo>
                <a:lnTo>
                  <a:pt x="6518529" y="5800623"/>
                </a:lnTo>
                <a:lnTo>
                  <a:pt x="6552946" y="5772416"/>
                </a:lnTo>
                <a:lnTo>
                  <a:pt x="6585965" y="5742673"/>
                </a:lnTo>
                <a:lnTo>
                  <a:pt x="6617588" y="5711444"/>
                </a:lnTo>
                <a:lnTo>
                  <a:pt x="6647815" y="5678766"/>
                </a:lnTo>
                <a:lnTo>
                  <a:pt x="6676771" y="5644718"/>
                </a:lnTo>
                <a:lnTo>
                  <a:pt x="6704076" y="5609335"/>
                </a:lnTo>
                <a:lnTo>
                  <a:pt x="6729857" y="5572683"/>
                </a:lnTo>
                <a:lnTo>
                  <a:pt x="6754113" y="5534799"/>
                </a:lnTo>
                <a:lnTo>
                  <a:pt x="6776719" y="5495747"/>
                </a:lnTo>
                <a:lnTo>
                  <a:pt x="6797548" y="5455577"/>
                </a:lnTo>
                <a:lnTo>
                  <a:pt x="6816725" y="5414340"/>
                </a:lnTo>
                <a:lnTo>
                  <a:pt x="6833996" y="5372100"/>
                </a:lnTo>
                <a:lnTo>
                  <a:pt x="6849490" y="5328920"/>
                </a:lnTo>
                <a:lnTo>
                  <a:pt x="6863080" y="5284724"/>
                </a:lnTo>
                <a:lnTo>
                  <a:pt x="6874636" y="5239766"/>
                </a:lnTo>
                <a:lnTo>
                  <a:pt x="6884288" y="5193919"/>
                </a:lnTo>
                <a:lnTo>
                  <a:pt x="6891909" y="5147436"/>
                </a:lnTo>
                <a:lnTo>
                  <a:pt x="6897369" y="5100193"/>
                </a:lnTo>
                <a:lnTo>
                  <a:pt x="6900671" y="5052314"/>
                </a:lnTo>
                <a:lnTo>
                  <a:pt x="6901815" y="5003800"/>
                </a:lnTo>
                <a:lnTo>
                  <a:pt x="6901815" y="1000759"/>
                </a:lnTo>
                <a:lnTo>
                  <a:pt x="6900671" y="952245"/>
                </a:lnTo>
                <a:lnTo>
                  <a:pt x="6897369" y="904366"/>
                </a:lnTo>
                <a:lnTo>
                  <a:pt x="6891909" y="857122"/>
                </a:lnTo>
                <a:lnTo>
                  <a:pt x="6884288" y="810640"/>
                </a:lnTo>
                <a:lnTo>
                  <a:pt x="6874636" y="764793"/>
                </a:lnTo>
                <a:lnTo>
                  <a:pt x="6863080" y="719835"/>
                </a:lnTo>
                <a:lnTo>
                  <a:pt x="6849490" y="675639"/>
                </a:lnTo>
                <a:lnTo>
                  <a:pt x="6833996" y="632459"/>
                </a:lnTo>
                <a:lnTo>
                  <a:pt x="6816725" y="590168"/>
                </a:lnTo>
                <a:lnTo>
                  <a:pt x="6797548" y="549020"/>
                </a:lnTo>
                <a:lnTo>
                  <a:pt x="6776719" y="508762"/>
                </a:lnTo>
                <a:lnTo>
                  <a:pt x="6754113" y="469772"/>
                </a:lnTo>
                <a:lnTo>
                  <a:pt x="6729857" y="431926"/>
                </a:lnTo>
                <a:lnTo>
                  <a:pt x="6704076" y="395224"/>
                </a:lnTo>
                <a:lnTo>
                  <a:pt x="6676771" y="359790"/>
                </a:lnTo>
                <a:lnTo>
                  <a:pt x="6647815" y="325754"/>
                </a:lnTo>
                <a:lnTo>
                  <a:pt x="6617588" y="293115"/>
                </a:lnTo>
                <a:lnTo>
                  <a:pt x="6585965" y="261874"/>
                </a:lnTo>
                <a:lnTo>
                  <a:pt x="6552946" y="232155"/>
                </a:lnTo>
                <a:lnTo>
                  <a:pt x="6518529" y="203962"/>
                </a:lnTo>
                <a:lnTo>
                  <a:pt x="6483095" y="177291"/>
                </a:lnTo>
                <a:lnTo>
                  <a:pt x="6446266" y="152400"/>
                </a:lnTo>
                <a:lnTo>
                  <a:pt x="6408420" y="129031"/>
                </a:lnTo>
                <a:lnTo>
                  <a:pt x="6369431" y="107569"/>
                </a:lnTo>
                <a:lnTo>
                  <a:pt x="6329426" y="87756"/>
                </a:lnTo>
                <a:lnTo>
                  <a:pt x="6288532" y="69976"/>
                </a:lnTo>
                <a:lnTo>
                  <a:pt x="6246621" y="53975"/>
                </a:lnTo>
                <a:lnTo>
                  <a:pt x="6203822" y="40004"/>
                </a:lnTo>
                <a:lnTo>
                  <a:pt x="6160135" y="27939"/>
                </a:lnTo>
                <a:lnTo>
                  <a:pt x="6115812" y="18033"/>
                </a:lnTo>
                <a:lnTo>
                  <a:pt x="6070600" y="10286"/>
                </a:lnTo>
                <a:lnTo>
                  <a:pt x="6024880" y="4572"/>
                </a:lnTo>
                <a:lnTo>
                  <a:pt x="5978397" y="1143"/>
                </a:lnTo>
                <a:lnTo>
                  <a:pt x="5931408" y="0"/>
                </a:lnTo>
                <a:close/>
              </a:path>
            </a:pathLst>
          </a:custGeom>
          <a:solidFill>
            <a:srgbClr val="FFFFFF"/>
          </a:solidFill>
        </p:spPr>
        <p:txBody>
          <a:bodyPr wrap="square" lIns="0" tIns="0" rIns="0" bIns="0" rtlCol="0"/>
          <a:lstStyle/>
          <a:p>
            <a:endParaRPr sz="1800"/>
          </a:p>
        </p:txBody>
      </p:sp>
      <p:sp>
        <p:nvSpPr>
          <p:cNvPr id="20" name="bg object 20"/>
          <p:cNvSpPr/>
          <p:nvPr/>
        </p:nvSpPr>
        <p:spPr>
          <a:xfrm>
            <a:off x="2513585" y="198119"/>
            <a:ext cx="9202420" cy="6004560"/>
          </a:xfrm>
          <a:custGeom>
            <a:avLst/>
            <a:gdLst/>
            <a:ahLst/>
            <a:cxnLst/>
            <a:rect l="l" t="t" r="r" b="b"/>
            <a:pathLst>
              <a:path w="6901815" h="6004560">
                <a:moveTo>
                  <a:pt x="711073" y="1000759"/>
                </a:moveTo>
                <a:lnTo>
                  <a:pt x="712216" y="952245"/>
                </a:lnTo>
                <a:lnTo>
                  <a:pt x="715518" y="904366"/>
                </a:lnTo>
                <a:lnTo>
                  <a:pt x="720979" y="857122"/>
                </a:lnTo>
                <a:lnTo>
                  <a:pt x="728599" y="810640"/>
                </a:lnTo>
                <a:lnTo>
                  <a:pt x="738251" y="764793"/>
                </a:lnTo>
                <a:lnTo>
                  <a:pt x="749807" y="719835"/>
                </a:lnTo>
                <a:lnTo>
                  <a:pt x="763397" y="675639"/>
                </a:lnTo>
                <a:lnTo>
                  <a:pt x="778891" y="632459"/>
                </a:lnTo>
                <a:lnTo>
                  <a:pt x="796289" y="590168"/>
                </a:lnTo>
                <a:lnTo>
                  <a:pt x="815339" y="549020"/>
                </a:lnTo>
                <a:lnTo>
                  <a:pt x="836294" y="508762"/>
                </a:lnTo>
                <a:lnTo>
                  <a:pt x="858774" y="469772"/>
                </a:lnTo>
                <a:lnTo>
                  <a:pt x="883031" y="431926"/>
                </a:lnTo>
                <a:lnTo>
                  <a:pt x="908812" y="395224"/>
                </a:lnTo>
                <a:lnTo>
                  <a:pt x="936244" y="359790"/>
                </a:lnTo>
                <a:lnTo>
                  <a:pt x="965073" y="325754"/>
                </a:lnTo>
                <a:lnTo>
                  <a:pt x="995299" y="293115"/>
                </a:lnTo>
                <a:lnTo>
                  <a:pt x="1027049" y="261874"/>
                </a:lnTo>
                <a:lnTo>
                  <a:pt x="1060069" y="232155"/>
                </a:lnTo>
                <a:lnTo>
                  <a:pt x="1094359" y="203962"/>
                </a:lnTo>
                <a:lnTo>
                  <a:pt x="1129919" y="177291"/>
                </a:lnTo>
                <a:lnTo>
                  <a:pt x="1166622" y="152400"/>
                </a:lnTo>
                <a:lnTo>
                  <a:pt x="1204468" y="129031"/>
                </a:lnTo>
                <a:lnTo>
                  <a:pt x="1243457" y="107569"/>
                </a:lnTo>
                <a:lnTo>
                  <a:pt x="1283462" y="87756"/>
                </a:lnTo>
                <a:lnTo>
                  <a:pt x="1324356" y="69976"/>
                </a:lnTo>
                <a:lnTo>
                  <a:pt x="1366265" y="53975"/>
                </a:lnTo>
                <a:lnTo>
                  <a:pt x="1409064" y="40004"/>
                </a:lnTo>
                <a:lnTo>
                  <a:pt x="1452752" y="27939"/>
                </a:lnTo>
                <a:lnTo>
                  <a:pt x="1497202" y="18033"/>
                </a:lnTo>
                <a:lnTo>
                  <a:pt x="1542288" y="10286"/>
                </a:lnTo>
                <a:lnTo>
                  <a:pt x="1588135" y="4572"/>
                </a:lnTo>
                <a:lnTo>
                  <a:pt x="1634489" y="1143"/>
                </a:lnTo>
                <a:lnTo>
                  <a:pt x="1681607" y="0"/>
                </a:lnTo>
                <a:lnTo>
                  <a:pt x="1742821" y="0"/>
                </a:lnTo>
                <a:lnTo>
                  <a:pt x="3290570" y="0"/>
                </a:lnTo>
                <a:lnTo>
                  <a:pt x="5931408" y="0"/>
                </a:lnTo>
                <a:lnTo>
                  <a:pt x="5978397" y="1143"/>
                </a:lnTo>
                <a:lnTo>
                  <a:pt x="6024880" y="4572"/>
                </a:lnTo>
                <a:lnTo>
                  <a:pt x="6070600" y="10286"/>
                </a:lnTo>
                <a:lnTo>
                  <a:pt x="6115812" y="18033"/>
                </a:lnTo>
                <a:lnTo>
                  <a:pt x="6160135" y="27939"/>
                </a:lnTo>
                <a:lnTo>
                  <a:pt x="6203822" y="40004"/>
                </a:lnTo>
                <a:lnTo>
                  <a:pt x="6246621" y="53975"/>
                </a:lnTo>
                <a:lnTo>
                  <a:pt x="6288532" y="69976"/>
                </a:lnTo>
                <a:lnTo>
                  <a:pt x="6329426" y="87756"/>
                </a:lnTo>
                <a:lnTo>
                  <a:pt x="6369431" y="107569"/>
                </a:lnTo>
                <a:lnTo>
                  <a:pt x="6408420" y="129031"/>
                </a:lnTo>
                <a:lnTo>
                  <a:pt x="6446266" y="152400"/>
                </a:lnTo>
                <a:lnTo>
                  <a:pt x="6483095" y="177291"/>
                </a:lnTo>
                <a:lnTo>
                  <a:pt x="6518529" y="203962"/>
                </a:lnTo>
                <a:lnTo>
                  <a:pt x="6552946" y="232155"/>
                </a:lnTo>
                <a:lnTo>
                  <a:pt x="6585965" y="261874"/>
                </a:lnTo>
                <a:lnTo>
                  <a:pt x="6617588" y="293115"/>
                </a:lnTo>
                <a:lnTo>
                  <a:pt x="6647815" y="325754"/>
                </a:lnTo>
                <a:lnTo>
                  <a:pt x="6676771" y="359790"/>
                </a:lnTo>
                <a:lnTo>
                  <a:pt x="6704076" y="395224"/>
                </a:lnTo>
                <a:lnTo>
                  <a:pt x="6729857" y="431926"/>
                </a:lnTo>
                <a:lnTo>
                  <a:pt x="6754113" y="469772"/>
                </a:lnTo>
                <a:lnTo>
                  <a:pt x="6776719" y="508762"/>
                </a:lnTo>
                <a:lnTo>
                  <a:pt x="6797548" y="549020"/>
                </a:lnTo>
                <a:lnTo>
                  <a:pt x="6816725" y="590168"/>
                </a:lnTo>
                <a:lnTo>
                  <a:pt x="6833996" y="632459"/>
                </a:lnTo>
                <a:lnTo>
                  <a:pt x="6849490" y="675639"/>
                </a:lnTo>
                <a:lnTo>
                  <a:pt x="6863080" y="719835"/>
                </a:lnTo>
                <a:lnTo>
                  <a:pt x="6874636" y="764793"/>
                </a:lnTo>
                <a:lnTo>
                  <a:pt x="6884288" y="810640"/>
                </a:lnTo>
                <a:lnTo>
                  <a:pt x="6891909" y="857122"/>
                </a:lnTo>
                <a:lnTo>
                  <a:pt x="6897369" y="904366"/>
                </a:lnTo>
                <a:lnTo>
                  <a:pt x="6900671" y="952245"/>
                </a:lnTo>
                <a:lnTo>
                  <a:pt x="6901815" y="1000759"/>
                </a:lnTo>
                <a:lnTo>
                  <a:pt x="6901815" y="2501900"/>
                </a:lnTo>
                <a:lnTo>
                  <a:pt x="6901815" y="5003800"/>
                </a:lnTo>
                <a:lnTo>
                  <a:pt x="6900671" y="5052314"/>
                </a:lnTo>
                <a:lnTo>
                  <a:pt x="6897369" y="5100193"/>
                </a:lnTo>
                <a:lnTo>
                  <a:pt x="6891909" y="5147436"/>
                </a:lnTo>
                <a:lnTo>
                  <a:pt x="6884288" y="5193919"/>
                </a:lnTo>
                <a:lnTo>
                  <a:pt x="6874636" y="5239766"/>
                </a:lnTo>
                <a:lnTo>
                  <a:pt x="6863080" y="5284724"/>
                </a:lnTo>
                <a:lnTo>
                  <a:pt x="6849490" y="5328920"/>
                </a:lnTo>
                <a:lnTo>
                  <a:pt x="6833996" y="5372100"/>
                </a:lnTo>
                <a:lnTo>
                  <a:pt x="6816725" y="5414340"/>
                </a:lnTo>
                <a:lnTo>
                  <a:pt x="6797548" y="5455577"/>
                </a:lnTo>
                <a:lnTo>
                  <a:pt x="6776719" y="5495747"/>
                </a:lnTo>
                <a:lnTo>
                  <a:pt x="6754113" y="5534799"/>
                </a:lnTo>
                <a:lnTo>
                  <a:pt x="6729857" y="5572683"/>
                </a:lnTo>
                <a:lnTo>
                  <a:pt x="6704076" y="5609335"/>
                </a:lnTo>
                <a:lnTo>
                  <a:pt x="6676771" y="5644718"/>
                </a:lnTo>
                <a:lnTo>
                  <a:pt x="6647815" y="5678766"/>
                </a:lnTo>
                <a:lnTo>
                  <a:pt x="6617588" y="5711444"/>
                </a:lnTo>
                <a:lnTo>
                  <a:pt x="6585965" y="5742673"/>
                </a:lnTo>
                <a:lnTo>
                  <a:pt x="6552946" y="5772416"/>
                </a:lnTo>
                <a:lnTo>
                  <a:pt x="6518529" y="5800623"/>
                </a:lnTo>
                <a:lnTo>
                  <a:pt x="6483095" y="5827242"/>
                </a:lnTo>
                <a:lnTo>
                  <a:pt x="6446266" y="5852210"/>
                </a:lnTo>
                <a:lnTo>
                  <a:pt x="6408420" y="5875489"/>
                </a:lnTo>
                <a:lnTo>
                  <a:pt x="6369431" y="5897016"/>
                </a:lnTo>
                <a:lnTo>
                  <a:pt x="6329426" y="5916739"/>
                </a:lnTo>
                <a:lnTo>
                  <a:pt x="6288532" y="5934608"/>
                </a:lnTo>
                <a:lnTo>
                  <a:pt x="6246621" y="5950584"/>
                </a:lnTo>
                <a:lnTo>
                  <a:pt x="6203822" y="5964580"/>
                </a:lnTo>
                <a:lnTo>
                  <a:pt x="6160135" y="5976581"/>
                </a:lnTo>
                <a:lnTo>
                  <a:pt x="6115812" y="5986513"/>
                </a:lnTo>
                <a:lnTo>
                  <a:pt x="6070600" y="5994323"/>
                </a:lnTo>
                <a:lnTo>
                  <a:pt x="6024880" y="5999975"/>
                </a:lnTo>
                <a:lnTo>
                  <a:pt x="5978397" y="6003404"/>
                </a:lnTo>
                <a:lnTo>
                  <a:pt x="5931408" y="6004559"/>
                </a:lnTo>
                <a:lnTo>
                  <a:pt x="3290570" y="6004559"/>
                </a:lnTo>
                <a:lnTo>
                  <a:pt x="1742821" y="6004559"/>
                </a:lnTo>
                <a:lnTo>
                  <a:pt x="1681607" y="6004559"/>
                </a:lnTo>
                <a:lnTo>
                  <a:pt x="1634489" y="6003404"/>
                </a:lnTo>
                <a:lnTo>
                  <a:pt x="1588135" y="5999975"/>
                </a:lnTo>
                <a:lnTo>
                  <a:pt x="1542288" y="5994323"/>
                </a:lnTo>
                <a:lnTo>
                  <a:pt x="1497202" y="5986513"/>
                </a:lnTo>
                <a:lnTo>
                  <a:pt x="1452752" y="5976581"/>
                </a:lnTo>
                <a:lnTo>
                  <a:pt x="1409064" y="5964580"/>
                </a:lnTo>
                <a:lnTo>
                  <a:pt x="1366265" y="5950584"/>
                </a:lnTo>
                <a:lnTo>
                  <a:pt x="1324356" y="5934608"/>
                </a:lnTo>
                <a:lnTo>
                  <a:pt x="1283462" y="5916739"/>
                </a:lnTo>
                <a:lnTo>
                  <a:pt x="1243457" y="5897016"/>
                </a:lnTo>
                <a:lnTo>
                  <a:pt x="1204468" y="5875489"/>
                </a:lnTo>
                <a:lnTo>
                  <a:pt x="1166622" y="5852210"/>
                </a:lnTo>
                <a:lnTo>
                  <a:pt x="1129919" y="5827242"/>
                </a:lnTo>
                <a:lnTo>
                  <a:pt x="1094359" y="5800623"/>
                </a:lnTo>
                <a:lnTo>
                  <a:pt x="1060069" y="5772416"/>
                </a:lnTo>
                <a:lnTo>
                  <a:pt x="1027049" y="5742673"/>
                </a:lnTo>
                <a:lnTo>
                  <a:pt x="995299" y="5711444"/>
                </a:lnTo>
                <a:lnTo>
                  <a:pt x="965073" y="5678766"/>
                </a:lnTo>
                <a:lnTo>
                  <a:pt x="936244" y="5644718"/>
                </a:lnTo>
                <a:lnTo>
                  <a:pt x="908812" y="5609335"/>
                </a:lnTo>
                <a:lnTo>
                  <a:pt x="883031" y="5572683"/>
                </a:lnTo>
                <a:lnTo>
                  <a:pt x="858774" y="5534799"/>
                </a:lnTo>
                <a:lnTo>
                  <a:pt x="836294" y="5495747"/>
                </a:lnTo>
                <a:lnTo>
                  <a:pt x="815339" y="5455577"/>
                </a:lnTo>
                <a:lnTo>
                  <a:pt x="796289" y="5414340"/>
                </a:lnTo>
                <a:lnTo>
                  <a:pt x="778891" y="5372100"/>
                </a:lnTo>
                <a:lnTo>
                  <a:pt x="763397" y="5328920"/>
                </a:lnTo>
                <a:lnTo>
                  <a:pt x="749807" y="5284724"/>
                </a:lnTo>
                <a:lnTo>
                  <a:pt x="738251" y="5239766"/>
                </a:lnTo>
                <a:lnTo>
                  <a:pt x="728599" y="5193919"/>
                </a:lnTo>
                <a:lnTo>
                  <a:pt x="720979" y="5147436"/>
                </a:lnTo>
                <a:lnTo>
                  <a:pt x="715518" y="5100193"/>
                </a:lnTo>
                <a:lnTo>
                  <a:pt x="712216" y="5052314"/>
                </a:lnTo>
                <a:lnTo>
                  <a:pt x="711073" y="5003800"/>
                </a:lnTo>
                <a:lnTo>
                  <a:pt x="711073" y="2501900"/>
                </a:lnTo>
                <a:lnTo>
                  <a:pt x="0" y="1903729"/>
                </a:lnTo>
                <a:lnTo>
                  <a:pt x="711073" y="1000759"/>
                </a:lnTo>
                <a:close/>
              </a:path>
            </a:pathLst>
          </a:custGeom>
          <a:ln w="9144">
            <a:solidFill>
              <a:srgbClr val="000000"/>
            </a:solidFill>
          </a:ln>
        </p:spPr>
        <p:txBody>
          <a:bodyPr wrap="square" lIns="0" tIns="0" rIns="0" bIns="0" rtlCol="0"/>
          <a:lstStyle/>
          <a:p>
            <a:endParaRPr sz="1800"/>
          </a:p>
        </p:txBody>
      </p:sp>
      <p:pic>
        <p:nvPicPr>
          <p:cNvPr id="21" name="bg object 21"/>
          <p:cNvPicPr/>
          <p:nvPr/>
        </p:nvPicPr>
        <p:blipFill>
          <a:blip r:embed="rId4" cstate="print"/>
          <a:stretch>
            <a:fillRect/>
          </a:stretch>
        </p:blipFill>
        <p:spPr>
          <a:xfrm>
            <a:off x="1454911" y="5481827"/>
            <a:ext cx="1688591" cy="1136904"/>
          </a:xfrm>
          <a:prstGeom prst="rect">
            <a:avLst/>
          </a:prstGeom>
        </p:spPr>
      </p:pic>
      <p:sp>
        <p:nvSpPr>
          <p:cNvPr id="2" name="Holder 2"/>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lang="fr-FR"/>
              <a:t>Semester</a:t>
            </a:r>
            <a:r>
              <a:rPr lang="fr-FR" spc="-30"/>
              <a:t> </a:t>
            </a:r>
            <a:r>
              <a:rPr lang="fr-FR" spc="-10"/>
              <a:t>1/2023</a:t>
            </a:r>
            <a:endParaRPr lang="fr-FR" spc="-1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10/10/2025</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14300">
              <a:lnSpc>
                <a:spcPts val="1410"/>
              </a:lnSpc>
            </a:pPr>
            <a:fld id="{81D60167-4931-47E6-BA6A-407CBD079E47}" type="slidenum">
              <a:rPr lang="fr-FR" spc="-50" smtClean="0"/>
              <a:pPr marL="114300">
                <a:lnSpc>
                  <a:spcPts val="1410"/>
                </a:lnSpc>
              </a:pPr>
              <a:t>‹N°›</a:t>
            </a:fld>
            <a:endParaRPr lang="fr-FR" spc="-50" dirty="0"/>
          </a:p>
        </p:txBody>
      </p:sp>
    </p:spTree>
    <p:extLst>
      <p:ext uri="{BB962C8B-B14F-4D97-AF65-F5344CB8AC3E}">
        <p14:creationId xmlns:p14="http://schemas.microsoft.com/office/powerpoint/2010/main" val="191804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AF185A-E3B9-7AFD-26FA-175ECA993D4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096166C-8EA4-44F1-58CC-0F58719760C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48B64B8-2695-0127-8EF4-E7CCC3A23E5B}"/>
              </a:ext>
            </a:extLst>
          </p:cNvPr>
          <p:cNvSpPr>
            <a:spLocks noGrp="1"/>
          </p:cNvSpPr>
          <p:nvPr>
            <p:ph type="dt" sz="half" idx="10"/>
          </p:nvPr>
        </p:nvSpPr>
        <p:spPr/>
        <p:txBody>
          <a:bodyPr/>
          <a:lstStyle/>
          <a:p>
            <a:fld id="{A7EDE52F-8FB5-4836-84B7-1BEC4E785074}" type="datetime1">
              <a:rPr lang="en-US" smtClean="0"/>
              <a:t>10/10/2025</a:t>
            </a:fld>
            <a:endParaRPr lang="fr-FR"/>
          </a:p>
        </p:txBody>
      </p:sp>
      <p:sp>
        <p:nvSpPr>
          <p:cNvPr id="5" name="Espace réservé du pied de page 4">
            <a:extLst>
              <a:ext uri="{FF2B5EF4-FFF2-40B4-BE49-F238E27FC236}">
                <a16:creationId xmlns:a16="http://schemas.microsoft.com/office/drawing/2014/main" id="{DF54BCDA-7C39-0352-5CDE-B871D252CEEA}"/>
              </a:ext>
            </a:extLst>
          </p:cNvPr>
          <p:cNvSpPr>
            <a:spLocks noGrp="1"/>
          </p:cNvSpPr>
          <p:nvPr>
            <p:ph type="ftr" sz="quarter" idx="11"/>
          </p:nvPr>
        </p:nvSpPr>
        <p:spPr/>
        <p:txBody>
          <a:bodyPr/>
          <a:lstStyle/>
          <a:p>
            <a:r>
              <a:rPr lang="fr-FR"/>
              <a:t>Semester 1/2023</a:t>
            </a:r>
          </a:p>
        </p:txBody>
      </p:sp>
      <p:sp>
        <p:nvSpPr>
          <p:cNvPr id="6" name="Espace réservé du numéro de diapositive 5">
            <a:extLst>
              <a:ext uri="{FF2B5EF4-FFF2-40B4-BE49-F238E27FC236}">
                <a16:creationId xmlns:a16="http://schemas.microsoft.com/office/drawing/2014/main" id="{E693B2EF-A421-834F-D7C7-970BF6DD0120}"/>
              </a:ext>
            </a:extLst>
          </p:cNvPr>
          <p:cNvSpPr>
            <a:spLocks noGrp="1"/>
          </p:cNvSpPr>
          <p:nvPr>
            <p:ph type="sldNum" sz="quarter" idx="12"/>
          </p:nvPr>
        </p:nvSpPr>
        <p:spPr/>
        <p:txBody>
          <a:bodyPr/>
          <a:lstStyle/>
          <a:p>
            <a:fld id="{0E8A14CE-AC49-4B7F-83B5-233075650EE8}" type="slidenum">
              <a:rPr lang="fr-FR" smtClean="0"/>
              <a:t>‹N°›</a:t>
            </a:fld>
            <a:endParaRPr lang="fr-FR"/>
          </a:p>
        </p:txBody>
      </p:sp>
    </p:spTree>
    <p:extLst>
      <p:ext uri="{BB962C8B-B14F-4D97-AF65-F5344CB8AC3E}">
        <p14:creationId xmlns:p14="http://schemas.microsoft.com/office/powerpoint/2010/main" val="1543325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27F3F6-6583-F962-CFBC-3ACDB7C4202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1EC3D1C-0E28-D18F-ADFE-98E2C18930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24509E5-A372-4735-2FDE-BE09D0586075}"/>
              </a:ext>
            </a:extLst>
          </p:cNvPr>
          <p:cNvSpPr>
            <a:spLocks noGrp="1"/>
          </p:cNvSpPr>
          <p:nvPr>
            <p:ph type="dt" sz="half" idx="10"/>
          </p:nvPr>
        </p:nvSpPr>
        <p:spPr/>
        <p:txBody>
          <a:bodyPr/>
          <a:lstStyle/>
          <a:p>
            <a:fld id="{B8E778A5-EBAF-48CD-90CD-8C142B8FD251}" type="datetime1">
              <a:rPr lang="en-US" smtClean="0"/>
              <a:t>10/10/2025</a:t>
            </a:fld>
            <a:endParaRPr lang="fr-FR"/>
          </a:p>
        </p:txBody>
      </p:sp>
      <p:sp>
        <p:nvSpPr>
          <p:cNvPr id="5" name="Espace réservé du pied de page 4">
            <a:extLst>
              <a:ext uri="{FF2B5EF4-FFF2-40B4-BE49-F238E27FC236}">
                <a16:creationId xmlns:a16="http://schemas.microsoft.com/office/drawing/2014/main" id="{CD8ACD64-FFB5-3A7F-445D-FFFF58C749AA}"/>
              </a:ext>
            </a:extLst>
          </p:cNvPr>
          <p:cNvSpPr>
            <a:spLocks noGrp="1"/>
          </p:cNvSpPr>
          <p:nvPr>
            <p:ph type="ftr" sz="quarter" idx="11"/>
          </p:nvPr>
        </p:nvSpPr>
        <p:spPr/>
        <p:txBody>
          <a:bodyPr/>
          <a:lstStyle/>
          <a:p>
            <a:r>
              <a:rPr lang="fr-FR"/>
              <a:t>Semester 1/2023</a:t>
            </a:r>
          </a:p>
        </p:txBody>
      </p:sp>
      <p:sp>
        <p:nvSpPr>
          <p:cNvPr id="6" name="Espace réservé du numéro de diapositive 5">
            <a:extLst>
              <a:ext uri="{FF2B5EF4-FFF2-40B4-BE49-F238E27FC236}">
                <a16:creationId xmlns:a16="http://schemas.microsoft.com/office/drawing/2014/main" id="{A1413326-0E88-EE9B-CEF9-15E8E8B661C5}"/>
              </a:ext>
            </a:extLst>
          </p:cNvPr>
          <p:cNvSpPr>
            <a:spLocks noGrp="1"/>
          </p:cNvSpPr>
          <p:nvPr>
            <p:ph type="sldNum" sz="quarter" idx="12"/>
          </p:nvPr>
        </p:nvSpPr>
        <p:spPr/>
        <p:txBody>
          <a:bodyPr/>
          <a:lstStyle/>
          <a:p>
            <a:fld id="{0E8A14CE-AC49-4B7F-83B5-233075650EE8}" type="slidenum">
              <a:rPr lang="fr-FR" smtClean="0"/>
              <a:t>‹N°›</a:t>
            </a:fld>
            <a:endParaRPr lang="fr-FR"/>
          </a:p>
        </p:txBody>
      </p:sp>
    </p:spTree>
    <p:extLst>
      <p:ext uri="{BB962C8B-B14F-4D97-AF65-F5344CB8AC3E}">
        <p14:creationId xmlns:p14="http://schemas.microsoft.com/office/powerpoint/2010/main" val="2576863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5852C4-D5D8-3169-CBE8-075F2E92AFC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B6712BC-67E5-3567-B509-D8F2D46BA6D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EF15E69-9D78-B7D4-895A-75C6BD37D0E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2B737C5-47AD-B408-32C0-26908D523BA5}"/>
              </a:ext>
            </a:extLst>
          </p:cNvPr>
          <p:cNvSpPr>
            <a:spLocks noGrp="1"/>
          </p:cNvSpPr>
          <p:nvPr>
            <p:ph type="dt" sz="half" idx="10"/>
          </p:nvPr>
        </p:nvSpPr>
        <p:spPr/>
        <p:txBody>
          <a:bodyPr/>
          <a:lstStyle/>
          <a:p>
            <a:fld id="{BE75003E-6A85-4C37-B68F-404CD13598A5}" type="datetime1">
              <a:rPr lang="en-US" smtClean="0"/>
              <a:t>10/10/2025</a:t>
            </a:fld>
            <a:endParaRPr lang="fr-FR"/>
          </a:p>
        </p:txBody>
      </p:sp>
      <p:sp>
        <p:nvSpPr>
          <p:cNvPr id="6" name="Espace réservé du pied de page 5">
            <a:extLst>
              <a:ext uri="{FF2B5EF4-FFF2-40B4-BE49-F238E27FC236}">
                <a16:creationId xmlns:a16="http://schemas.microsoft.com/office/drawing/2014/main" id="{15A021DB-5A8B-90CF-878B-D01871D4F75D}"/>
              </a:ext>
            </a:extLst>
          </p:cNvPr>
          <p:cNvSpPr>
            <a:spLocks noGrp="1"/>
          </p:cNvSpPr>
          <p:nvPr>
            <p:ph type="ftr" sz="quarter" idx="11"/>
          </p:nvPr>
        </p:nvSpPr>
        <p:spPr/>
        <p:txBody>
          <a:bodyPr/>
          <a:lstStyle/>
          <a:p>
            <a:r>
              <a:rPr lang="fr-FR"/>
              <a:t>Semester 1/2023</a:t>
            </a:r>
          </a:p>
        </p:txBody>
      </p:sp>
      <p:sp>
        <p:nvSpPr>
          <p:cNvPr id="7" name="Espace réservé du numéro de diapositive 6">
            <a:extLst>
              <a:ext uri="{FF2B5EF4-FFF2-40B4-BE49-F238E27FC236}">
                <a16:creationId xmlns:a16="http://schemas.microsoft.com/office/drawing/2014/main" id="{EE7F19E5-F51C-341E-6C8A-1F28B3991718}"/>
              </a:ext>
            </a:extLst>
          </p:cNvPr>
          <p:cNvSpPr>
            <a:spLocks noGrp="1"/>
          </p:cNvSpPr>
          <p:nvPr>
            <p:ph type="sldNum" sz="quarter" idx="12"/>
          </p:nvPr>
        </p:nvSpPr>
        <p:spPr/>
        <p:txBody>
          <a:bodyPr/>
          <a:lstStyle/>
          <a:p>
            <a:fld id="{0E8A14CE-AC49-4B7F-83B5-233075650EE8}" type="slidenum">
              <a:rPr lang="fr-FR" smtClean="0"/>
              <a:t>‹N°›</a:t>
            </a:fld>
            <a:endParaRPr lang="fr-FR"/>
          </a:p>
        </p:txBody>
      </p:sp>
    </p:spTree>
    <p:extLst>
      <p:ext uri="{BB962C8B-B14F-4D97-AF65-F5344CB8AC3E}">
        <p14:creationId xmlns:p14="http://schemas.microsoft.com/office/powerpoint/2010/main" val="851187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1E7C8C-5E76-426E-A0FE-214C4990DBD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39C7459-B9EF-E3AA-5A8A-6AB96114F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65A4BE9-4A15-DB60-9204-A61EF2B5DE3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5345534-8FB6-9984-F6F2-462D58A7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23F6E7B-C407-5D95-2C21-0CB1F6D86CB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D23042D-ACFD-868B-334E-89BA2C0D6CEF}"/>
              </a:ext>
            </a:extLst>
          </p:cNvPr>
          <p:cNvSpPr>
            <a:spLocks noGrp="1"/>
          </p:cNvSpPr>
          <p:nvPr>
            <p:ph type="dt" sz="half" idx="10"/>
          </p:nvPr>
        </p:nvSpPr>
        <p:spPr/>
        <p:txBody>
          <a:bodyPr/>
          <a:lstStyle/>
          <a:p>
            <a:fld id="{FBB4DBB3-BA13-4D34-9EEC-F48340B83990}" type="datetime1">
              <a:rPr lang="en-US" smtClean="0"/>
              <a:t>10/10/2025</a:t>
            </a:fld>
            <a:endParaRPr lang="fr-FR"/>
          </a:p>
        </p:txBody>
      </p:sp>
      <p:sp>
        <p:nvSpPr>
          <p:cNvPr id="8" name="Espace réservé du pied de page 7">
            <a:extLst>
              <a:ext uri="{FF2B5EF4-FFF2-40B4-BE49-F238E27FC236}">
                <a16:creationId xmlns:a16="http://schemas.microsoft.com/office/drawing/2014/main" id="{6E4B1F95-E78D-BB3B-9B31-591F1D198D37}"/>
              </a:ext>
            </a:extLst>
          </p:cNvPr>
          <p:cNvSpPr>
            <a:spLocks noGrp="1"/>
          </p:cNvSpPr>
          <p:nvPr>
            <p:ph type="ftr" sz="quarter" idx="11"/>
          </p:nvPr>
        </p:nvSpPr>
        <p:spPr/>
        <p:txBody>
          <a:bodyPr/>
          <a:lstStyle/>
          <a:p>
            <a:r>
              <a:rPr lang="fr-FR"/>
              <a:t>Semester 1/2023</a:t>
            </a:r>
          </a:p>
        </p:txBody>
      </p:sp>
      <p:sp>
        <p:nvSpPr>
          <p:cNvPr id="9" name="Espace réservé du numéro de diapositive 8">
            <a:extLst>
              <a:ext uri="{FF2B5EF4-FFF2-40B4-BE49-F238E27FC236}">
                <a16:creationId xmlns:a16="http://schemas.microsoft.com/office/drawing/2014/main" id="{0361C03A-1B82-465A-AF30-12D1B5CF699C}"/>
              </a:ext>
            </a:extLst>
          </p:cNvPr>
          <p:cNvSpPr>
            <a:spLocks noGrp="1"/>
          </p:cNvSpPr>
          <p:nvPr>
            <p:ph type="sldNum" sz="quarter" idx="12"/>
          </p:nvPr>
        </p:nvSpPr>
        <p:spPr/>
        <p:txBody>
          <a:bodyPr/>
          <a:lstStyle/>
          <a:p>
            <a:fld id="{0E8A14CE-AC49-4B7F-83B5-233075650EE8}" type="slidenum">
              <a:rPr lang="fr-FR" smtClean="0"/>
              <a:t>‹N°›</a:t>
            </a:fld>
            <a:endParaRPr lang="fr-FR"/>
          </a:p>
        </p:txBody>
      </p:sp>
    </p:spTree>
    <p:extLst>
      <p:ext uri="{BB962C8B-B14F-4D97-AF65-F5344CB8AC3E}">
        <p14:creationId xmlns:p14="http://schemas.microsoft.com/office/powerpoint/2010/main" val="255626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E1602A-1BCE-EB8C-C61D-0847F470D4A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8CEE003-45A4-0558-DA94-D0F576DB653E}"/>
              </a:ext>
            </a:extLst>
          </p:cNvPr>
          <p:cNvSpPr>
            <a:spLocks noGrp="1"/>
          </p:cNvSpPr>
          <p:nvPr>
            <p:ph type="dt" sz="half" idx="10"/>
          </p:nvPr>
        </p:nvSpPr>
        <p:spPr/>
        <p:txBody>
          <a:bodyPr/>
          <a:lstStyle/>
          <a:p>
            <a:fld id="{F214968D-5C5F-47A7-90F5-21E8E847AB47}" type="datetime1">
              <a:rPr lang="en-US" smtClean="0"/>
              <a:t>10/10/2025</a:t>
            </a:fld>
            <a:endParaRPr lang="fr-FR"/>
          </a:p>
        </p:txBody>
      </p:sp>
      <p:sp>
        <p:nvSpPr>
          <p:cNvPr id="4" name="Espace réservé du pied de page 3">
            <a:extLst>
              <a:ext uri="{FF2B5EF4-FFF2-40B4-BE49-F238E27FC236}">
                <a16:creationId xmlns:a16="http://schemas.microsoft.com/office/drawing/2014/main" id="{F61642A5-B202-B617-11AB-D4B379164316}"/>
              </a:ext>
            </a:extLst>
          </p:cNvPr>
          <p:cNvSpPr>
            <a:spLocks noGrp="1"/>
          </p:cNvSpPr>
          <p:nvPr>
            <p:ph type="ftr" sz="quarter" idx="11"/>
          </p:nvPr>
        </p:nvSpPr>
        <p:spPr/>
        <p:txBody>
          <a:bodyPr/>
          <a:lstStyle/>
          <a:p>
            <a:r>
              <a:rPr lang="fr-FR"/>
              <a:t>Semester 1/2023</a:t>
            </a:r>
          </a:p>
        </p:txBody>
      </p:sp>
      <p:sp>
        <p:nvSpPr>
          <p:cNvPr id="5" name="Espace réservé du numéro de diapositive 4">
            <a:extLst>
              <a:ext uri="{FF2B5EF4-FFF2-40B4-BE49-F238E27FC236}">
                <a16:creationId xmlns:a16="http://schemas.microsoft.com/office/drawing/2014/main" id="{39808335-F83D-575C-7BEA-15888AB51DB4}"/>
              </a:ext>
            </a:extLst>
          </p:cNvPr>
          <p:cNvSpPr>
            <a:spLocks noGrp="1"/>
          </p:cNvSpPr>
          <p:nvPr>
            <p:ph type="sldNum" sz="quarter" idx="12"/>
          </p:nvPr>
        </p:nvSpPr>
        <p:spPr/>
        <p:txBody>
          <a:bodyPr/>
          <a:lstStyle/>
          <a:p>
            <a:fld id="{0E8A14CE-AC49-4B7F-83B5-233075650EE8}" type="slidenum">
              <a:rPr lang="fr-FR" smtClean="0"/>
              <a:t>‹N°›</a:t>
            </a:fld>
            <a:endParaRPr lang="fr-FR"/>
          </a:p>
        </p:txBody>
      </p:sp>
    </p:spTree>
    <p:extLst>
      <p:ext uri="{BB962C8B-B14F-4D97-AF65-F5344CB8AC3E}">
        <p14:creationId xmlns:p14="http://schemas.microsoft.com/office/powerpoint/2010/main" val="1338080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075952D-615C-81AD-5587-ED6EFC6A7135}"/>
              </a:ext>
            </a:extLst>
          </p:cNvPr>
          <p:cNvSpPr>
            <a:spLocks noGrp="1"/>
          </p:cNvSpPr>
          <p:nvPr>
            <p:ph type="dt" sz="half" idx="10"/>
          </p:nvPr>
        </p:nvSpPr>
        <p:spPr/>
        <p:txBody>
          <a:bodyPr/>
          <a:lstStyle/>
          <a:p>
            <a:fld id="{2D536FF5-8A14-413A-B4B2-B8D7C58E9F3B}" type="datetime1">
              <a:rPr lang="en-US" smtClean="0"/>
              <a:t>10/10/2025</a:t>
            </a:fld>
            <a:endParaRPr lang="fr-FR"/>
          </a:p>
        </p:txBody>
      </p:sp>
      <p:sp>
        <p:nvSpPr>
          <p:cNvPr id="3" name="Espace réservé du pied de page 2">
            <a:extLst>
              <a:ext uri="{FF2B5EF4-FFF2-40B4-BE49-F238E27FC236}">
                <a16:creationId xmlns:a16="http://schemas.microsoft.com/office/drawing/2014/main" id="{47AE167A-8830-CD6E-0A1C-C64647D804C0}"/>
              </a:ext>
            </a:extLst>
          </p:cNvPr>
          <p:cNvSpPr>
            <a:spLocks noGrp="1"/>
          </p:cNvSpPr>
          <p:nvPr>
            <p:ph type="ftr" sz="quarter" idx="11"/>
          </p:nvPr>
        </p:nvSpPr>
        <p:spPr/>
        <p:txBody>
          <a:bodyPr/>
          <a:lstStyle/>
          <a:p>
            <a:r>
              <a:rPr lang="fr-FR"/>
              <a:t>Semester 1/2023</a:t>
            </a:r>
          </a:p>
        </p:txBody>
      </p:sp>
      <p:sp>
        <p:nvSpPr>
          <p:cNvPr id="4" name="Espace réservé du numéro de diapositive 3">
            <a:extLst>
              <a:ext uri="{FF2B5EF4-FFF2-40B4-BE49-F238E27FC236}">
                <a16:creationId xmlns:a16="http://schemas.microsoft.com/office/drawing/2014/main" id="{92C8B0EB-6642-C51D-BFE6-03BD3499560B}"/>
              </a:ext>
            </a:extLst>
          </p:cNvPr>
          <p:cNvSpPr>
            <a:spLocks noGrp="1"/>
          </p:cNvSpPr>
          <p:nvPr>
            <p:ph type="sldNum" sz="quarter" idx="12"/>
          </p:nvPr>
        </p:nvSpPr>
        <p:spPr/>
        <p:txBody>
          <a:bodyPr/>
          <a:lstStyle/>
          <a:p>
            <a:fld id="{0E8A14CE-AC49-4B7F-83B5-233075650EE8}" type="slidenum">
              <a:rPr lang="fr-FR" smtClean="0"/>
              <a:t>‹N°›</a:t>
            </a:fld>
            <a:endParaRPr lang="fr-FR"/>
          </a:p>
        </p:txBody>
      </p:sp>
    </p:spTree>
    <p:extLst>
      <p:ext uri="{BB962C8B-B14F-4D97-AF65-F5344CB8AC3E}">
        <p14:creationId xmlns:p14="http://schemas.microsoft.com/office/powerpoint/2010/main" val="1297711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5FE1E7-A6BB-7613-94AC-3EC0089FC0E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4AEDE2B-FB6F-D18F-086E-1B61C0323A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BCA4488-D647-02C8-7BC6-B65B8A5F5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9F7DD68-9746-DB61-30F6-24EECC88B786}"/>
              </a:ext>
            </a:extLst>
          </p:cNvPr>
          <p:cNvSpPr>
            <a:spLocks noGrp="1"/>
          </p:cNvSpPr>
          <p:nvPr>
            <p:ph type="dt" sz="half" idx="10"/>
          </p:nvPr>
        </p:nvSpPr>
        <p:spPr/>
        <p:txBody>
          <a:bodyPr/>
          <a:lstStyle/>
          <a:p>
            <a:fld id="{A664843C-E119-462B-A8EE-80A5FB7E9C91}" type="datetime1">
              <a:rPr lang="en-US" smtClean="0"/>
              <a:t>10/10/2025</a:t>
            </a:fld>
            <a:endParaRPr lang="fr-FR"/>
          </a:p>
        </p:txBody>
      </p:sp>
      <p:sp>
        <p:nvSpPr>
          <p:cNvPr id="6" name="Espace réservé du pied de page 5">
            <a:extLst>
              <a:ext uri="{FF2B5EF4-FFF2-40B4-BE49-F238E27FC236}">
                <a16:creationId xmlns:a16="http://schemas.microsoft.com/office/drawing/2014/main" id="{6C9C6A2E-E86D-81A4-E58C-2CFA140D4317}"/>
              </a:ext>
            </a:extLst>
          </p:cNvPr>
          <p:cNvSpPr>
            <a:spLocks noGrp="1"/>
          </p:cNvSpPr>
          <p:nvPr>
            <p:ph type="ftr" sz="quarter" idx="11"/>
          </p:nvPr>
        </p:nvSpPr>
        <p:spPr/>
        <p:txBody>
          <a:bodyPr/>
          <a:lstStyle/>
          <a:p>
            <a:r>
              <a:rPr lang="fr-FR"/>
              <a:t>Semester 1/2023</a:t>
            </a:r>
          </a:p>
        </p:txBody>
      </p:sp>
      <p:sp>
        <p:nvSpPr>
          <p:cNvPr id="7" name="Espace réservé du numéro de diapositive 6">
            <a:extLst>
              <a:ext uri="{FF2B5EF4-FFF2-40B4-BE49-F238E27FC236}">
                <a16:creationId xmlns:a16="http://schemas.microsoft.com/office/drawing/2014/main" id="{B59F3935-E554-4850-E276-AEEA5E01C6BD}"/>
              </a:ext>
            </a:extLst>
          </p:cNvPr>
          <p:cNvSpPr>
            <a:spLocks noGrp="1"/>
          </p:cNvSpPr>
          <p:nvPr>
            <p:ph type="sldNum" sz="quarter" idx="12"/>
          </p:nvPr>
        </p:nvSpPr>
        <p:spPr/>
        <p:txBody>
          <a:bodyPr/>
          <a:lstStyle/>
          <a:p>
            <a:fld id="{0E8A14CE-AC49-4B7F-83B5-233075650EE8}" type="slidenum">
              <a:rPr lang="fr-FR" smtClean="0"/>
              <a:t>‹N°›</a:t>
            </a:fld>
            <a:endParaRPr lang="fr-FR"/>
          </a:p>
        </p:txBody>
      </p:sp>
    </p:spTree>
    <p:extLst>
      <p:ext uri="{BB962C8B-B14F-4D97-AF65-F5344CB8AC3E}">
        <p14:creationId xmlns:p14="http://schemas.microsoft.com/office/powerpoint/2010/main" val="3938533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A92A53-D5F2-1CB4-7574-26779831078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09AA770-0C8D-6193-45F6-86008CD03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008224F-90A3-59C1-7DF1-6B4DB5A8A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B664FC8-10CE-B100-FA64-883E16641E90}"/>
              </a:ext>
            </a:extLst>
          </p:cNvPr>
          <p:cNvSpPr>
            <a:spLocks noGrp="1"/>
          </p:cNvSpPr>
          <p:nvPr>
            <p:ph type="dt" sz="half" idx="10"/>
          </p:nvPr>
        </p:nvSpPr>
        <p:spPr/>
        <p:txBody>
          <a:bodyPr/>
          <a:lstStyle/>
          <a:p>
            <a:fld id="{1AA4A20D-1EF7-4B59-8FA4-304B359336A9}" type="datetime1">
              <a:rPr lang="en-US" smtClean="0"/>
              <a:t>10/10/2025</a:t>
            </a:fld>
            <a:endParaRPr lang="fr-FR"/>
          </a:p>
        </p:txBody>
      </p:sp>
      <p:sp>
        <p:nvSpPr>
          <p:cNvPr id="6" name="Espace réservé du pied de page 5">
            <a:extLst>
              <a:ext uri="{FF2B5EF4-FFF2-40B4-BE49-F238E27FC236}">
                <a16:creationId xmlns:a16="http://schemas.microsoft.com/office/drawing/2014/main" id="{1E0CE437-850F-F327-1408-B6B2A036C3D7}"/>
              </a:ext>
            </a:extLst>
          </p:cNvPr>
          <p:cNvSpPr>
            <a:spLocks noGrp="1"/>
          </p:cNvSpPr>
          <p:nvPr>
            <p:ph type="ftr" sz="quarter" idx="11"/>
          </p:nvPr>
        </p:nvSpPr>
        <p:spPr/>
        <p:txBody>
          <a:bodyPr/>
          <a:lstStyle/>
          <a:p>
            <a:r>
              <a:rPr lang="fr-FR"/>
              <a:t>Semester 1/2023</a:t>
            </a:r>
          </a:p>
        </p:txBody>
      </p:sp>
      <p:sp>
        <p:nvSpPr>
          <p:cNvPr id="7" name="Espace réservé du numéro de diapositive 6">
            <a:extLst>
              <a:ext uri="{FF2B5EF4-FFF2-40B4-BE49-F238E27FC236}">
                <a16:creationId xmlns:a16="http://schemas.microsoft.com/office/drawing/2014/main" id="{824899D5-27F3-1CDA-B0AD-FA6974316DBB}"/>
              </a:ext>
            </a:extLst>
          </p:cNvPr>
          <p:cNvSpPr>
            <a:spLocks noGrp="1"/>
          </p:cNvSpPr>
          <p:nvPr>
            <p:ph type="sldNum" sz="quarter" idx="12"/>
          </p:nvPr>
        </p:nvSpPr>
        <p:spPr/>
        <p:txBody>
          <a:bodyPr/>
          <a:lstStyle/>
          <a:p>
            <a:fld id="{0E8A14CE-AC49-4B7F-83B5-233075650EE8}" type="slidenum">
              <a:rPr lang="fr-FR" smtClean="0"/>
              <a:t>‹N°›</a:t>
            </a:fld>
            <a:endParaRPr lang="fr-FR"/>
          </a:p>
        </p:txBody>
      </p:sp>
    </p:spTree>
    <p:extLst>
      <p:ext uri="{BB962C8B-B14F-4D97-AF65-F5344CB8AC3E}">
        <p14:creationId xmlns:p14="http://schemas.microsoft.com/office/powerpoint/2010/main" val="972574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00447D8-B869-0F2F-C5E5-490237B5E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067F533-5F93-C92F-CA3F-EBD3B7CA0C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8F13161-B0FE-A1B1-5387-0E40213EBB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84D14B-4A16-456B-9372-088694BBB83A}" type="datetime1">
              <a:rPr lang="en-US" smtClean="0"/>
              <a:t>10/10/2025</a:t>
            </a:fld>
            <a:endParaRPr lang="fr-FR"/>
          </a:p>
        </p:txBody>
      </p:sp>
      <p:sp>
        <p:nvSpPr>
          <p:cNvPr id="5" name="Espace réservé du pied de page 4">
            <a:extLst>
              <a:ext uri="{FF2B5EF4-FFF2-40B4-BE49-F238E27FC236}">
                <a16:creationId xmlns:a16="http://schemas.microsoft.com/office/drawing/2014/main" id="{EB3D77CE-15BB-EFA4-279F-24AE78ACA9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fr-FR"/>
              <a:t>Semester 1/2023</a:t>
            </a:r>
          </a:p>
        </p:txBody>
      </p:sp>
      <p:sp>
        <p:nvSpPr>
          <p:cNvPr id="6" name="Espace réservé du numéro de diapositive 5">
            <a:extLst>
              <a:ext uri="{FF2B5EF4-FFF2-40B4-BE49-F238E27FC236}">
                <a16:creationId xmlns:a16="http://schemas.microsoft.com/office/drawing/2014/main" id="{08E34703-67AF-9502-D23F-677B07E1C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E8A14CE-AC49-4B7F-83B5-233075650EE8}" type="slidenum">
              <a:rPr lang="fr-FR" smtClean="0"/>
              <a:t>‹N°›</a:t>
            </a:fld>
            <a:endParaRPr lang="fr-FR"/>
          </a:p>
        </p:txBody>
      </p:sp>
    </p:spTree>
    <p:extLst>
      <p:ext uri="{BB962C8B-B14F-4D97-AF65-F5344CB8AC3E}">
        <p14:creationId xmlns:p14="http://schemas.microsoft.com/office/powerpoint/2010/main" val="1323204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richzhang.git/" TargetMode="External"/><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3.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3.xml"/><Relationship Id="rId4" Type="http://schemas.openxmlformats.org/officeDocument/2006/relationships/image" Target="../media/image22.jpg"/></Relationships>
</file>

<file path=ppt/slides/_rels/slide15.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24.jpg"/><Relationship Id="rId7" Type="http://schemas.openxmlformats.org/officeDocument/2006/relationships/image" Target="../media/image28.png"/><Relationship Id="rId2" Type="http://schemas.openxmlformats.org/officeDocument/2006/relationships/image" Target="../media/image23.jpg"/><Relationship Id="rId1" Type="http://schemas.openxmlformats.org/officeDocument/2006/relationships/slideLayout" Target="../slideLayouts/slideLayout13.xml"/><Relationship Id="rId6" Type="http://schemas.openxmlformats.org/officeDocument/2006/relationships/image" Target="../media/image27.png"/><Relationship Id="rId11" Type="http://schemas.openxmlformats.org/officeDocument/2006/relationships/hyperlink" Target="http://www.classaction.org/blog/facebook-sued-" TargetMode="External"/><Relationship Id="rId5" Type="http://schemas.openxmlformats.org/officeDocument/2006/relationships/image" Target="../media/image26.jpg"/><Relationship Id="rId10" Type="http://schemas.openxmlformats.org/officeDocument/2006/relationships/image" Target="../media/image31.jpg"/><Relationship Id="rId4" Type="http://schemas.openxmlformats.org/officeDocument/2006/relationships/image" Target="../media/image25.pn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jpg"/></Relationships>
</file>

<file path=ppt/slides/_rels/slide2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jp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jp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jpg"/><Relationship Id="rId7" Type="http://schemas.openxmlformats.org/officeDocument/2006/relationships/image" Target="../media/image58.jpg"/><Relationship Id="rId2" Type="http://schemas.openxmlformats.org/officeDocument/2006/relationships/image" Target="../media/image53.jpg"/><Relationship Id="rId1" Type="http://schemas.openxmlformats.org/officeDocument/2006/relationships/slideLayout" Target="../slideLayouts/slideLayout2.xml"/><Relationship Id="rId6" Type="http://schemas.openxmlformats.org/officeDocument/2006/relationships/image" Target="../media/image57.jpg"/><Relationship Id="rId11" Type="http://schemas.openxmlformats.org/officeDocument/2006/relationships/image" Target="../media/image62.png"/><Relationship Id="rId5" Type="http://schemas.openxmlformats.org/officeDocument/2006/relationships/image" Target="../media/image56.jpg"/><Relationship Id="rId10" Type="http://schemas.openxmlformats.org/officeDocument/2006/relationships/image" Target="../media/image61.png"/><Relationship Id="rId4" Type="http://schemas.openxmlformats.org/officeDocument/2006/relationships/image" Target="../media/image55.jpg"/><Relationship Id="rId9" Type="http://schemas.openxmlformats.org/officeDocument/2006/relationships/image" Target="../media/image60.jpg"/></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www.internetlivestats.com/one-second/"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www.internetlivestats.com/google-search-statistics/"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3.xml"/><Relationship Id="rId5" Type="http://schemas.openxmlformats.org/officeDocument/2006/relationships/image" Target="../media/image81.png"/><Relationship Id="rId4" Type="http://schemas.openxmlformats.org/officeDocument/2006/relationships/image" Target="../media/image8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75.jp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89.jp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3" Type="http://schemas.openxmlformats.org/officeDocument/2006/relationships/image" Target="../media/image103.png"/><Relationship Id="rId18" Type="http://schemas.openxmlformats.org/officeDocument/2006/relationships/image" Target="../media/image108.png"/><Relationship Id="rId26" Type="http://schemas.openxmlformats.org/officeDocument/2006/relationships/image" Target="../media/image116.png"/><Relationship Id="rId39" Type="http://schemas.openxmlformats.org/officeDocument/2006/relationships/image" Target="../media/image129.png"/><Relationship Id="rId21" Type="http://schemas.openxmlformats.org/officeDocument/2006/relationships/image" Target="../media/image111.png"/><Relationship Id="rId34" Type="http://schemas.openxmlformats.org/officeDocument/2006/relationships/image" Target="../media/image124.png"/><Relationship Id="rId42" Type="http://schemas.openxmlformats.org/officeDocument/2006/relationships/image" Target="../media/image132.png"/><Relationship Id="rId7" Type="http://schemas.openxmlformats.org/officeDocument/2006/relationships/image" Target="../media/image97.png"/><Relationship Id="rId2" Type="http://schemas.openxmlformats.org/officeDocument/2006/relationships/image" Target="../media/image92.png"/><Relationship Id="rId16" Type="http://schemas.openxmlformats.org/officeDocument/2006/relationships/image" Target="../media/image106.png"/><Relationship Id="rId29" Type="http://schemas.openxmlformats.org/officeDocument/2006/relationships/image" Target="../media/image119.png"/><Relationship Id="rId1" Type="http://schemas.openxmlformats.org/officeDocument/2006/relationships/slideLayout" Target="../slideLayouts/slideLayout13.xml"/><Relationship Id="rId6" Type="http://schemas.openxmlformats.org/officeDocument/2006/relationships/image" Target="../media/image96.png"/><Relationship Id="rId11" Type="http://schemas.openxmlformats.org/officeDocument/2006/relationships/image" Target="../media/image101.png"/><Relationship Id="rId24" Type="http://schemas.openxmlformats.org/officeDocument/2006/relationships/image" Target="../media/image114.png"/><Relationship Id="rId32" Type="http://schemas.openxmlformats.org/officeDocument/2006/relationships/image" Target="../media/image122.png"/><Relationship Id="rId37" Type="http://schemas.openxmlformats.org/officeDocument/2006/relationships/image" Target="../media/image127.png"/><Relationship Id="rId40" Type="http://schemas.openxmlformats.org/officeDocument/2006/relationships/image" Target="../media/image130.png"/><Relationship Id="rId45" Type="http://schemas.openxmlformats.org/officeDocument/2006/relationships/image" Target="../media/image135.png"/><Relationship Id="rId5" Type="http://schemas.openxmlformats.org/officeDocument/2006/relationships/image" Target="../media/image95.png"/><Relationship Id="rId15" Type="http://schemas.openxmlformats.org/officeDocument/2006/relationships/image" Target="../media/image105.png"/><Relationship Id="rId23" Type="http://schemas.openxmlformats.org/officeDocument/2006/relationships/image" Target="../media/image113.png"/><Relationship Id="rId28" Type="http://schemas.openxmlformats.org/officeDocument/2006/relationships/image" Target="../media/image118.png"/><Relationship Id="rId36" Type="http://schemas.openxmlformats.org/officeDocument/2006/relationships/image" Target="../media/image126.png"/><Relationship Id="rId10" Type="http://schemas.openxmlformats.org/officeDocument/2006/relationships/image" Target="../media/image100.png"/><Relationship Id="rId19" Type="http://schemas.openxmlformats.org/officeDocument/2006/relationships/image" Target="../media/image109.png"/><Relationship Id="rId31" Type="http://schemas.openxmlformats.org/officeDocument/2006/relationships/image" Target="../media/image121.png"/><Relationship Id="rId44" Type="http://schemas.openxmlformats.org/officeDocument/2006/relationships/image" Target="../media/image134.png"/><Relationship Id="rId4" Type="http://schemas.openxmlformats.org/officeDocument/2006/relationships/image" Target="../media/image94.png"/><Relationship Id="rId9" Type="http://schemas.openxmlformats.org/officeDocument/2006/relationships/image" Target="../media/image99.png"/><Relationship Id="rId14" Type="http://schemas.openxmlformats.org/officeDocument/2006/relationships/image" Target="../media/image104.png"/><Relationship Id="rId22" Type="http://schemas.openxmlformats.org/officeDocument/2006/relationships/image" Target="../media/image112.png"/><Relationship Id="rId27" Type="http://schemas.openxmlformats.org/officeDocument/2006/relationships/image" Target="../media/image117.png"/><Relationship Id="rId30" Type="http://schemas.openxmlformats.org/officeDocument/2006/relationships/image" Target="../media/image120.png"/><Relationship Id="rId35" Type="http://schemas.openxmlformats.org/officeDocument/2006/relationships/image" Target="../media/image125.png"/><Relationship Id="rId43" Type="http://schemas.openxmlformats.org/officeDocument/2006/relationships/image" Target="../media/image133.png"/><Relationship Id="rId8" Type="http://schemas.openxmlformats.org/officeDocument/2006/relationships/image" Target="../media/image98.png"/><Relationship Id="rId3" Type="http://schemas.openxmlformats.org/officeDocument/2006/relationships/image" Target="../media/image93.png"/><Relationship Id="rId12" Type="http://schemas.openxmlformats.org/officeDocument/2006/relationships/image" Target="../media/image102.png"/><Relationship Id="rId17" Type="http://schemas.openxmlformats.org/officeDocument/2006/relationships/image" Target="../media/image107.png"/><Relationship Id="rId25" Type="http://schemas.openxmlformats.org/officeDocument/2006/relationships/image" Target="../media/image115.png"/><Relationship Id="rId33" Type="http://schemas.openxmlformats.org/officeDocument/2006/relationships/image" Target="../media/image123.png"/><Relationship Id="rId38" Type="http://schemas.openxmlformats.org/officeDocument/2006/relationships/image" Target="../media/image128.png"/><Relationship Id="rId20" Type="http://schemas.openxmlformats.org/officeDocument/2006/relationships/image" Target="../media/image110.png"/><Relationship Id="rId41" Type="http://schemas.openxmlformats.org/officeDocument/2006/relationships/image" Target="../media/image131.png"/></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8" Type="http://schemas.openxmlformats.org/officeDocument/2006/relationships/hyperlink" Target="http://snap.stanford.edu/data/" TargetMode="External"/><Relationship Id="rId3" Type="http://schemas.openxmlformats.org/officeDocument/2006/relationships/hyperlink" Target="http://kdd.ics.uci.edu/" TargetMode="External"/><Relationship Id="rId7" Type="http://schemas.openxmlformats.org/officeDocument/2006/relationships/hyperlink" Target="http://lib.stat.cmu.edu/datasets/" TargetMode="External"/><Relationship Id="rId2" Type="http://schemas.openxmlformats.org/officeDocument/2006/relationships/hyperlink" Target="http://www.ics.uci.edu/~mlearn/MLRepository.html" TargetMode="External"/><Relationship Id="rId1" Type="http://schemas.openxmlformats.org/officeDocument/2006/relationships/slideLayout" Target="../slideLayouts/slideLayout2.xml"/><Relationship Id="rId6" Type="http://schemas.openxmlformats.org/officeDocument/2006/relationships/hyperlink" Target="http://www-personal.buseco.monash.edu.au/~hyndman/TSDL/" TargetMode="External"/><Relationship Id="rId5" Type="http://schemas.openxmlformats.org/officeDocument/2006/relationships/hyperlink" Target="http://datamob.org/" TargetMode="External"/><Relationship Id="rId4" Type="http://schemas.openxmlformats.org/officeDocument/2006/relationships/hyperlink" Target="http://www.kdnuggets.com/datasets.html" TargetMode="External"/><Relationship Id="rId9" Type="http://schemas.openxmlformats.org/officeDocument/2006/relationships/hyperlink" Target="http://rs.io/100-interesting-data-sets-for-statistics/"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3.xml"/><Relationship Id="rId4" Type="http://schemas.openxmlformats.org/officeDocument/2006/relationships/image" Target="../media/image14.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20548"/>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8E0000"/>
          </a:solidFill>
        </p:spPr>
        <p:txBody>
          <a:bodyPr wrap="square" lIns="0" tIns="0" rIns="0" bIns="0" rtlCol="0"/>
          <a:lstStyle/>
          <a:p>
            <a:endParaRPr dirty="0"/>
          </a:p>
        </p:txBody>
      </p:sp>
      <p:sp>
        <p:nvSpPr>
          <p:cNvPr id="3" name="object 3"/>
          <p:cNvSpPr txBox="1"/>
          <p:nvPr/>
        </p:nvSpPr>
        <p:spPr>
          <a:xfrm>
            <a:off x="2079143" y="1058451"/>
            <a:ext cx="5547995" cy="1243289"/>
          </a:xfrm>
          <a:prstGeom prst="rect">
            <a:avLst/>
          </a:prstGeom>
        </p:spPr>
        <p:txBody>
          <a:bodyPr vert="horz" wrap="square" lIns="0" tIns="12065" rIns="0" bIns="0" rtlCol="0">
            <a:spAutoFit/>
          </a:bodyPr>
          <a:lstStyle/>
          <a:p>
            <a:pPr marL="12700" marR="5080">
              <a:spcBef>
                <a:spcPts val="95"/>
              </a:spcBef>
            </a:pPr>
            <a:r>
              <a:rPr sz="4000" b="1" dirty="0">
                <a:solidFill>
                  <a:srgbClr val="FFFF00"/>
                </a:solidFill>
                <a:latin typeface="Verdana"/>
                <a:cs typeface="Verdana"/>
              </a:rPr>
              <a:t>INTRODUCTION</a:t>
            </a:r>
            <a:r>
              <a:rPr sz="4000" b="1" spc="-325" dirty="0">
                <a:solidFill>
                  <a:srgbClr val="FFFF00"/>
                </a:solidFill>
                <a:latin typeface="Verdana"/>
                <a:cs typeface="Verdana"/>
              </a:rPr>
              <a:t> </a:t>
            </a:r>
            <a:r>
              <a:rPr sz="4000" b="1" spc="-25" dirty="0">
                <a:solidFill>
                  <a:srgbClr val="FFFF00"/>
                </a:solidFill>
                <a:latin typeface="Verdana"/>
                <a:cs typeface="Verdana"/>
              </a:rPr>
              <a:t>TO </a:t>
            </a:r>
            <a:r>
              <a:rPr sz="4000" b="1" dirty="0">
                <a:solidFill>
                  <a:srgbClr val="FFFF00"/>
                </a:solidFill>
                <a:latin typeface="Verdana"/>
                <a:cs typeface="Verdana"/>
              </a:rPr>
              <a:t>DATA</a:t>
            </a:r>
            <a:r>
              <a:rPr sz="4000" b="1" spc="-114" dirty="0">
                <a:solidFill>
                  <a:srgbClr val="FFFF00"/>
                </a:solidFill>
                <a:latin typeface="Verdana"/>
                <a:cs typeface="Verdana"/>
              </a:rPr>
              <a:t> </a:t>
            </a:r>
            <a:r>
              <a:rPr sz="4000" b="1" dirty="0">
                <a:solidFill>
                  <a:srgbClr val="FFFF00"/>
                </a:solidFill>
                <a:latin typeface="Verdana"/>
                <a:cs typeface="Verdana"/>
              </a:rPr>
              <a:t>MINING</a:t>
            </a:r>
            <a:endParaRPr sz="4000" dirty="0">
              <a:latin typeface="Verdana"/>
              <a:cs typeface="Verdana"/>
            </a:endParaRPr>
          </a:p>
        </p:txBody>
      </p:sp>
      <p:sp>
        <p:nvSpPr>
          <p:cNvPr id="5" name="object 5"/>
          <p:cNvSpPr txBox="1"/>
          <p:nvPr/>
        </p:nvSpPr>
        <p:spPr>
          <a:xfrm>
            <a:off x="2079143" y="363475"/>
            <a:ext cx="6415405" cy="330835"/>
          </a:xfrm>
          <a:prstGeom prst="rect">
            <a:avLst/>
          </a:prstGeom>
        </p:spPr>
        <p:txBody>
          <a:bodyPr vert="horz" wrap="square" lIns="0" tIns="13335" rIns="0" bIns="0" rtlCol="0">
            <a:spAutoFit/>
          </a:bodyPr>
          <a:lstStyle/>
          <a:p>
            <a:pPr marL="12700">
              <a:spcBef>
                <a:spcPts val="105"/>
              </a:spcBef>
            </a:pPr>
            <a:r>
              <a:rPr sz="2000" b="1" dirty="0">
                <a:solidFill>
                  <a:srgbClr val="FFFFFF"/>
                </a:solidFill>
                <a:latin typeface="Verdana"/>
                <a:cs typeface="Verdana"/>
              </a:rPr>
              <a:t>Data</a:t>
            </a:r>
            <a:r>
              <a:rPr sz="2000" b="1" spc="-30" dirty="0">
                <a:solidFill>
                  <a:srgbClr val="FFFFFF"/>
                </a:solidFill>
                <a:latin typeface="Verdana"/>
                <a:cs typeface="Verdana"/>
              </a:rPr>
              <a:t> </a:t>
            </a:r>
            <a:r>
              <a:rPr sz="2000" b="1" dirty="0">
                <a:solidFill>
                  <a:srgbClr val="FFFFFF"/>
                </a:solidFill>
                <a:latin typeface="Verdana"/>
                <a:cs typeface="Verdana"/>
              </a:rPr>
              <a:t>Science</a:t>
            </a:r>
            <a:r>
              <a:rPr sz="2000" b="1" spc="-25" dirty="0">
                <a:solidFill>
                  <a:srgbClr val="FFFFFF"/>
                </a:solidFill>
                <a:latin typeface="Verdana"/>
                <a:cs typeface="Verdana"/>
              </a:rPr>
              <a:t> </a:t>
            </a:r>
            <a:r>
              <a:rPr sz="2000" b="1" dirty="0">
                <a:solidFill>
                  <a:srgbClr val="FFFFFF"/>
                </a:solidFill>
                <a:latin typeface="Verdana"/>
                <a:cs typeface="Verdana"/>
              </a:rPr>
              <a:t>–</a:t>
            </a:r>
            <a:r>
              <a:rPr sz="2000" b="1" spc="-15" dirty="0">
                <a:solidFill>
                  <a:srgbClr val="FFFFFF"/>
                </a:solidFill>
                <a:latin typeface="Verdana"/>
                <a:cs typeface="Verdana"/>
              </a:rPr>
              <a:t> </a:t>
            </a:r>
            <a:r>
              <a:rPr sz="2000" b="1" dirty="0">
                <a:solidFill>
                  <a:srgbClr val="FFFFFF"/>
                </a:solidFill>
                <a:latin typeface="Verdana"/>
                <a:cs typeface="Verdana"/>
              </a:rPr>
              <a:t>Fall</a:t>
            </a:r>
            <a:r>
              <a:rPr sz="2000" b="1" spc="-15" dirty="0">
                <a:solidFill>
                  <a:srgbClr val="FFFFFF"/>
                </a:solidFill>
                <a:latin typeface="Verdana"/>
                <a:cs typeface="Verdana"/>
              </a:rPr>
              <a:t> </a:t>
            </a:r>
            <a:r>
              <a:rPr sz="2000" b="1" spc="-10" dirty="0">
                <a:solidFill>
                  <a:srgbClr val="FFFFFF"/>
                </a:solidFill>
                <a:latin typeface="Verdana"/>
                <a:cs typeface="Verdana"/>
              </a:rPr>
              <a:t>202</a:t>
            </a:r>
            <a:r>
              <a:rPr lang="fr-FR" sz="2000" b="1" spc="-10" dirty="0">
                <a:solidFill>
                  <a:srgbClr val="FFFFFF"/>
                </a:solidFill>
                <a:latin typeface="Verdana"/>
                <a:cs typeface="Verdana"/>
              </a:rPr>
              <a:t>5</a:t>
            </a:r>
            <a:r>
              <a:rPr sz="2000" b="1" spc="-10" dirty="0">
                <a:solidFill>
                  <a:srgbClr val="FFFFFF"/>
                </a:solidFill>
                <a:latin typeface="Verdana"/>
                <a:cs typeface="Verdana"/>
              </a:rPr>
              <a:t>/202</a:t>
            </a:r>
            <a:r>
              <a:rPr lang="fr-FR" sz="2000" b="1" spc="-10" dirty="0">
                <a:solidFill>
                  <a:srgbClr val="FFFFFF"/>
                </a:solidFill>
                <a:latin typeface="Verdana"/>
                <a:cs typeface="Verdana"/>
              </a:rPr>
              <a:t>6</a:t>
            </a:r>
            <a:endParaRPr sz="2000" dirty="0">
              <a:latin typeface="Verdana"/>
              <a:cs typeface="Verdana"/>
            </a:endParaRPr>
          </a:p>
        </p:txBody>
      </p:sp>
      <p:sp>
        <p:nvSpPr>
          <p:cNvPr id="6" name="object 6"/>
          <p:cNvSpPr txBox="1"/>
          <p:nvPr/>
        </p:nvSpPr>
        <p:spPr>
          <a:xfrm>
            <a:off x="2079143" y="2720754"/>
            <a:ext cx="4149090" cy="391795"/>
          </a:xfrm>
          <a:prstGeom prst="rect">
            <a:avLst/>
          </a:prstGeom>
        </p:spPr>
        <p:txBody>
          <a:bodyPr vert="horz" wrap="square" lIns="0" tIns="12700" rIns="0" bIns="0" rtlCol="0">
            <a:spAutoFit/>
          </a:bodyPr>
          <a:lstStyle/>
          <a:p>
            <a:pPr marL="12700">
              <a:spcBef>
                <a:spcPts val="100"/>
              </a:spcBef>
            </a:pPr>
            <a:r>
              <a:rPr sz="2400" b="1" dirty="0">
                <a:solidFill>
                  <a:srgbClr val="FFFFFF"/>
                </a:solidFill>
                <a:latin typeface="Verdana"/>
                <a:cs typeface="Verdana"/>
              </a:rPr>
              <a:t>Lecture</a:t>
            </a:r>
            <a:r>
              <a:rPr sz="2400" b="1" spc="-15" dirty="0">
                <a:solidFill>
                  <a:srgbClr val="FFFFFF"/>
                </a:solidFill>
                <a:latin typeface="Verdana"/>
                <a:cs typeface="Verdana"/>
              </a:rPr>
              <a:t> </a:t>
            </a:r>
            <a:r>
              <a:rPr sz="2400" b="1" dirty="0">
                <a:solidFill>
                  <a:srgbClr val="FFFFFF"/>
                </a:solidFill>
                <a:latin typeface="Verdana"/>
                <a:cs typeface="Verdana"/>
              </a:rPr>
              <a:t>1</a:t>
            </a:r>
            <a:r>
              <a:rPr sz="2400" b="1" spc="-5" dirty="0">
                <a:solidFill>
                  <a:srgbClr val="FFFFFF"/>
                </a:solidFill>
                <a:latin typeface="Verdana"/>
                <a:cs typeface="Verdana"/>
              </a:rPr>
              <a:t> </a:t>
            </a:r>
            <a:r>
              <a:rPr sz="2400" b="1" dirty="0">
                <a:solidFill>
                  <a:srgbClr val="FFFFFF"/>
                </a:solidFill>
                <a:latin typeface="Verdana"/>
                <a:cs typeface="Verdana"/>
              </a:rPr>
              <a:t>-</a:t>
            </a:r>
            <a:r>
              <a:rPr sz="2400" b="1" spc="-15" dirty="0">
                <a:solidFill>
                  <a:srgbClr val="FFFFFF"/>
                </a:solidFill>
                <a:latin typeface="Verdana"/>
                <a:cs typeface="Verdana"/>
              </a:rPr>
              <a:t> </a:t>
            </a:r>
            <a:r>
              <a:rPr sz="2400" b="1" spc="-10" dirty="0">
                <a:solidFill>
                  <a:srgbClr val="FFFFFF"/>
                </a:solidFill>
                <a:latin typeface="Verdana"/>
                <a:cs typeface="Verdana"/>
              </a:rPr>
              <a:t>Introduction</a:t>
            </a:r>
            <a:endParaRPr sz="2400" dirty="0">
              <a:latin typeface="Verdana"/>
              <a:cs typeface="Verdana"/>
            </a:endParaRPr>
          </a:p>
        </p:txBody>
      </p:sp>
      <p:pic>
        <p:nvPicPr>
          <p:cNvPr id="8" name="Image 7">
            <a:extLst>
              <a:ext uri="{FF2B5EF4-FFF2-40B4-BE49-F238E27FC236}">
                <a16:creationId xmlns:a16="http://schemas.microsoft.com/office/drawing/2014/main" id="{B8E03FD2-FD11-D8C2-AF4F-7C2B5B36F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429000"/>
            <a:ext cx="9144000" cy="3408452"/>
          </a:xfrm>
          <a:prstGeom prst="rect">
            <a:avLst/>
          </a:prstGeom>
        </p:spPr>
      </p:pic>
      <p:sp>
        <p:nvSpPr>
          <p:cNvPr id="9" name="Espace réservé du numéro de diapositive 8">
            <a:extLst>
              <a:ext uri="{FF2B5EF4-FFF2-40B4-BE49-F238E27FC236}">
                <a16:creationId xmlns:a16="http://schemas.microsoft.com/office/drawing/2014/main" id="{77428955-2841-EA01-CA93-6FE44D2C418E}"/>
              </a:ext>
            </a:extLst>
          </p:cNvPr>
          <p:cNvSpPr>
            <a:spLocks noGrp="1"/>
          </p:cNvSpPr>
          <p:nvPr>
            <p:ph type="sldNum" sz="quarter" idx="7"/>
          </p:nvPr>
        </p:nvSpPr>
        <p:spPr/>
        <p:txBody>
          <a:bodyPr/>
          <a:lstStyle/>
          <a:p>
            <a:pPr marL="114300">
              <a:lnSpc>
                <a:spcPts val="1410"/>
              </a:lnSpc>
            </a:pPr>
            <a:endParaRPr lang="fr-F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4EB9533-07D7-8717-A16E-90F04485C784}"/>
              </a:ext>
            </a:extLst>
          </p:cNvPr>
          <p:cNvSpPr txBox="1">
            <a:spLocks/>
          </p:cNvSpPr>
          <p:nvPr/>
        </p:nvSpPr>
        <p:spPr>
          <a:xfrm>
            <a:off x="-2980607" y="0"/>
            <a:ext cx="12407636" cy="505267"/>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3200" i="1" kern="0" dirty="0" err="1"/>
              <a:t>What</a:t>
            </a:r>
            <a:r>
              <a:rPr lang="fr-FR" sz="3200" i="1" kern="0" dirty="0"/>
              <a:t> </a:t>
            </a:r>
            <a:r>
              <a:rPr lang="fr-FR" sz="3200" i="1" kern="0" dirty="0" err="1"/>
              <a:t>is</a:t>
            </a:r>
            <a:r>
              <a:rPr lang="fr-FR" sz="3200" i="1" kern="0" dirty="0"/>
              <a:t> </a:t>
            </a:r>
            <a:r>
              <a:rPr kumimoji="0" lang="fr-FR" sz="3200" b="1" i="1" u="none" strike="noStrike" kern="0" cap="none" spc="-10" normalizeH="0" baseline="0" noProof="0" dirty="0">
                <a:ln>
                  <a:noFill/>
                </a:ln>
                <a:solidFill>
                  <a:srgbClr val="3333CC"/>
                </a:solidFill>
                <a:effectLst/>
                <a:uLnTx/>
                <a:uFillTx/>
                <a:latin typeface="Arial"/>
                <a:ea typeface="+mj-ea"/>
                <a:cs typeface="Arial"/>
              </a:rPr>
              <a:t>DM ? </a:t>
            </a:r>
            <a:r>
              <a:rPr kumimoji="0" lang="fr-FR" sz="2600" b="1" i="1" u="none" strike="noStrike" kern="0" cap="none" spc="-10" normalizeH="0" baseline="0" noProof="0" dirty="0" err="1">
                <a:ln>
                  <a:noFill/>
                </a:ln>
                <a:solidFill>
                  <a:srgbClr val="3333CC"/>
                </a:solidFill>
                <a:effectLst/>
                <a:uLnTx/>
                <a:uFillTx/>
                <a:latin typeface="Arial"/>
                <a:ea typeface="+mj-ea"/>
                <a:cs typeface="Arial"/>
              </a:rPr>
              <a:t>Where</a:t>
            </a:r>
            <a:r>
              <a:rPr kumimoji="0" lang="fr-FR" sz="2600" b="1" i="1" u="none" strike="noStrike" kern="0" cap="none" spc="-10" normalizeH="0" baseline="0" noProof="0" dirty="0">
                <a:ln>
                  <a:noFill/>
                </a:ln>
                <a:solidFill>
                  <a:srgbClr val="3333CC"/>
                </a:solidFill>
                <a:effectLst/>
                <a:uLnTx/>
                <a:uFillTx/>
                <a:latin typeface="Arial"/>
                <a:ea typeface="+mj-ea"/>
                <a:cs typeface="Arial"/>
              </a:rPr>
              <a:t> DM </a:t>
            </a:r>
            <a:r>
              <a:rPr kumimoji="0" lang="fr-FR" sz="2600" b="1" i="1" u="none" strike="noStrike" kern="0" cap="none" spc="-10" normalizeH="0" baseline="0" noProof="0" dirty="0" err="1">
                <a:ln>
                  <a:noFill/>
                </a:ln>
                <a:solidFill>
                  <a:srgbClr val="3333CC"/>
                </a:solidFill>
                <a:effectLst/>
                <a:uLnTx/>
                <a:uFillTx/>
                <a:latin typeface="Arial"/>
                <a:ea typeface="+mj-ea"/>
                <a:cs typeface="Arial"/>
              </a:rPr>
              <a:t>is</a:t>
            </a:r>
            <a:r>
              <a:rPr kumimoji="0" lang="fr-FR" sz="2600" b="1" i="1" u="none" strike="noStrike" kern="0" cap="none" spc="-10" normalizeH="0" baseline="0" noProof="0" dirty="0">
                <a:ln>
                  <a:noFill/>
                </a:ln>
                <a:solidFill>
                  <a:srgbClr val="3333CC"/>
                </a:solidFill>
                <a:effectLst/>
                <a:uLnTx/>
                <a:uFillTx/>
                <a:latin typeface="Arial"/>
                <a:ea typeface="+mj-ea"/>
                <a:cs typeface="Arial"/>
              </a:rPr>
              <a:t> </a:t>
            </a:r>
            <a:r>
              <a:rPr lang="fr-FR" sz="2600" i="1" kern="0" spc="-10" dirty="0"/>
              <a:t>U</a:t>
            </a:r>
            <a:r>
              <a:rPr kumimoji="0" lang="fr-FR" sz="2600" b="1" i="1" u="none" strike="noStrike" kern="0" cap="none" spc="-10" normalizeH="0" baseline="0" noProof="0" dirty="0" err="1">
                <a:ln>
                  <a:noFill/>
                </a:ln>
                <a:solidFill>
                  <a:srgbClr val="3333CC"/>
                </a:solidFill>
                <a:effectLst/>
                <a:uLnTx/>
                <a:uFillTx/>
                <a:latin typeface="Arial"/>
                <a:ea typeface="+mj-ea"/>
                <a:cs typeface="Arial"/>
              </a:rPr>
              <a:t>sed</a:t>
            </a:r>
            <a:endParaRPr kumimoji="0" lang="fr-FR" sz="2600" b="1" i="1" u="none" strike="noStrike" kern="0" cap="none" spc="-10" normalizeH="0" baseline="0" noProof="0" dirty="0">
              <a:ln>
                <a:noFill/>
              </a:ln>
              <a:solidFill>
                <a:srgbClr val="3333CC"/>
              </a:solidFill>
              <a:effectLst/>
              <a:uLnTx/>
              <a:uFillTx/>
              <a:latin typeface="Arial"/>
              <a:ea typeface="+mj-ea"/>
              <a:cs typeface="Arial"/>
            </a:endParaRPr>
          </a:p>
        </p:txBody>
      </p:sp>
      <p:sp>
        <p:nvSpPr>
          <p:cNvPr id="5" name="ZoneTexte 4">
            <a:extLst>
              <a:ext uri="{FF2B5EF4-FFF2-40B4-BE49-F238E27FC236}">
                <a16:creationId xmlns:a16="http://schemas.microsoft.com/office/drawing/2014/main" id="{9B5EC311-0CFC-5BA5-4E8C-050DD69E15F6}"/>
              </a:ext>
            </a:extLst>
          </p:cNvPr>
          <p:cNvSpPr txBox="1"/>
          <p:nvPr/>
        </p:nvSpPr>
        <p:spPr>
          <a:xfrm>
            <a:off x="0" y="505267"/>
            <a:ext cx="11613580" cy="6647974"/>
          </a:xfrm>
          <a:prstGeom prst="rect">
            <a:avLst/>
          </a:prstGeom>
          <a:noFill/>
        </p:spPr>
        <p:txBody>
          <a:bodyPr wrap="square" rtlCol="0">
            <a:spAutoFit/>
          </a:bodyPr>
          <a:lstStyle/>
          <a:p>
            <a:pPr marL="285750" indent="-285750" algn="just">
              <a:buFont typeface="Wingdings" panose="05000000000000000000" pitchFamily="2" charset="2"/>
              <a:buChar char="§"/>
            </a:pPr>
            <a:r>
              <a:rPr lang="fr-FR" sz="2600" b="1" dirty="0"/>
              <a:t>Business &amp; Marketing</a:t>
            </a:r>
          </a:p>
          <a:p>
            <a:pPr marL="742950" lvl="1" indent="-285750" algn="just">
              <a:buFont typeface="Wingdings" panose="05000000000000000000" pitchFamily="2" charset="2"/>
              <a:buChar char="§"/>
            </a:pPr>
            <a:r>
              <a:rPr lang="fr-FR" sz="2400" i="1" dirty="0"/>
              <a:t>Goal : </a:t>
            </a:r>
            <a:r>
              <a:rPr lang="en-US" sz="2400" dirty="0"/>
              <a:t>Understand customer behavior and improve sales.</a:t>
            </a:r>
          </a:p>
          <a:p>
            <a:pPr marL="742950" lvl="1" indent="-285750" algn="just">
              <a:buFont typeface="Wingdings" panose="05000000000000000000" pitchFamily="2" charset="2"/>
              <a:buChar char="§"/>
            </a:pPr>
            <a:r>
              <a:rPr lang="en-US" sz="2400" i="1" dirty="0"/>
              <a:t>Example: </a:t>
            </a:r>
            <a:r>
              <a:rPr lang="en-US" sz="2400" dirty="0"/>
              <a:t>Market basket analysis (e.g., “People who buy bread often buy butter”</a:t>
            </a:r>
          </a:p>
          <a:p>
            <a:pPr marL="742950" lvl="1" indent="-285750" algn="just">
              <a:buFont typeface="Wingdings" panose="05000000000000000000" pitchFamily="2" charset="2"/>
              <a:buChar char="§"/>
            </a:pPr>
            <a:endParaRPr lang="en-US" sz="2600" dirty="0"/>
          </a:p>
          <a:p>
            <a:pPr marL="285750" indent="-285750" algn="just">
              <a:buFont typeface="Wingdings" panose="05000000000000000000" pitchFamily="2" charset="2"/>
              <a:buChar char="§"/>
            </a:pPr>
            <a:r>
              <a:rPr lang="fr-FR" sz="2600" b="1" dirty="0"/>
              <a:t>Finance &amp; Banking</a:t>
            </a:r>
          </a:p>
          <a:p>
            <a:pPr marL="742950" lvl="1" indent="-285750" algn="just">
              <a:buFont typeface="Wingdings" panose="05000000000000000000" pitchFamily="2" charset="2"/>
              <a:buChar char="§"/>
            </a:pPr>
            <a:r>
              <a:rPr lang="fr-FR" sz="2400" i="1" dirty="0"/>
              <a:t>Goal : </a:t>
            </a:r>
            <a:r>
              <a:rPr lang="en-US" sz="2400" dirty="0"/>
              <a:t>Detect fraud, evaluate risk, and manage investments.</a:t>
            </a:r>
          </a:p>
          <a:p>
            <a:pPr marL="742950" lvl="1" indent="-285750" algn="just">
              <a:buFont typeface="Wingdings" panose="05000000000000000000" pitchFamily="2" charset="2"/>
              <a:buChar char="§"/>
            </a:pPr>
            <a:r>
              <a:rPr lang="en-US" sz="2400" i="1" dirty="0"/>
              <a:t>Example: </a:t>
            </a:r>
            <a:r>
              <a:rPr lang="fr-FR" sz="2400" dirty="0"/>
              <a:t>Credit card fraud detection ; Predicting </a:t>
            </a:r>
            <a:r>
              <a:rPr lang="fr-FR" sz="2400" dirty="0" err="1"/>
              <a:t>loan</a:t>
            </a:r>
            <a:r>
              <a:rPr lang="fr-FR" sz="2400" dirty="0"/>
              <a:t> defaults.</a:t>
            </a:r>
          </a:p>
          <a:p>
            <a:pPr marL="742950" lvl="1" indent="-285750" algn="just">
              <a:buFont typeface="Wingdings" panose="05000000000000000000" pitchFamily="2" charset="2"/>
              <a:buChar char="§"/>
            </a:pPr>
            <a:endParaRPr lang="fr-FR" sz="2600" dirty="0"/>
          </a:p>
          <a:p>
            <a:pPr marL="285750" indent="-285750" algn="just">
              <a:buFont typeface="Wingdings" panose="05000000000000000000" pitchFamily="2" charset="2"/>
              <a:buChar char="§"/>
            </a:pPr>
            <a:r>
              <a:rPr lang="fr-FR" sz="2600" b="1" dirty="0"/>
              <a:t>Education</a:t>
            </a:r>
            <a:r>
              <a:rPr lang="fr-FR" sz="2400" b="1" dirty="0"/>
              <a:t> </a:t>
            </a:r>
            <a:endParaRPr lang="fr-FR" sz="2600" b="1" dirty="0"/>
          </a:p>
          <a:p>
            <a:pPr marL="742950" lvl="1" indent="-285750" algn="just">
              <a:buFont typeface="Wingdings" panose="05000000000000000000" pitchFamily="2" charset="2"/>
              <a:buChar char="§"/>
            </a:pPr>
            <a:r>
              <a:rPr lang="fr-FR" sz="2400" i="1" dirty="0"/>
              <a:t>Goal : </a:t>
            </a:r>
            <a:r>
              <a:rPr lang="en-US" sz="2400" dirty="0"/>
              <a:t>Improve diagnosis and healthcare.</a:t>
            </a:r>
          </a:p>
          <a:p>
            <a:pPr marL="742950" lvl="1" indent="-285750" algn="just">
              <a:buFont typeface="Wingdings" panose="05000000000000000000" pitchFamily="2" charset="2"/>
              <a:buChar char="§"/>
            </a:pPr>
            <a:r>
              <a:rPr lang="en-US" sz="2400" i="1" dirty="0"/>
              <a:t>Example: </a:t>
            </a:r>
            <a:r>
              <a:rPr lang="fr-FR" sz="2400" dirty="0"/>
              <a:t>Predicting </a:t>
            </a:r>
            <a:r>
              <a:rPr lang="fr-FR" sz="2400" dirty="0" err="1"/>
              <a:t>diseases</a:t>
            </a:r>
            <a:r>
              <a:rPr lang="fr-FR" sz="2400" dirty="0"/>
              <a:t> in </a:t>
            </a:r>
            <a:r>
              <a:rPr lang="fr-FR" sz="2400" dirty="0" err="1"/>
              <a:t>healthcare</a:t>
            </a:r>
            <a:r>
              <a:rPr lang="fr-FR" sz="2400" dirty="0"/>
              <a:t> ; f</a:t>
            </a:r>
            <a:r>
              <a:rPr lang="en-US" sz="2400" dirty="0" err="1"/>
              <a:t>inding</a:t>
            </a:r>
            <a:r>
              <a:rPr lang="en-US" sz="2400" dirty="0"/>
              <a:t> patterns in patient records</a:t>
            </a:r>
          </a:p>
          <a:p>
            <a:pPr marL="742950" lvl="1" indent="-285750" algn="just">
              <a:buFont typeface="Wingdings" panose="05000000000000000000" pitchFamily="2" charset="2"/>
              <a:buChar char="§"/>
            </a:pPr>
            <a:endParaRPr lang="en-US" sz="2600" dirty="0"/>
          </a:p>
          <a:p>
            <a:pPr marL="285750" indent="-285750" algn="just">
              <a:buFont typeface="Wingdings" panose="05000000000000000000" pitchFamily="2" charset="2"/>
              <a:buChar char="§"/>
            </a:pPr>
            <a:r>
              <a:rPr lang="fr-FR" sz="2600" b="1" dirty="0" err="1"/>
              <a:t>Telecommunications</a:t>
            </a:r>
            <a:r>
              <a:rPr lang="fr-FR" sz="2400" b="1" dirty="0"/>
              <a:t> </a:t>
            </a:r>
            <a:endParaRPr lang="fr-FR" sz="2600" b="1" dirty="0"/>
          </a:p>
          <a:p>
            <a:pPr marL="742950" lvl="1" indent="-285750" algn="just">
              <a:buFont typeface="Wingdings" panose="05000000000000000000" pitchFamily="2" charset="2"/>
              <a:buChar char="§"/>
            </a:pPr>
            <a:r>
              <a:rPr lang="fr-FR" sz="2400" i="1" dirty="0"/>
              <a:t>Goal : </a:t>
            </a:r>
            <a:r>
              <a:rPr lang="en-US" sz="2400" dirty="0"/>
              <a:t>Improve service and reduce churn (loss of customers)</a:t>
            </a:r>
          </a:p>
          <a:p>
            <a:pPr marL="742950" lvl="1" indent="-285750" algn="just">
              <a:buFont typeface="Wingdings" panose="05000000000000000000" pitchFamily="2" charset="2"/>
              <a:buChar char="§"/>
            </a:pPr>
            <a:r>
              <a:rPr lang="en-US" sz="2400" i="1" dirty="0"/>
              <a:t>Example: </a:t>
            </a:r>
            <a:r>
              <a:rPr lang="en-US" sz="2400" dirty="0"/>
              <a:t>Identifying customers likely to switch providers; Detecting network problems early</a:t>
            </a:r>
          </a:p>
          <a:p>
            <a:pPr algn="just"/>
            <a:endParaRPr lang="fr-FR" sz="2800" b="1" dirty="0"/>
          </a:p>
        </p:txBody>
      </p:sp>
      <p:sp>
        <p:nvSpPr>
          <p:cNvPr id="6" name="Espace réservé du numéro de diapositive 16">
            <a:extLst>
              <a:ext uri="{FF2B5EF4-FFF2-40B4-BE49-F238E27FC236}">
                <a16:creationId xmlns:a16="http://schemas.microsoft.com/office/drawing/2014/main" id="{AE7365FD-79C8-2A95-659A-C6630956BF9C}"/>
              </a:ext>
            </a:extLst>
          </p:cNvPr>
          <p:cNvSpPr txBox="1">
            <a:spLocks/>
          </p:cNvSpPr>
          <p:nvPr/>
        </p:nvSpPr>
        <p:spPr>
          <a:xfrm>
            <a:off x="11832771" y="6492875"/>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10</a:t>
            </a:fld>
            <a:endParaRPr lang="fr-FR" sz="1300" dirty="0"/>
          </a:p>
        </p:txBody>
      </p:sp>
      <p:sp>
        <p:nvSpPr>
          <p:cNvPr id="8" name="Ellipse 7">
            <a:extLst>
              <a:ext uri="{FF2B5EF4-FFF2-40B4-BE49-F238E27FC236}">
                <a16:creationId xmlns:a16="http://schemas.microsoft.com/office/drawing/2014/main" id="{1F9BE3D4-DF2A-5D69-D7A1-BD1E218D3CBB}"/>
              </a:ext>
            </a:extLst>
          </p:cNvPr>
          <p:cNvSpPr/>
          <p:nvPr/>
        </p:nvSpPr>
        <p:spPr>
          <a:xfrm>
            <a:off x="9350829" y="1654627"/>
            <a:ext cx="2743200" cy="2601686"/>
          </a:xfrm>
          <a:prstGeom prst="ellipse">
            <a:avLst/>
          </a:prstGeom>
          <a:effectLst>
            <a:outerShdw blurRad="50800" dist="38100" dir="5400000" algn="t"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err="1">
                <a:ln w="22225">
                  <a:solidFill>
                    <a:schemeClr val="accent2"/>
                  </a:solidFill>
                  <a:prstDash val="solid"/>
                </a:ln>
                <a:solidFill>
                  <a:schemeClr val="accent2">
                    <a:lumMod val="40000"/>
                    <a:lumOff val="60000"/>
                  </a:schemeClr>
                </a:solidFill>
              </a:rPr>
              <a:t>Where</a:t>
            </a:r>
            <a:r>
              <a:rPr lang="fr-FR" b="1" dirty="0">
                <a:ln w="22225">
                  <a:solidFill>
                    <a:schemeClr val="accent2"/>
                  </a:solidFill>
                  <a:prstDash val="solid"/>
                </a:ln>
                <a:solidFill>
                  <a:schemeClr val="accent2">
                    <a:lumMod val="40000"/>
                    <a:lumOff val="60000"/>
                  </a:schemeClr>
                </a:solidFill>
              </a:rPr>
              <a:t> </a:t>
            </a:r>
            <a:r>
              <a:rPr lang="fr-FR" b="1" dirty="0" err="1">
                <a:ln w="22225">
                  <a:solidFill>
                    <a:schemeClr val="accent2"/>
                  </a:solidFill>
                  <a:prstDash val="solid"/>
                </a:ln>
                <a:solidFill>
                  <a:schemeClr val="accent2">
                    <a:lumMod val="40000"/>
                    <a:lumOff val="60000"/>
                  </a:schemeClr>
                </a:solidFill>
              </a:rPr>
              <a:t>there</a:t>
            </a:r>
            <a:r>
              <a:rPr lang="fr-FR" b="1" dirty="0">
                <a:ln w="22225">
                  <a:solidFill>
                    <a:schemeClr val="accent2"/>
                  </a:solidFill>
                  <a:prstDash val="solid"/>
                </a:ln>
                <a:solidFill>
                  <a:schemeClr val="accent2">
                    <a:lumMod val="40000"/>
                    <a:lumOff val="60000"/>
                  </a:schemeClr>
                </a:solidFill>
              </a:rPr>
              <a:t> </a:t>
            </a:r>
            <a:r>
              <a:rPr lang="fr-FR" b="1" dirty="0" err="1">
                <a:ln w="22225">
                  <a:solidFill>
                    <a:schemeClr val="accent2"/>
                  </a:solidFill>
                  <a:prstDash val="solid"/>
                </a:ln>
                <a:solidFill>
                  <a:schemeClr val="accent2">
                    <a:lumMod val="40000"/>
                    <a:lumOff val="60000"/>
                  </a:schemeClr>
                </a:solidFill>
              </a:rPr>
              <a:t>is</a:t>
            </a:r>
            <a:r>
              <a:rPr lang="fr-FR" b="1" dirty="0">
                <a:ln w="22225">
                  <a:solidFill>
                    <a:schemeClr val="accent2"/>
                  </a:solidFill>
                  <a:prstDash val="solid"/>
                </a:ln>
                <a:solidFill>
                  <a:schemeClr val="accent2">
                    <a:lumMod val="40000"/>
                    <a:lumOff val="60000"/>
                  </a:schemeClr>
                </a:solidFill>
              </a:rPr>
              <a:t> Data, </a:t>
            </a:r>
            <a:r>
              <a:rPr lang="fr-FR" b="1" dirty="0" err="1">
                <a:ln w="22225">
                  <a:solidFill>
                    <a:schemeClr val="accent2"/>
                  </a:solidFill>
                  <a:prstDash val="solid"/>
                </a:ln>
                <a:solidFill>
                  <a:schemeClr val="accent2">
                    <a:lumMod val="40000"/>
                    <a:lumOff val="60000"/>
                  </a:schemeClr>
                </a:solidFill>
              </a:rPr>
              <a:t>there</a:t>
            </a:r>
            <a:r>
              <a:rPr lang="fr-FR" b="1" dirty="0">
                <a:ln w="22225">
                  <a:solidFill>
                    <a:schemeClr val="accent2"/>
                  </a:solidFill>
                  <a:prstDash val="solid"/>
                </a:ln>
                <a:solidFill>
                  <a:schemeClr val="accent2">
                    <a:lumMod val="40000"/>
                    <a:lumOff val="60000"/>
                  </a:schemeClr>
                </a:solidFill>
              </a:rPr>
              <a:t> </a:t>
            </a:r>
            <a:r>
              <a:rPr lang="fr-FR" b="1" dirty="0" err="1">
                <a:ln w="22225">
                  <a:solidFill>
                    <a:schemeClr val="accent2"/>
                  </a:solidFill>
                  <a:prstDash val="solid"/>
                </a:ln>
                <a:solidFill>
                  <a:schemeClr val="accent2">
                    <a:lumMod val="40000"/>
                    <a:lumOff val="60000"/>
                  </a:schemeClr>
                </a:solidFill>
              </a:rPr>
              <a:t>is</a:t>
            </a:r>
            <a:r>
              <a:rPr lang="fr-FR" b="1" dirty="0">
                <a:ln w="22225">
                  <a:solidFill>
                    <a:schemeClr val="accent2"/>
                  </a:solidFill>
                  <a:prstDash val="solid"/>
                </a:ln>
                <a:solidFill>
                  <a:schemeClr val="accent2">
                    <a:lumMod val="40000"/>
                    <a:lumOff val="60000"/>
                  </a:schemeClr>
                </a:solidFill>
              </a:rPr>
              <a:t> Data Mining</a:t>
            </a:r>
          </a:p>
        </p:txBody>
      </p:sp>
    </p:spTree>
    <p:extLst>
      <p:ext uri="{BB962C8B-B14F-4D97-AF65-F5344CB8AC3E}">
        <p14:creationId xmlns:p14="http://schemas.microsoft.com/office/powerpoint/2010/main" val="403154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98AAF-3B95-1038-1CA9-AEC4730F640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1B20151-3250-2B1C-E391-5B8E8FAAD690}"/>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074FF916-81CD-B2B1-A084-0564661E29A7}"/>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100</a:t>
            </a:fld>
            <a:endParaRPr lang="fr-FR" sz="1300" dirty="0"/>
          </a:p>
        </p:txBody>
      </p:sp>
    </p:spTree>
    <p:extLst>
      <p:ext uri="{BB962C8B-B14F-4D97-AF65-F5344CB8AC3E}">
        <p14:creationId xmlns:p14="http://schemas.microsoft.com/office/powerpoint/2010/main" val="29934791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87B39-877F-36B8-6373-D438F1429B9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1161C3E-8CA4-7746-68F7-0CD52F6CC2F9}"/>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C83D053A-EEDE-38B0-DD1E-61BD8397B76B}"/>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101</a:t>
            </a:fld>
            <a:endParaRPr lang="fr-FR" sz="1300" dirty="0"/>
          </a:p>
        </p:txBody>
      </p:sp>
    </p:spTree>
    <p:extLst>
      <p:ext uri="{BB962C8B-B14F-4D97-AF65-F5344CB8AC3E}">
        <p14:creationId xmlns:p14="http://schemas.microsoft.com/office/powerpoint/2010/main" val="20623824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DC968-FFAA-E6EC-4E9E-5619F6ABC4E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600C6F2-F093-7F78-15AA-69D614C949F0}"/>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30C5A52D-151B-18EB-5CC5-5A86944D41A7}"/>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102</a:t>
            </a:fld>
            <a:endParaRPr lang="fr-FR" sz="1300" dirty="0"/>
          </a:p>
        </p:txBody>
      </p:sp>
    </p:spTree>
    <p:extLst>
      <p:ext uri="{BB962C8B-B14F-4D97-AF65-F5344CB8AC3E}">
        <p14:creationId xmlns:p14="http://schemas.microsoft.com/office/powerpoint/2010/main" val="17691268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AE566-AC37-EDB1-5CEF-74FDD3C4FAE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7FA81FE-9DA0-EF9F-F766-9C6CBB4CC76E}"/>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5117EE30-FBB8-D037-7D3D-144A253E30BA}"/>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103</a:t>
            </a:fld>
            <a:endParaRPr lang="fr-FR" sz="1300" dirty="0"/>
          </a:p>
        </p:txBody>
      </p:sp>
    </p:spTree>
    <p:extLst>
      <p:ext uri="{BB962C8B-B14F-4D97-AF65-F5344CB8AC3E}">
        <p14:creationId xmlns:p14="http://schemas.microsoft.com/office/powerpoint/2010/main" val="42568295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A8324-812D-0FEE-412E-51F44682400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8BD7898-E3E2-5AFF-0281-972170E93306}"/>
              </a:ext>
            </a:extLst>
          </p:cNvPr>
          <p:cNvSpPr>
            <a:spLocks noGrp="1"/>
          </p:cNvSpPr>
          <p:nvPr>
            <p:ph type="title"/>
          </p:nvPr>
        </p:nvSpPr>
        <p:spPr/>
        <p:txBody>
          <a:bodyPr/>
          <a:lstStyle/>
          <a:p>
            <a:endParaRPr lang="fr-FR"/>
          </a:p>
        </p:txBody>
      </p:sp>
      <p:sp>
        <p:nvSpPr>
          <p:cNvPr id="3" name="Espace réservé du numéro de diapositive 2">
            <a:extLst>
              <a:ext uri="{FF2B5EF4-FFF2-40B4-BE49-F238E27FC236}">
                <a16:creationId xmlns:a16="http://schemas.microsoft.com/office/drawing/2014/main" id="{CAD740C2-017D-42ED-7546-4F510451E1EE}"/>
              </a:ext>
            </a:extLst>
          </p:cNvPr>
          <p:cNvSpPr>
            <a:spLocks noGrp="1"/>
          </p:cNvSpPr>
          <p:nvPr>
            <p:ph type="sldNum" sz="quarter" idx="7"/>
          </p:nvPr>
        </p:nvSpPr>
        <p:spPr/>
        <p:txBody>
          <a:bodyPr/>
          <a:lstStyle/>
          <a:p>
            <a:pPr marL="76200">
              <a:lnSpc>
                <a:spcPts val="1410"/>
              </a:lnSpc>
            </a:pPr>
            <a:fld id="{81D60167-4931-47E6-BA6A-407CBD079E47}" type="slidenum">
              <a:rPr lang="fr-FR" spc="-25" smtClean="0"/>
              <a:pPr marL="76200">
                <a:lnSpc>
                  <a:spcPts val="1410"/>
                </a:lnSpc>
              </a:pPr>
              <a:t>104</a:t>
            </a:fld>
            <a:endParaRPr lang="fr-FR" spc="-25" dirty="0"/>
          </a:p>
        </p:txBody>
      </p:sp>
    </p:spTree>
    <p:extLst>
      <p:ext uri="{BB962C8B-B14F-4D97-AF65-F5344CB8AC3E}">
        <p14:creationId xmlns:p14="http://schemas.microsoft.com/office/powerpoint/2010/main" val="18163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E0A0E963-9CC6-B6C1-AB77-D1ACEF96F3CC}"/>
              </a:ext>
            </a:extLst>
          </p:cNvPr>
          <p:cNvGrpSpPr/>
          <p:nvPr/>
        </p:nvGrpSpPr>
        <p:grpSpPr>
          <a:xfrm>
            <a:off x="2010754" y="1169610"/>
            <a:ext cx="8482483" cy="4860979"/>
            <a:chOff x="274421" y="1426463"/>
            <a:chExt cx="8482483" cy="4860979"/>
          </a:xfrm>
        </p:grpSpPr>
        <p:pic>
          <p:nvPicPr>
            <p:cNvPr id="4" name="object 3">
              <a:extLst>
                <a:ext uri="{FF2B5EF4-FFF2-40B4-BE49-F238E27FC236}">
                  <a16:creationId xmlns:a16="http://schemas.microsoft.com/office/drawing/2014/main" id="{076AA871-E731-D8C5-FEE1-7DD0B468B4E2}"/>
                </a:ext>
              </a:extLst>
            </p:cNvPr>
            <p:cNvPicPr/>
            <p:nvPr/>
          </p:nvPicPr>
          <p:blipFill>
            <a:blip r:embed="rId2" cstate="print"/>
            <a:stretch>
              <a:fillRect/>
            </a:stretch>
          </p:blipFill>
          <p:spPr>
            <a:xfrm>
              <a:off x="2133600" y="1426463"/>
              <a:ext cx="6623304" cy="4581144"/>
            </a:xfrm>
            <a:prstGeom prst="rect">
              <a:avLst/>
            </a:prstGeom>
          </p:spPr>
        </p:pic>
        <p:sp>
          <p:nvSpPr>
            <p:cNvPr id="5" name="object 4">
              <a:extLst>
                <a:ext uri="{FF2B5EF4-FFF2-40B4-BE49-F238E27FC236}">
                  <a16:creationId xmlns:a16="http://schemas.microsoft.com/office/drawing/2014/main" id="{21A08082-5661-246F-2EE7-C2222FA8318C}"/>
                </a:ext>
              </a:extLst>
            </p:cNvPr>
            <p:cNvSpPr txBox="1"/>
            <p:nvPr/>
          </p:nvSpPr>
          <p:spPr>
            <a:xfrm>
              <a:off x="2877108" y="6109642"/>
              <a:ext cx="5652135" cy="177800"/>
            </a:xfrm>
            <a:prstGeom prst="rect">
              <a:avLst/>
            </a:prstGeom>
          </p:spPr>
          <p:txBody>
            <a:bodyPr vert="horz" wrap="square" lIns="0" tIns="12065" rIns="0" bIns="0" rtlCol="0">
              <a:spAutoFit/>
            </a:bodyPr>
            <a:lstStyle/>
            <a:p>
              <a:pPr marL="12700">
                <a:lnSpc>
                  <a:spcPct val="100000"/>
                </a:lnSpc>
                <a:spcBef>
                  <a:spcPts val="95"/>
                </a:spcBef>
              </a:pPr>
              <a:r>
                <a:rPr sz="1000" dirty="0">
                  <a:latin typeface="Verdana"/>
                  <a:cs typeface="Verdana"/>
                </a:rPr>
                <a:t>See</a:t>
              </a:r>
              <a:r>
                <a:rPr sz="1000" spc="140" dirty="0">
                  <a:latin typeface="Verdana"/>
                  <a:cs typeface="Verdana"/>
                </a:rPr>
                <a:t> </a:t>
              </a:r>
              <a:r>
                <a:rPr sz="1000" dirty="0">
                  <a:latin typeface="Verdana"/>
                  <a:cs typeface="Verdana"/>
                </a:rPr>
                <a:t>also</a:t>
              </a:r>
              <a:r>
                <a:rPr sz="1000" spc="125" dirty="0">
                  <a:latin typeface="Verdana"/>
                  <a:cs typeface="Verdana"/>
                </a:rPr>
                <a:t> </a:t>
              </a:r>
              <a:r>
                <a:rPr sz="1000" spc="-10" dirty="0">
                  <a:latin typeface="Verdana"/>
                  <a:cs typeface="Verdana"/>
                </a:rPr>
                <a:t>https://machinelearningmastery.com/inspirational-applications-</a:t>
              </a:r>
              <a:r>
                <a:rPr sz="1000" spc="-20" dirty="0">
                  <a:latin typeface="Verdana"/>
                  <a:cs typeface="Verdana"/>
                </a:rPr>
                <a:t>deep-</a:t>
              </a:r>
              <a:r>
                <a:rPr sz="1000" spc="-10" dirty="0">
                  <a:latin typeface="Verdana"/>
                  <a:cs typeface="Verdana"/>
                </a:rPr>
                <a:t>learning/</a:t>
              </a:r>
              <a:endParaRPr sz="1000" dirty="0">
                <a:latin typeface="Verdana"/>
                <a:cs typeface="Verdana"/>
              </a:endParaRPr>
            </a:p>
          </p:txBody>
        </p:sp>
        <p:sp>
          <p:nvSpPr>
            <p:cNvPr id="6" name="object 5">
              <a:extLst>
                <a:ext uri="{FF2B5EF4-FFF2-40B4-BE49-F238E27FC236}">
                  <a16:creationId xmlns:a16="http://schemas.microsoft.com/office/drawing/2014/main" id="{B351E950-AFA0-12C6-C88C-9BACC9F581BB}"/>
                </a:ext>
              </a:extLst>
            </p:cNvPr>
            <p:cNvSpPr txBox="1"/>
            <p:nvPr/>
          </p:nvSpPr>
          <p:spPr>
            <a:xfrm>
              <a:off x="350926" y="2915792"/>
              <a:ext cx="1539875" cy="1306195"/>
            </a:xfrm>
            <a:prstGeom prst="rect">
              <a:avLst/>
            </a:prstGeom>
          </p:spPr>
          <p:txBody>
            <a:bodyPr vert="horz" wrap="square" lIns="0" tIns="12700" rIns="0" bIns="0" rtlCol="0">
              <a:spAutoFit/>
            </a:bodyPr>
            <a:lstStyle/>
            <a:p>
              <a:pPr marL="12700" marR="5080">
                <a:lnSpc>
                  <a:spcPct val="100000"/>
                </a:lnSpc>
                <a:spcBef>
                  <a:spcPts val="100"/>
                </a:spcBef>
              </a:pPr>
              <a:r>
                <a:rPr sz="1200" dirty="0">
                  <a:latin typeface="Verdana"/>
                  <a:cs typeface="Verdana"/>
                </a:rPr>
                <a:t>Zhang,</a:t>
              </a:r>
              <a:r>
                <a:rPr sz="1200" spc="-15" dirty="0">
                  <a:latin typeface="Verdana"/>
                  <a:cs typeface="Verdana"/>
                </a:rPr>
                <a:t> </a:t>
              </a:r>
              <a:r>
                <a:rPr sz="1200" dirty="0">
                  <a:latin typeface="Verdana"/>
                  <a:cs typeface="Verdana"/>
                </a:rPr>
                <a:t>Isola,</a:t>
              </a:r>
              <a:r>
                <a:rPr sz="1200" spc="-40" dirty="0">
                  <a:latin typeface="Verdana"/>
                  <a:cs typeface="Verdana"/>
                </a:rPr>
                <a:t> </a:t>
              </a:r>
              <a:r>
                <a:rPr sz="1200" spc="-10" dirty="0">
                  <a:latin typeface="Verdana"/>
                  <a:cs typeface="Verdana"/>
                </a:rPr>
                <a:t>Efros. </a:t>
              </a:r>
              <a:r>
                <a:rPr sz="1200" dirty="0">
                  <a:latin typeface="Verdana"/>
                  <a:cs typeface="Verdana"/>
                </a:rPr>
                <a:t>Colorful</a:t>
              </a:r>
              <a:r>
                <a:rPr sz="1200" spc="-40" dirty="0">
                  <a:latin typeface="Verdana"/>
                  <a:cs typeface="Verdana"/>
                </a:rPr>
                <a:t> </a:t>
              </a:r>
              <a:r>
                <a:rPr sz="1200" spc="-20" dirty="0">
                  <a:latin typeface="Verdana"/>
                  <a:cs typeface="Verdana"/>
                </a:rPr>
                <a:t>Image </a:t>
              </a:r>
              <a:r>
                <a:rPr sz="1200" spc="-10" dirty="0">
                  <a:latin typeface="Verdana"/>
                  <a:cs typeface="Verdana"/>
                </a:rPr>
                <a:t>Colorization.</a:t>
              </a:r>
              <a:endParaRPr sz="1200">
                <a:latin typeface="Verdana"/>
                <a:cs typeface="Verdana"/>
              </a:endParaRPr>
            </a:p>
            <a:p>
              <a:pPr marL="12700">
                <a:lnSpc>
                  <a:spcPct val="100000"/>
                </a:lnSpc>
              </a:pPr>
              <a:r>
                <a:rPr sz="1200" dirty="0">
                  <a:latin typeface="Verdana"/>
                  <a:cs typeface="Verdana"/>
                </a:rPr>
                <a:t>In</a:t>
              </a:r>
              <a:r>
                <a:rPr sz="1200" spc="-25" dirty="0">
                  <a:latin typeface="Verdana"/>
                  <a:cs typeface="Verdana"/>
                </a:rPr>
                <a:t> </a:t>
              </a:r>
              <a:r>
                <a:rPr sz="1200" dirty="0">
                  <a:latin typeface="Verdana"/>
                  <a:cs typeface="Verdana"/>
                </a:rPr>
                <a:t>ECCV,</a:t>
              </a:r>
              <a:r>
                <a:rPr sz="1200" spc="-5" dirty="0">
                  <a:latin typeface="Verdana"/>
                  <a:cs typeface="Verdana"/>
                </a:rPr>
                <a:t> </a:t>
              </a:r>
              <a:r>
                <a:rPr sz="1200" spc="-20" dirty="0">
                  <a:latin typeface="Verdana"/>
                  <a:cs typeface="Verdana"/>
                </a:rPr>
                <a:t>2016.</a:t>
              </a:r>
              <a:endParaRPr sz="1200">
                <a:latin typeface="Verdana"/>
                <a:cs typeface="Verdana"/>
              </a:endParaRPr>
            </a:p>
            <a:p>
              <a:pPr>
                <a:lnSpc>
                  <a:spcPct val="100000"/>
                </a:lnSpc>
                <a:spcBef>
                  <a:spcPts val="50"/>
                </a:spcBef>
              </a:pPr>
              <a:endParaRPr sz="1200">
                <a:latin typeface="Verdana"/>
                <a:cs typeface="Verdana"/>
              </a:endParaRPr>
            </a:p>
            <a:p>
              <a:pPr marL="12700" marR="10160">
                <a:lnSpc>
                  <a:spcPts val="1430"/>
                </a:lnSpc>
              </a:pPr>
              <a:r>
                <a:rPr sz="1200" spc="-10" dirty="0">
                  <a:latin typeface="Verdana"/>
                  <a:cs typeface="Verdana"/>
                  <a:hlinkClick r:id="rId3"/>
                </a:rPr>
                <a:t>http://richzhang.git</a:t>
              </a:r>
              <a:r>
                <a:rPr sz="1200" spc="-10" dirty="0">
                  <a:latin typeface="Verdana"/>
                  <a:cs typeface="Verdana"/>
                </a:rPr>
                <a:t> hub.io/colorization/</a:t>
              </a:r>
              <a:endParaRPr sz="1200">
                <a:latin typeface="Verdana"/>
                <a:cs typeface="Verdana"/>
              </a:endParaRPr>
            </a:p>
          </p:txBody>
        </p:sp>
        <p:sp>
          <p:nvSpPr>
            <p:cNvPr id="7" name="object 6">
              <a:extLst>
                <a:ext uri="{FF2B5EF4-FFF2-40B4-BE49-F238E27FC236}">
                  <a16:creationId xmlns:a16="http://schemas.microsoft.com/office/drawing/2014/main" id="{EE15155F-67B7-9F14-A882-1FA6A023165B}"/>
                </a:ext>
              </a:extLst>
            </p:cNvPr>
            <p:cNvSpPr txBox="1"/>
            <p:nvPr/>
          </p:nvSpPr>
          <p:spPr>
            <a:xfrm>
              <a:off x="274421" y="1772488"/>
              <a:ext cx="1788160" cy="908050"/>
            </a:xfrm>
            <a:prstGeom prst="rect">
              <a:avLst/>
            </a:prstGeom>
          </p:spPr>
          <p:txBody>
            <a:bodyPr vert="horz" wrap="square" lIns="0" tIns="29845" rIns="0" bIns="0" rtlCol="0">
              <a:spAutoFit/>
            </a:bodyPr>
            <a:lstStyle/>
            <a:p>
              <a:pPr marL="12700" marR="5080">
                <a:lnSpc>
                  <a:spcPct val="94600"/>
                </a:lnSpc>
                <a:spcBef>
                  <a:spcPts val="235"/>
                </a:spcBef>
              </a:pPr>
              <a:r>
                <a:rPr sz="2000" b="1" dirty="0">
                  <a:solidFill>
                    <a:srgbClr val="6C6C6C"/>
                  </a:solidFill>
                  <a:latin typeface="Verdana"/>
                  <a:cs typeface="Verdana"/>
                </a:rPr>
                <a:t>black</a:t>
              </a:r>
              <a:r>
                <a:rPr sz="2000" b="1" spc="-20" dirty="0">
                  <a:solidFill>
                    <a:srgbClr val="6C6C6C"/>
                  </a:solidFill>
                  <a:latin typeface="Verdana"/>
                  <a:cs typeface="Verdana"/>
                </a:rPr>
                <a:t> </a:t>
              </a:r>
              <a:r>
                <a:rPr sz="2000" b="1" spc="-25" dirty="0">
                  <a:solidFill>
                    <a:srgbClr val="6C6C6C"/>
                  </a:solidFill>
                  <a:latin typeface="Verdana"/>
                  <a:cs typeface="Verdana"/>
                </a:rPr>
                <a:t>and </a:t>
              </a:r>
              <a:r>
                <a:rPr sz="2000" b="1" dirty="0">
                  <a:solidFill>
                    <a:srgbClr val="6C6C6C"/>
                  </a:solidFill>
                  <a:latin typeface="Verdana"/>
                  <a:cs typeface="Verdana"/>
                </a:rPr>
                <a:t>white</a:t>
              </a:r>
              <a:r>
                <a:rPr sz="2000" b="1" spc="-30" dirty="0">
                  <a:solidFill>
                    <a:srgbClr val="6C6C6C"/>
                  </a:solidFill>
                  <a:latin typeface="Verdana"/>
                  <a:cs typeface="Verdana"/>
                </a:rPr>
                <a:t> </a:t>
              </a:r>
              <a:r>
                <a:rPr sz="2000" b="1" spc="-10" dirty="0">
                  <a:solidFill>
                    <a:srgbClr val="6C6C6C"/>
                  </a:solidFill>
                  <a:latin typeface="Verdana"/>
                  <a:cs typeface="Verdana"/>
                </a:rPr>
                <a:t>image colorization</a:t>
              </a:r>
              <a:endParaRPr sz="2000">
                <a:latin typeface="Verdana"/>
                <a:cs typeface="Verdana"/>
              </a:endParaRPr>
            </a:p>
          </p:txBody>
        </p:sp>
      </p:grpSp>
      <p:sp>
        <p:nvSpPr>
          <p:cNvPr id="9" name="Espace réservé du numéro de diapositive 16">
            <a:extLst>
              <a:ext uri="{FF2B5EF4-FFF2-40B4-BE49-F238E27FC236}">
                <a16:creationId xmlns:a16="http://schemas.microsoft.com/office/drawing/2014/main" id="{CBD4BA97-157A-D189-51B5-E7369D182537}"/>
              </a:ext>
            </a:extLst>
          </p:cNvPr>
          <p:cNvSpPr txBox="1">
            <a:spLocks/>
          </p:cNvSpPr>
          <p:nvPr/>
        </p:nvSpPr>
        <p:spPr>
          <a:xfrm>
            <a:off x="11832771" y="6492875"/>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11</a:t>
            </a:fld>
            <a:endParaRPr lang="fr-FR" sz="1300" dirty="0"/>
          </a:p>
        </p:txBody>
      </p:sp>
      <p:sp>
        <p:nvSpPr>
          <p:cNvPr id="10" name="object 2">
            <a:extLst>
              <a:ext uri="{FF2B5EF4-FFF2-40B4-BE49-F238E27FC236}">
                <a16:creationId xmlns:a16="http://schemas.microsoft.com/office/drawing/2014/main" id="{6D53AF8B-1877-7D59-249F-BCA9D5735CB4}"/>
              </a:ext>
            </a:extLst>
          </p:cNvPr>
          <p:cNvSpPr txBox="1">
            <a:spLocks/>
          </p:cNvSpPr>
          <p:nvPr/>
        </p:nvSpPr>
        <p:spPr>
          <a:xfrm>
            <a:off x="-2980607" y="0"/>
            <a:ext cx="12407636" cy="505267"/>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3200" i="1" kern="0" dirty="0" err="1"/>
              <a:t>What</a:t>
            </a:r>
            <a:r>
              <a:rPr lang="fr-FR" sz="3200" i="1" kern="0" dirty="0"/>
              <a:t> </a:t>
            </a:r>
            <a:r>
              <a:rPr lang="fr-FR" sz="3200" i="1" kern="0" dirty="0" err="1"/>
              <a:t>is</a:t>
            </a:r>
            <a:r>
              <a:rPr lang="fr-FR" sz="3200" i="1" kern="0" dirty="0"/>
              <a:t> </a:t>
            </a:r>
            <a:r>
              <a:rPr kumimoji="0" lang="fr-FR" sz="3200" b="1" i="1" u="none" strike="noStrike" kern="0" cap="none" spc="-10" normalizeH="0" baseline="0" noProof="0" dirty="0">
                <a:ln>
                  <a:noFill/>
                </a:ln>
                <a:solidFill>
                  <a:srgbClr val="3333CC"/>
                </a:solidFill>
                <a:effectLst/>
                <a:uLnTx/>
                <a:uFillTx/>
                <a:latin typeface="Arial"/>
                <a:ea typeface="+mj-ea"/>
                <a:cs typeface="Arial"/>
              </a:rPr>
              <a:t>DM ? </a:t>
            </a:r>
            <a:r>
              <a:rPr kumimoji="0" lang="fr-FR" sz="2600" b="1" i="1" u="none" strike="noStrike" kern="0" cap="none" spc="-10" normalizeH="0" baseline="0" noProof="0" dirty="0" err="1">
                <a:ln>
                  <a:noFill/>
                </a:ln>
                <a:solidFill>
                  <a:srgbClr val="3333CC"/>
                </a:solidFill>
                <a:effectLst/>
                <a:uLnTx/>
                <a:uFillTx/>
                <a:latin typeface="Arial"/>
                <a:ea typeface="+mj-ea"/>
                <a:cs typeface="Arial"/>
              </a:rPr>
              <a:t>Where</a:t>
            </a:r>
            <a:r>
              <a:rPr kumimoji="0" lang="fr-FR" sz="2600" b="1" i="1" u="none" strike="noStrike" kern="0" cap="none" spc="-10" normalizeH="0" baseline="0" noProof="0" dirty="0">
                <a:ln>
                  <a:noFill/>
                </a:ln>
                <a:solidFill>
                  <a:srgbClr val="3333CC"/>
                </a:solidFill>
                <a:effectLst/>
                <a:uLnTx/>
                <a:uFillTx/>
                <a:latin typeface="Arial"/>
                <a:ea typeface="+mj-ea"/>
                <a:cs typeface="Arial"/>
              </a:rPr>
              <a:t> DM </a:t>
            </a:r>
            <a:r>
              <a:rPr kumimoji="0" lang="fr-FR" sz="2600" b="1" i="1" u="none" strike="noStrike" kern="0" cap="none" spc="-10" normalizeH="0" baseline="0" noProof="0" dirty="0" err="1">
                <a:ln>
                  <a:noFill/>
                </a:ln>
                <a:solidFill>
                  <a:srgbClr val="3333CC"/>
                </a:solidFill>
                <a:effectLst/>
                <a:uLnTx/>
                <a:uFillTx/>
                <a:latin typeface="Arial"/>
                <a:ea typeface="+mj-ea"/>
                <a:cs typeface="Arial"/>
              </a:rPr>
              <a:t>is</a:t>
            </a:r>
            <a:r>
              <a:rPr kumimoji="0" lang="fr-FR" sz="2600" b="1" i="1" u="none" strike="noStrike" kern="0" cap="none" spc="-10" normalizeH="0" baseline="0" noProof="0" dirty="0">
                <a:ln>
                  <a:noFill/>
                </a:ln>
                <a:solidFill>
                  <a:srgbClr val="3333CC"/>
                </a:solidFill>
                <a:effectLst/>
                <a:uLnTx/>
                <a:uFillTx/>
                <a:latin typeface="Arial"/>
                <a:ea typeface="+mj-ea"/>
                <a:cs typeface="Arial"/>
              </a:rPr>
              <a:t> </a:t>
            </a:r>
            <a:r>
              <a:rPr lang="fr-FR" sz="2600" i="1" kern="0" spc="-10" dirty="0"/>
              <a:t>U</a:t>
            </a:r>
            <a:r>
              <a:rPr kumimoji="0" lang="fr-FR" sz="2600" b="1" i="1" u="none" strike="noStrike" kern="0" cap="none" spc="-10" normalizeH="0" baseline="0" noProof="0" dirty="0" err="1">
                <a:ln>
                  <a:noFill/>
                </a:ln>
                <a:solidFill>
                  <a:srgbClr val="3333CC"/>
                </a:solidFill>
                <a:effectLst/>
                <a:uLnTx/>
                <a:uFillTx/>
                <a:latin typeface="Arial"/>
                <a:ea typeface="+mj-ea"/>
                <a:cs typeface="Arial"/>
              </a:rPr>
              <a:t>sed</a:t>
            </a:r>
            <a:endParaRPr kumimoji="0" lang="fr-FR" sz="2600" b="1" i="1" u="none" strike="noStrike" kern="0" cap="none" spc="-10" normalizeH="0" baseline="0" noProof="0" dirty="0">
              <a:ln>
                <a:noFill/>
              </a:ln>
              <a:solidFill>
                <a:srgbClr val="3333CC"/>
              </a:solidFill>
              <a:effectLst/>
              <a:uLnTx/>
              <a:uFillTx/>
              <a:latin typeface="Arial"/>
              <a:ea typeface="+mj-ea"/>
              <a:cs typeface="Arial"/>
            </a:endParaRPr>
          </a:p>
        </p:txBody>
      </p:sp>
    </p:spTree>
    <p:extLst>
      <p:ext uri="{BB962C8B-B14F-4D97-AF65-F5344CB8AC3E}">
        <p14:creationId xmlns:p14="http://schemas.microsoft.com/office/powerpoint/2010/main" val="1363052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9B70B-0553-422C-3EE7-91B0804B2596}"/>
            </a:ext>
          </a:extLst>
        </p:cNvPr>
        <p:cNvGrpSpPr/>
        <p:nvPr/>
      </p:nvGrpSpPr>
      <p:grpSpPr>
        <a:xfrm>
          <a:off x="0" y="0"/>
          <a:ext cx="0" cy="0"/>
          <a:chOff x="0" y="0"/>
          <a:chExt cx="0" cy="0"/>
        </a:xfrm>
      </p:grpSpPr>
      <p:sp>
        <p:nvSpPr>
          <p:cNvPr id="9" name="Espace réservé du numéro de diapositive 16">
            <a:extLst>
              <a:ext uri="{FF2B5EF4-FFF2-40B4-BE49-F238E27FC236}">
                <a16:creationId xmlns:a16="http://schemas.microsoft.com/office/drawing/2014/main" id="{D1CE433A-D31C-03A4-3770-5827BB21E8AC}"/>
              </a:ext>
            </a:extLst>
          </p:cNvPr>
          <p:cNvSpPr txBox="1">
            <a:spLocks/>
          </p:cNvSpPr>
          <p:nvPr/>
        </p:nvSpPr>
        <p:spPr>
          <a:xfrm>
            <a:off x="11832771" y="6492875"/>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12</a:t>
            </a:fld>
            <a:endParaRPr lang="fr-FR" sz="1300" dirty="0"/>
          </a:p>
        </p:txBody>
      </p:sp>
      <p:sp>
        <p:nvSpPr>
          <p:cNvPr id="10" name="object 2">
            <a:extLst>
              <a:ext uri="{FF2B5EF4-FFF2-40B4-BE49-F238E27FC236}">
                <a16:creationId xmlns:a16="http://schemas.microsoft.com/office/drawing/2014/main" id="{BA859ADB-72B8-DCF2-D950-A440C0906E85}"/>
              </a:ext>
            </a:extLst>
          </p:cNvPr>
          <p:cNvSpPr txBox="1">
            <a:spLocks/>
          </p:cNvSpPr>
          <p:nvPr/>
        </p:nvSpPr>
        <p:spPr>
          <a:xfrm>
            <a:off x="-2980607" y="0"/>
            <a:ext cx="12407636" cy="505267"/>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3200" i="1" kern="0" dirty="0" err="1"/>
              <a:t>What</a:t>
            </a:r>
            <a:r>
              <a:rPr lang="fr-FR" sz="3200" i="1" kern="0" dirty="0"/>
              <a:t> </a:t>
            </a:r>
            <a:r>
              <a:rPr lang="fr-FR" sz="3200" i="1" kern="0" dirty="0" err="1"/>
              <a:t>is</a:t>
            </a:r>
            <a:r>
              <a:rPr lang="fr-FR" sz="3200" i="1" kern="0" dirty="0"/>
              <a:t> </a:t>
            </a:r>
            <a:r>
              <a:rPr kumimoji="0" lang="fr-FR" sz="3200" b="1" i="1" u="none" strike="noStrike" kern="0" cap="none" spc="-10" normalizeH="0" baseline="0" noProof="0" dirty="0">
                <a:ln>
                  <a:noFill/>
                </a:ln>
                <a:solidFill>
                  <a:srgbClr val="3333CC"/>
                </a:solidFill>
                <a:effectLst/>
                <a:uLnTx/>
                <a:uFillTx/>
                <a:latin typeface="Arial"/>
                <a:ea typeface="+mj-ea"/>
                <a:cs typeface="Arial"/>
              </a:rPr>
              <a:t>DM ? </a:t>
            </a:r>
            <a:r>
              <a:rPr kumimoji="0" lang="fr-FR" sz="2600" b="1" i="1" u="none" strike="noStrike" kern="0" cap="none" spc="-10" normalizeH="0" baseline="0" noProof="0" dirty="0" err="1">
                <a:ln>
                  <a:noFill/>
                </a:ln>
                <a:solidFill>
                  <a:srgbClr val="3333CC"/>
                </a:solidFill>
                <a:effectLst/>
                <a:uLnTx/>
                <a:uFillTx/>
                <a:latin typeface="Arial"/>
                <a:ea typeface="+mj-ea"/>
                <a:cs typeface="Arial"/>
              </a:rPr>
              <a:t>Where</a:t>
            </a:r>
            <a:r>
              <a:rPr kumimoji="0" lang="fr-FR" sz="2600" b="1" i="1" u="none" strike="noStrike" kern="0" cap="none" spc="-10" normalizeH="0" baseline="0" noProof="0" dirty="0">
                <a:ln>
                  <a:noFill/>
                </a:ln>
                <a:solidFill>
                  <a:srgbClr val="3333CC"/>
                </a:solidFill>
                <a:effectLst/>
                <a:uLnTx/>
                <a:uFillTx/>
                <a:latin typeface="Arial"/>
                <a:ea typeface="+mj-ea"/>
                <a:cs typeface="Arial"/>
              </a:rPr>
              <a:t> DM </a:t>
            </a:r>
            <a:r>
              <a:rPr kumimoji="0" lang="fr-FR" sz="2600" b="1" i="1" u="none" strike="noStrike" kern="0" cap="none" spc="-10" normalizeH="0" baseline="0" noProof="0" dirty="0" err="1">
                <a:ln>
                  <a:noFill/>
                </a:ln>
                <a:solidFill>
                  <a:srgbClr val="3333CC"/>
                </a:solidFill>
                <a:effectLst/>
                <a:uLnTx/>
                <a:uFillTx/>
                <a:latin typeface="Arial"/>
                <a:ea typeface="+mj-ea"/>
                <a:cs typeface="Arial"/>
              </a:rPr>
              <a:t>is</a:t>
            </a:r>
            <a:r>
              <a:rPr kumimoji="0" lang="fr-FR" sz="2600" b="1" i="1" u="none" strike="noStrike" kern="0" cap="none" spc="-10" normalizeH="0" baseline="0" noProof="0" dirty="0">
                <a:ln>
                  <a:noFill/>
                </a:ln>
                <a:solidFill>
                  <a:srgbClr val="3333CC"/>
                </a:solidFill>
                <a:effectLst/>
                <a:uLnTx/>
                <a:uFillTx/>
                <a:latin typeface="Arial"/>
                <a:ea typeface="+mj-ea"/>
                <a:cs typeface="Arial"/>
              </a:rPr>
              <a:t> </a:t>
            </a:r>
            <a:r>
              <a:rPr lang="fr-FR" sz="2600" i="1" kern="0" spc="-10" dirty="0"/>
              <a:t>U</a:t>
            </a:r>
            <a:r>
              <a:rPr kumimoji="0" lang="fr-FR" sz="2600" b="1" i="1" u="none" strike="noStrike" kern="0" cap="none" spc="-10" normalizeH="0" baseline="0" noProof="0" dirty="0" err="1">
                <a:ln>
                  <a:noFill/>
                </a:ln>
                <a:solidFill>
                  <a:srgbClr val="3333CC"/>
                </a:solidFill>
                <a:effectLst/>
                <a:uLnTx/>
                <a:uFillTx/>
                <a:latin typeface="Arial"/>
                <a:ea typeface="+mj-ea"/>
                <a:cs typeface="Arial"/>
              </a:rPr>
              <a:t>sed</a:t>
            </a:r>
            <a:endParaRPr kumimoji="0" lang="fr-FR" sz="2600" b="1" i="1" u="none" strike="noStrike" kern="0" cap="none" spc="-10" normalizeH="0" baseline="0" noProof="0" dirty="0">
              <a:ln>
                <a:noFill/>
              </a:ln>
              <a:solidFill>
                <a:srgbClr val="3333CC"/>
              </a:solidFill>
              <a:effectLst/>
              <a:uLnTx/>
              <a:uFillTx/>
              <a:latin typeface="Arial"/>
              <a:ea typeface="+mj-ea"/>
              <a:cs typeface="Arial"/>
            </a:endParaRPr>
          </a:p>
        </p:txBody>
      </p:sp>
      <p:grpSp>
        <p:nvGrpSpPr>
          <p:cNvPr id="12" name="Groupe 11">
            <a:extLst>
              <a:ext uri="{FF2B5EF4-FFF2-40B4-BE49-F238E27FC236}">
                <a16:creationId xmlns:a16="http://schemas.microsoft.com/office/drawing/2014/main" id="{4AC4EBAA-16C5-F601-B838-F58300D1CB9A}"/>
              </a:ext>
            </a:extLst>
          </p:cNvPr>
          <p:cNvGrpSpPr/>
          <p:nvPr/>
        </p:nvGrpSpPr>
        <p:grpSpPr>
          <a:xfrm>
            <a:off x="-846187" y="1024023"/>
            <a:ext cx="10926413" cy="5365702"/>
            <a:chOff x="-2032730" y="1143765"/>
            <a:chExt cx="10926413" cy="5365702"/>
          </a:xfrm>
        </p:grpSpPr>
        <p:sp>
          <p:nvSpPr>
            <p:cNvPr id="2" name="object 3">
              <a:extLst>
                <a:ext uri="{FF2B5EF4-FFF2-40B4-BE49-F238E27FC236}">
                  <a16:creationId xmlns:a16="http://schemas.microsoft.com/office/drawing/2014/main" id="{670CE40D-252D-2DB5-43B6-D64ACD9D5B8D}"/>
                </a:ext>
              </a:extLst>
            </p:cNvPr>
            <p:cNvSpPr txBox="1"/>
            <p:nvPr/>
          </p:nvSpPr>
          <p:spPr>
            <a:xfrm>
              <a:off x="-2032730" y="1143765"/>
              <a:ext cx="8138795" cy="394979"/>
            </a:xfrm>
            <a:prstGeom prst="rect">
              <a:avLst/>
            </a:prstGeom>
          </p:spPr>
          <p:txBody>
            <a:bodyPr vert="horz" wrap="square" lIns="0" tIns="116839" rIns="0" bIns="0" rtlCol="0">
              <a:spAutoFit/>
            </a:bodyPr>
            <a:lstStyle/>
            <a:p>
              <a:pPr marR="10160" algn="r">
                <a:lnSpc>
                  <a:spcPct val="100000"/>
                </a:lnSpc>
                <a:spcBef>
                  <a:spcPts val="919"/>
                </a:spcBef>
              </a:pPr>
              <a:r>
                <a:rPr lang="fr-FR" b="1" dirty="0">
                  <a:solidFill>
                    <a:srgbClr val="6C6C6C"/>
                  </a:solidFill>
                  <a:latin typeface="Verdana"/>
                  <a:cs typeface="Verdana"/>
                </a:rPr>
                <a:t>I</a:t>
              </a:r>
              <a:r>
                <a:rPr sz="1800" b="1" dirty="0">
                  <a:solidFill>
                    <a:srgbClr val="6C6C6C"/>
                  </a:solidFill>
                  <a:latin typeface="Verdana"/>
                  <a:cs typeface="Verdana"/>
                </a:rPr>
                <a:t>mage</a:t>
              </a:r>
              <a:r>
                <a:rPr sz="1800" b="1" spc="-85" dirty="0">
                  <a:solidFill>
                    <a:srgbClr val="6C6C6C"/>
                  </a:solidFill>
                  <a:latin typeface="Verdana"/>
                  <a:cs typeface="Verdana"/>
                </a:rPr>
                <a:t> </a:t>
              </a:r>
              <a:r>
                <a:rPr sz="1800" b="1" dirty="0">
                  <a:solidFill>
                    <a:srgbClr val="6C6C6C"/>
                  </a:solidFill>
                  <a:latin typeface="Verdana"/>
                  <a:cs typeface="Verdana"/>
                </a:rPr>
                <a:t>recognition</a:t>
              </a:r>
              <a:r>
                <a:rPr sz="1800" b="1" spc="-75" dirty="0">
                  <a:solidFill>
                    <a:srgbClr val="6C6C6C"/>
                  </a:solidFill>
                  <a:latin typeface="Verdana"/>
                  <a:cs typeface="Verdana"/>
                </a:rPr>
                <a:t> </a:t>
              </a:r>
              <a:r>
                <a:rPr sz="1600" b="1" dirty="0">
                  <a:solidFill>
                    <a:srgbClr val="6C6C6C"/>
                  </a:solidFill>
                  <a:latin typeface="Verdana"/>
                  <a:cs typeface="Verdana"/>
                </a:rPr>
                <a:t>using</a:t>
              </a:r>
              <a:r>
                <a:rPr sz="1600" b="1" spc="-60" dirty="0">
                  <a:solidFill>
                    <a:srgbClr val="6C6C6C"/>
                  </a:solidFill>
                  <a:latin typeface="Verdana"/>
                  <a:cs typeface="Verdana"/>
                </a:rPr>
                <a:t> </a:t>
              </a:r>
              <a:r>
                <a:rPr sz="1600" b="1" spc="-20" dirty="0">
                  <a:solidFill>
                    <a:srgbClr val="6C6C6C"/>
                  </a:solidFill>
                  <a:latin typeface="Verdana"/>
                  <a:cs typeface="Verdana"/>
                </a:rPr>
                <a:t>deep</a:t>
              </a:r>
              <a:r>
                <a:rPr lang="fr-FR" sz="1600" spc="-20" dirty="0">
                  <a:latin typeface="Verdana"/>
                  <a:cs typeface="Verdana"/>
                </a:rPr>
                <a:t> </a:t>
              </a:r>
              <a:r>
                <a:rPr sz="1600" b="1" dirty="0">
                  <a:solidFill>
                    <a:srgbClr val="6C6C6C"/>
                  </a:solidFill>
                  <a:latin typeface="Verdana"/>
                  <a:cs typeface="Verdana"/>
                </a:rPr>
                <a:t>neural</a:t>
              </a:r>
              <a:r>
                <a:rPr sz="1600" b="1" spc="-55" dirty="0">
                  <a:solidFill>
                    <a:srgbClr val="6C6C6C"/>
                  </a:solidFill>
                  <a:latin typeface="Verdana"/>
                  <a:cs typeface="Verdana"/>
                </a:rPr>
                <a:t> </a:t>
              </a:r>
              <a:r>
                <a:rPr sz="1600" b="1" spc="-10" dirty="0">
                  <a:solidFill>
                    <a:srgbClr val="6C6C6C"/>
                  </a:solidFill>
                  <a:latin typeface="Verdana"/>
                  <a:cs typeface="Verdana"/>
                </a:rPr>
                <a:t>networks</a:t>
              </a:r>
              <a:endParaRPr sz="1600" dirty="0">
                <a:latin typeface="Verdana"/>
                <a:cs typeface="Verdana"/>
              </a:endParaRPr>
            </a:p>
          </p:txBody>
        </p:sp>
        <p:pic>
          <p:nvPicPr>
            <p:cNvPr id="3" name="object 4">
              <a:extLst>
                <a:ext uri="{FF2B5EF4-FFF2-40B4-BE49-F238E27FC236}">
                  <a16:creationId xmlns:a16="http://schemas.microsoft.com/office/drawing/2014/main" id="{7B6FFF4D-2E08-3D4D-D039-04C7282C1964}"/>
                </a:ext>
              </a:extLst>
            </p:cNvPr>
            <p:cNvPicPr/>
            <p:nvPr/>
          </p:nvPicPr>
          <p:blipFill>
            <a:blip r:embed="rId2" cstate="print"/>
            <a:stretch>
              <a:fillRect/>
            </a:stretch>
          </p:blipFill>
          <p:spPr>
            <a:xfrm>
              <a:off x="381000" y="1889760"/>
              <a:ext cx="6019800" cy="4619707"/>
            </a:xfrm>
            <a:prstGeom prst="rect">
              <a:avLst/>
            </a:prstGeom>
          </p:spPr>
        </p:pic>
        <p:sp>
          <p:nvSpPr>
            <p:cNvPr id="11" name="object 5">
              <a:extLst>
                <a:ext uri="{FF2B5EF4-FFF2-40B4-BE49-F238E27FC236}">
                  <a16:creationId xmlns:a16="http://schemas.microsoft.com/office/drawing/2014/main" id="{4EBFFBAF-5CEF-1EE0-B14F-2B1FB41125A0}"/>
                </a:ext>
              </a:extLst>
            </p:cNvPr>
            <p:cNvSpPr txBox="1"/>
            <p:nvPr/>
          </p:nvSpPr>
          <p:spPr>
            <a:xfrm>
              <a:off x="6514338" y="3078226"/>
              <a:ext cx="2379345" cy="1489075"/>
            </a:xfrm>
            <a:prstGeom prst="rect">
              <a:avLst/>
            </a:prstGeom>
          </p:spPr>
          <p:txBody>
            <a:bodyPr vert="horz" wrap="square" lIns="0" tIns="12700" rIns="0" bIns="0" rtlCol="0">
              <a:spAutoFit/>
            </a:bodyPr>
            <a:lstStyle/>
            <a:p>
              <a:pPr marL="12700" marR="196850">
                <a:lnSpc>
                  <a:spcPct val="100000"/>
                </a:lnSpc>
                <a:spcBef>
                  <a:spcPts val="100"/>
                </a:spcBef>
              </a:pPr>
              <a:r>
                <a:rPr sz="1200" dirty="0">
                  <a:latin typeface="Verdana"/>
                  <a:cs typeface="Verdana"/>
                </a:rPr>
                <a:t>Andrej</a:t>
              </a:r>
              <a:r>
                <a:rPr sz="1200" spc="-30" dirty="0">
                  <a:latin typeface="Verdana"/>
                  <a:cs typeface="Verdana"/>
                </a:rPr>
                <a:t> </a:t>
              </a:r>
              <a:r>
                <a:rPr sz="1200" dirty="0">
                  <a:latin typeface="Verdana"/>
                  <a:cs typeface="Verdana"/>
                </a:rPr>
                <a:t>Karpathy &amp;</a:t>
              </a:r>
              <a:r>
                <a:rPr sz="1200" spc="-30" dirty="0">
                  <a:latin typeface="Verdana"/>
                  <a:cs typeface="Verdana"/>
                </a:rPr>
                <a:t> </a:t>
              </a:r>
              <a:r>
                <a:rPr sz="1200" dirty="0">
                  <a:latin typeface="Verdana"/>
                  <a:cs typeface="Verdana"/>
                </a:rPr>
                <a:t>Li</a:t>
              </a:r>
              <a:r>
                <a:rPr sz="1200" spc="-35" dirty="0">
                  <a:latin typeface="Verdana"/>
                  <a:cs typeface="Verdana"/>
                </a:rPr>
                <a:t> </a:t>
              </a:r>
              <a:r>
                <a:rPr sz="1200" spc="-10" dirty="0">
                  <a:latin typeface="Verdana"/>
                  <a:cs typeface="Verdana"/>
                </a:rPr>
                <a:t>Fei-</a:t>
              </a:r>
              <a:r>
                <a:rPr sz="1200" spc="-25" dirty="0">
                  <a:latin typeface="Verdana"/>
                  <a:cs typeface="Verdana"/>
                </a:rPr>
                <a:t>Fei </a:t>
              </a:r>
              <a:r>
                <a:rPr sz="1200" dirty="0">
                  <a:latin typeface="Verdana"/>
                  <a:cs typeface="Verdana"/>
                </a:rPr>
                <a:t>“Deep</a:t>
              </a:r>
              <a:r>
                <a:rPr sz="1200" spc="-5" dirty="0">
                  <a:latin typeface="Verdana"/>
                  <a:cs typeface="Verdana"/>
                </a:rPr>
                <a:t> </a:t>
              </a:r>
              <a:r>
                <a:rPr sz="1200" spc="-10" dirty="0">
                  <a:latin typeface="Verdana"/>
                  <a:cs typeface="Verdana"/>
                </a:rPr>
                <a:t>Visual-Semantic </a:t>
              </a:r>
              <a:r>
                <a:rPr sz="1200" dirty="0">
                  <a:latin typeface="Verdana"/>
                  <a:cs typeface="Verdana"/>
                </a:rPr>
                <a:t>Alignments</a:t>
              </a:r>
              <a:r>
                <a:rPr sz="1200" spc="-35" dirty="0">
                  <a:latin typeface="Verdana"/>
                  <a:cs typeface="Verdana"/>
                </a:rPr>
                <a:t> </a:t>
              </a:r>
              <a:r>
                <a:rPr sz="1200" dirty="0">
                  <a:latin typeface="Verdana"/>
                  <a:cs typeface="Verdana"/>
                </a:rPr>
                <a:t>for</a:t>
              </a:r>
              <a:r>
                <a:rPr sz="1200" spc="-45" dirty="0">
                  <a:latin typeface="Verdana"/>
                  <a:cs typeface="Verdana"/>
                </a:rPr>
                <a:t> </a:t>
              </a:r>
              <a:r>
                <a:rPr sz="1200" spc="-10" dirty="0">
                  <a:latin typeface="Verdana"/>
                  <a:cs typeface="Verdana"/>
                </a:rPr>
                <a:t>Generating </a:t>
              </a:r>
              <a:r>
                <a:rPr sz="1200" dirty="0">
                  <a:latin typeface="Verdana"/>
                  <a:cs typeface="Verdana"/>
                </a:rPr>
                <a:t>Image</a:t>
              </a:r>
              <a:r>
                <a:rPr sz="1200" spc="-30" dirty="0">
                  <a:latin typeface="Verdana"/>
                  <a:cs typeface="Verdana"/>
                </a:rPr>
                <a:t> </a:t>
              </a:r>
              <a:r>
                <a:rPr sz="1200" spc="-10" dirty="0">
                  <a:latin typeface="Verdana"/>
                  <a:cs typeface="Verdana"/>
                </a:rPr>
                <a:t>Descriptions”</a:t>
              </a:r>
              <a:endParaRPr sz="1200">
                <a:latin typeface="Verdana"/>
                <a:cs typeface="Verdana"/>
              </a:endParaRPr>
            </a:p>
            <a:p>
              <a:pPr marL="12700">
                <a:lnSpc>
                  <a:spcPct val="100000"/>
                </a:lnSpc>
              </a:pPr>
              <a:r>
                <a:rPr sz="1200" dirty="0">
                  <a:latin typeface="Verdana"/>
                  <a:cs typeface="Verdana"/>
                </a:rPr>
                <a:t>CVPR</a:t>
              </a:r>
              <a:r>
                <a:rPr sz="1200" spc="-30" dirty="0">
                  <a:latin typeface="Verdana"/>
                  <a:cs typeface="Verdana"/>
                </a:rPr>
                <a:t> </a:t>
              </a:r>
              <a:r>
                <a:rPr sz="1200" spc="-20" dirty="0">
                  <a:latin typeface="Verdana"/>
                  <a:cs typeface="Verdana"/>
                </a:rPr>
                <a:t>2015</a:t>
              </a:r>
              <a:endParaRPr sz="1200">
                <a:latin typeface="Verdana"/>
                <a:cs typeface="Verdana"/>
              </a:endParaRPr>
            </a:p>
            <a:p>
              <a:pPr marL="12700">
                <a:lnSpc>
                  <a:spcPts val="1435"/>
                </a:lnSpc>
                <a:spcBef>
                  <a:spcPts val="1455"/>
                </a:spcBef>
              </a:pPr>
              <a:r>
                <a:rPr sz="1200" spc="-10" dirty="0">
                  <a:latin typeface="Verdana"/>
                  <a:cs typeface="Verdana"/>
                </a:rPr>
                <a:t>https://cs.stanford.edu/people</a:t>
              </a:r>
              <a:endParaRPr sz="1200">
                <a:latin typeface="Verdana"/>
                <a:cs typeface="Verdana"/>
              </a:endParaRPr>
            </a:p>
            <a:p>
              <a:pPr marL="12700">
                <a:lnSpc>
                  <a:spcPts val="1435"/>
                </a:lnSpc>
              </a:pPr>
              <a:r>
                <a:rPr sz="1200" spc="-10" dirty="0">
                  <a:latin typeface="Verdana"/>
                  <a:cs typeface="Verdana"/>
                </a:rPr>
                <a:t>/karpathy/deepimagesent/</a:t>
              </a:r>
              <a:endParaRPr sz="1200">
                <a:latin typeface="Verdana"/>
                <a:cs typeface="Verdana"/>
              </a:endParaRPr>
            </a:p>
          </p:txBody>
        </p:sp>
      </p:grpSp>
    </p:spTree>
    <p:extLst>
      <p:ext uri="{BB962C8B-B14F-4D97-AF65-F5344CB8AC3E}">
        <p14:creationId xmlns:p14="http://schemas.microsoft.com/office/powerpoint/2010/main" val="287534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F8EA3449-9468-A15E-03F7-7D177178F29D}"/>
              </a:ext>
            </a:extLst>
          </p:cNvPr>
          <p:cNvSpPr txBox="1">
            <a:spLocks/>
          </p:cNvSpPr>
          <p:nvPr/>
        </p:nvSpPr>
        <p:spPr>
          <a:xfrm>
            <a:off x="11832771" y="6492875"/>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13</a:t>
            </a:fld>
            <a:endParaRPr lang="fr-FR" sz="1300" dirty="0"/>
          </a:p>
        </p:txBody>
      </p:sp>
      <p:sp>
        <p:nvSpPr>
          <p:cNvPr id="5" name="object 2">
            <a:extLst>
              <a:ext uri="{FF2B5EF4-FFF2-40B4-BE49-F238E27FC236}">
                <a16:creationId xmlns:a16="http://schemas.microsoft.com/office/drawing/2014/main" id="{D4571303-4FB6-11D6-CCC1-A448612CF32B}"/>
              </a:ext>
            </a:extLst>
          </p:cNvPr>
          <p:cNvSpPr txBox="1">
            <a:spLocks/>
          </p:cNvSpPr>
          <p:nvPr/>
        </p:nvSpPr>
        <p:spPr>
          <a:xfrm>
            <a:off x="-2980607" y="0"/>
            <a:ext cx="12407636" cy="505267"/>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3200" i="1" kern="0" dirty="0" err="1"/>
              <a:t>What</a:t>
            </a:r>
            <a:r>
              <a:rPr lang="fr-FR" sz="3200" i="1" kern="0" dirty="0"/>
              <a:t> </a:t>
            </a:r>
            <a:r>
              <a:rPr lang="fr-FR" sz="3200" i="1" kern="0" dirty="0" err="1"/>
              <a:t>is</a:t>
            </a:r>
            <a:r>
              <a:rPr lang="fr-FR" sz="3200" i="1" kern="0" dirty="0"/>
              <a:t> </a:t>
            </a:r>
            <a:r>
              <a:rPr kumimoji="0" lang="fr-FR" sz="3200" b="1" i="1" u="none" strike="noStrike" kern="0" cap="none" spc="-10" normalizeH="0" baseline="0" noProof="0" dirty="0">
                <a:ln>
                  <a:noFill/>
                </a:ln>
                <a:solidFill>
                  <a:srgbClr val="3333CC"/>
                </a:solidFill>
                <a:effectLst/>
                <a:uLnTx/>
                <a:uFillTx/>
                <a:latin typeface="Arial"/>
                <a:ea typeface="+mj-ea"/>
                <a:cs typeface="Arial"/>
              </a:rPr>
              <a:t>DM ? </a:t>
            </a:r>
            <a:r>
              <a:rPr kumimoji="0" lang="fr-FR" sz="2600" b="1" i="1" u="none" strike="noStrike" kern="0" cap="none" spc="-10" normalizeH="0" baseline="0" noProof="0" dirty="0" err="1">
                <a:ln>
                  <a:noFill/>
                </a:ln>
                <a:solidFill>
                  <a:srgbClr val="3333CC"/>
                </a:solidFill>
                <a:effectLst/>
                <a:uLnTx/>
                <a:uFillTx/>
                <a:latin typeface="Arial"/>
                <a:ea typeface="+mj-ea"/>
                <a:cs typeface="Arial"/>
              </a:rPr>
              <a:t>Where</a:t>
            </a:r>
            <a:r>
              <a:rPr kumimoji="0" lang="fr-FR" sz="2600" b="1" i="1" u="none" strike="noStrike" kern="0" cap="none" spc="-10" normalizeH="0" baseline="0" noProof="0" dirty="0">
                <a:ln>
                  <a:noFill/>
                </a:ln>
                <a:solidFill>
                  <a:srgbClr val="3333CC"/>
                </a:solidFill>
                <a:effectLst/>
                <a:uLnTx/>
                <a:uFillTx/>
                <a:latin typeface="Arial"/>
                <a:ea typeface="+mj-ea"/>
                <a:cs typeface="Arial"/>
              </a:rPr>
              <a:t> DM </a:t>
            </a:r>
            <a:r>
              <a:rPr kumimoji="0" lang="fr-FR" sz="2600" b="1" i="1" u="none" strike="noStrike" kern="0" cap="none" spc="-10" normalizeH="0" baseline="0" noProof="0" dirty="0" err="1">
                <a:ln>
                  <a:noFill/>
                </a:ln>
                <a:solidFill>
                  <a:srgbClr val="3333CC"/>
                </a:solidFill>
                <a:effectLst/>
                <a:uLnTx/>
                <a:uFillTx/>
                <a:latin typeface="Arial"/>
                <a:ea typeface="+mj-ea"/>
                <a:cs typeface="Arial"/>
              </a:rPr>
              <a:t>is</a:t>
            </a:r>
            <a:r>
              <a:rPr kumimoji="0" lang="fr-FR" sz="2600" b="1" i="1" u="none" strike="noStrike" kern="0" cap="none" spc="-10" normalizeH="0" baseline="0" noProof="0" dirty="0">
                <a:ln>
                  <a:noFill/>
                </a:ln>
                <a:solidFill>
                  <a:srgbClr val="3333CC"/>
                </a:solidFill>
                <a:effectLst/>
                <a:uLnTx/>
                <a:uFillTx/>
                <a:latin typeface="Arial"/>
                <a:ea typeface="+mj-ea"/>
                <a:cs typeface="Arial"/>
              </a:rPr>
              <a:t> </a:t>
            </a:r>
            <a:r>
              <a:rPr lang="fr-FR" sz="2600" i="1" kern="0" spc="-10" dirty="0"/>
              <a:t>U</a:t>
            </a:r>
            <a:r>
              <a:rPr kumimoji="0" lang="fr-FR" sz="2600" b="1" i="1" u="none" strike="noStrike" kern="0" cap="none" spc="-10" normalizeH="0" baseline="0" noProof="0" dirty="0" err="1">
                <a:ln>
                  <a:noFill/>
                </a:ln>
                <a:solidFill>
                  <a:srgbClr val="3333CC"/>
                </a:solidFill>
                <a:effectLst/>
                <a:uLnTx/>
                <a:uFillTx/>
                <a:latin typeface="Arial"/>
                <a:ea typeface="+mj-ea"/>
                <a:cs typeface="Arial"/>
              </a:rPr>
              <a:t>sed</a:t>
            </a:r>
            <a:endParaRPr kumimoji="0" lang="fr-FR" sz="2600" b="1" i="1" u="none" strike="noStrike" kern="0" cap="none" spc="-10" normalizeH="0" baseline="0" noProof="0" dirty="0">
              <a:ln>
                <a:noFill/>
              </a:ln>
              <a:solidFill>
                <a:srgbClr val="3333CC"/>
              </a:solidFill>
              <a:effectLst/>
              <a:uLnTx/>
              <a:uFillTx/>
              <a:latin typeface="Arial"/>
              <a:ea typeface="+mj-ea"/>
              <a:cs typeface="Arial"/>
            </a:endParaRPr>
          </a:p>
        </p:txBody>
      </p:sp>
      <p:grpSp>
        <p:nvGrpSpPr>
          <p:cNvPr id="13" name="Groupe 12">
            <a:extLst>
              <a:ext uri="{FF2B5EF4-FFF2-40B4-BE49-F238E27FC236}">
                <a16:creationId xmlns:a16="http://schemas.microsoft.com/office/drawing/2014/main" id="{73E7D067-EC42-44B3-3092-0992596AF02D}"/>
              </a:ext>
            </a:extLst>
          </p:cNvPr>
          <p:cNvGrpSpPr/>
          <p:nvPr/>
        </p:nvGrpSpPr>
        <p:grpSpPr>
          <a:xfrm>
            <a:off x="2251685" y="1176020"/>
            <a:ext cx="7688630" cy="4673600"/>
            <a:chOff x="634695" y="1480820"/>
            <a:chExt cx="7688630" cy="4673600"/>
          </a:xfrm>
        </p:grpSpPr>
        <p:sp>
          <p:nvSpPr>
            <p:cNvPr id="6" name="object 3">
              <a:extLst>
                <a:ext uri="{FF2B5EF4-FFF2-40B4-BE49-F238E27FC236}">
                  <a16:creationId xmlns:a16="http://schemas.microsoft.com/office/drawing/2014/main" id="{9301D722-1B75-7EA5-8826-A0BFA8660598}"/>
                </a:ext>
              </a:extLst>
            </p:cNvPr>
            <p:cNvSpPr txBox="1"/>
            <p:nvPr/>
          </p:nvSpPr>
          <p:spPr>
            <a:xfrm>
              <a:off x="850188" y="1770075"/>
              <a:ext cx="2889885" cy="3314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6C6C6C"/>
                  </a:solidFill>
                  <a:latin typeface="Verdana"/>
                  <a:cs typeface="Verdana"/>
                </a:rPr>
                <a:t>Email</a:t>
              </a:r>
              <a:r>
                <a:rPr sz="2000" b="1" spc="-40" dirty="0">
                  <a:solidFill>
                    <a:srgbClr val="6C6C6C"/>
                  </a:solidFill>
                  <a:latin typeface="Verdana"/>
                  <a:cs typeface="Verdana"/>
                </a:rPr>
                <a:t> </a:t>
              </a:r>
              <a:r>
                <a:rPr sz="2000" b="1" dirty="0">
                  <a:solidFill>
                    <a:srgbClr val="6C6C6C"/>
                  </a:solidFill>
                  <a:latin typeface="Verdana"/>
                  <a:cs typeface="Verdana"/>
                </a:rPr>
                <a:t>spam</a:t>
              </a:r>
              <a:r>
                <a:rPr sz="2000" b="1" spc="-25" dirty="0">
                  <a:solidFill>
                    <a:srgbClr val="6C6C6C"/>
                  </a:solidFill>
                  <a:latin typeface="Verdana"/>
                  <a:cs typeface="Verdana"/>
                </a:rPr>
                <a:t> </a:t>
              </a:r>
              <a:r>
                <a:rPr sz="2000" b="1" spc="-10" dirty="0">
                  <a:solidFill>
                    <a:srgbClr val="6C6C6C"/>
                  </a:solidFill>
                  <a:latin typeface="Verdana"/>
                  <a:cs typeface="Verdana"/>
                </a:rPr>
                <a:t>filtering</a:t>
              </a:r>
              <a:endParaRPr sz="2000" dirty="0">
                <a:latin typeface="Verdana"/>
                <a:cs typeface="Verdana"/>
              </a:endParaRPr>
            </a:p>
          </p:txBody>
        </p:sp>
        <p:sp>
          <p:nvSpPr>
            <p:cNvPr id="7" name="object 4">
              <a:extLst>
                <a:ext uri="{FF2B5EF4-FFF2-40B4-BE49-F238E27FC236}">
                  <a16:creationId xmlns:a16="http://schemas.microsoft.com/office/drawing/2014/main" id="{A85F6BDD-C8BB-4B26-F969-13AADE478168}"/>
                </a:ext>
              </a:extLst>
            </p:cNvPr>
            <p:cNvSpPr txBox="1"/>
            <p:nvPr/>
          </p:nvSpPr>
          <p:spPr>
            <a:xfrm>
              <a:off x="4727828" y="1480820"/>
              <a:ext cx="3002280" cy="621030"/>
            </a:xfrm>
            <a:prstGeom prst="rect">
              <a:avLst/>
            </a:prstGeom>
          </p:spPr>
          <p:txBody>
            <a:bodyPr vert="horz" wrap="square" lIns="0" tIns="13335" rIns="0" bIns="0" rtlCol="0">
              <a:spAutoFit/>
            </a:bodyPr>
            <a:lstStyle/>
            <a:p>
              <a:pPr marL="12700">
                <a:lnSpc>
                  <a:spcPts val="2340"/>
                </a:lnSpc>
                <a:spcBef>
                  <a:spcPts val="105"/>
                </a:spcBef>
              </a:pPr>
              <a:r>
                <a:rPr sz="2000" b="1" dirty="0">
                  <a:solidFill>
                    <a:srgbClr val="6C6C6C"/>
                  </a:solidFill>
                  <a:latin typeface="Verdana"/>
                  <a:cs typeface="Verdana"/>
                </a:rPr>
                <a:t>Document</a:t>
              </a:r>
              <a:r>
                <a:rPr sz="2000" b="1" spc="-55" dirty="0">
                  <a:solidFill>
                    <a:srgbClr val="6C6C6C"/>
                  </a:solidFill>
                  <a:latin typeface="Verdana"/>
                  <a:cs typeface="Verdana"/>
                </a:rPr>
                <a:t> </a:t>
              </a:r>
              <a:r>
                <a:rPr sz="2000" b="1" spc="-10" dirty="0">
                  <a:solidFill>
                    <a:srgbClr val="6C6C6C"/>
                  </a:solidFill>
                  <a:latin typeface="Verdana"/>
                  <a:cs typeface="Verdana"/>
                </a:rPr>
                <a:t>sentiment</a:t>
              </a:r>
              <a:endParaRPr sz="2000">
                <a:latin typeface="Verdana"/>
                <a:cs typeface="Verdana"/>
              </a:endParaRPr>
            </a:p>
            <a:p>
              <a:pPr marL="12700">
                <a:lnSpc>
                  <a:spcPts val="2340"/>
                </a:lnSpc>
              </a:pPr>
              <a:r>
                <a:rPr sz="2000" b="1" spc="-10" dirty="0">
                  <a:solidFill>
                    <a:srgbClr val="6C6C6C"/>
                  </a:solidFill>
                  <a:latin typeface="Verdana"/>
                  <a:cs typeface="Verdana"/>
                </a:rPr>
                <a:t>analysis</a:t>
              </a:r>
              <a:endParaRPr sz="2000">
                <a:latin typeface="Verdana"/>
                <a:cs typeface="Verdana"/>
              </a:endParaRPr>
            </a:p>
          </p:txBody>
        </p:sp>
        <p:pic>
          <p:nvPicPr>
            <p:cNvPr id="8" name="object 5">
              <a:extLst>
                <a:ext uri="{FF2B5EF4-FFF2-40B4-BE49-F238E27FC236}">
                  <a16:creationId xmlns:a16="http://schemas.microsoft.com/office/drawing/2014/main" id="{97E3674E-19E9-9E42-ABBF-2AF67CA3C232}"/>
                </a:ext>
              </a:extLst>
            </p:cNvPr>
            <p:cNvPicPr/>
            <p:nvPr/>
          </p:nvPicPr>
          <p:blipFill>
            <a:blip r:embed="rId2" cstate="print"/>
            <a:stretch>
              <a:fillRect/>
            </a:stretch>
          </p:blipFill>
          <p:spPr>
            <a:xfrm>
              <a:off x="1105139" y="2347495"/>
              <a:ext cx="2615861" cy="3051624"/>
            </a:xfrm>
            <a:prstGeom prst="rect">
              <a:avLst/>
            </a:prstGeom>
          </p:spPr>
        </p:pic>
        <p:sp>
          <p:nvSpPr>
            <p:cNvPr id="9" name="object 6">
              <a:extLst>
                <a:ext uri="{FF2B5EF4-FFF2-40B4-BE49-F238E27FC236}">
                  <a16:creationId xmlns:a16="http://schemas.microsoft.com/office/drawing/2014/main" id="{0117A8D7-99E3-8C41-529B-CE62C79371BB}"/>
                </a:ext>
              </a:extLst>
            </p:cNvPr>
            <p:cNvSpPr txBox="1"/>
            <p:nvPr/>
          </p:nvSpPr>
          <p:spPr>
            <a:xfrm>
              <a:off x="634695" y="5396865"/>
              <a:ext cx="3462020" cy="757555"/>
            </a:xfrm>
            <a:prstGeom prst="rect">
              <a:avLst/>
            </a:prstGeom>
          </p:spPr>
          <p:txBody>
            <a:bodyPr vert="horz" wrap="square" lIns="0" tIns="12700" rIns="0" bIns="0" rtlCol="0">
              <a:spAutoFit/>
            </a:bodyPr>
            <a:lstStyle/>
            <a:p>
              <a:pPr marL="12700" marR="5080">
                <a:lnSpc>
                  <a:spcPct val="100000"/>
                </a:lnSpc>
                <a:spcBef>
                  <a:spcPts val="100"/>
                </a:spcBef>
              </a:pPr>
              <a:r>
                <a:rPr sz="1200" dirty="0">
                  <a:latin typeface="Verdana"/>
                  <a:cs typeface="Verdana"/>
                </a:rPr>
                <a:t>Blanzieri,</a:t>
              </a:r>
              <a:r>
                <a:rPr sz="1200" spc="-40" dirty="0">
                  <a:latin typeface="Verdana"/>
                  <a:cs typeface="Verdana"/>
                </a:rPr>
                <a:t> </a:t>
              </a:r>
              <a:r>
                <a:rPr sz="1200" dirty="0">
                  <a:latin typeface="Verdana"/>
                  <a:cs typeface="Verdana"/>
                </a:rPr>
                <a:t>E.</a:t>
              </a:r>
              <a:r>
                <a:rPr sz="1200" spc="-20" dirty="0">
                  <a:latin typeface="Verdana"/>
                  <a:cs typeface="Verdana"/>
                </a:rPr>
                <a:t> </a:t>
              </a:r>
              <a:r>
                <a:rPr sz="1200" dirty="0">
                  <a:latin typeface="Verdana"/>
                  <a:cs typeface="Verdana"/>
                </a:rPr>
                <a:t>&amp;</a:t>
              </a:r>
              <a:r>
                <a:rPr sz="1200" spc="-15" dirty="0">
                  <a:latin typeface="Verdana"/>
                  <a:cs typeface="Verdana"/>
                </a:rPr>
                <a:t> </a:t>
              </a:r>
              <a:r>
                <a:rPr sz="1200" dirty="0">
                  <a:latin typeface="Verdana"/>
                  <a:cs typeface="Verdana"/>
                </a:rPr>
                <a:t>A. Bryl.</a:t>
              </a:r>
              <a:r>
                <a:rPr sz="1200" spc="-25" dirty="0">
                  <a:latin typeface="Verdana"/>
                  <a:cs typeface="Verdana"/>
                </a:rPr>
                <a:t> </a:t>
              </a:r>
              <a:r>
                <a:rPr sz="1200" dirty="0">
                  <a:latin typeface="Verdana"/>
                  <a:cs typeface="Verdana"/>
                </a:rPr>
                <a:t>“A</a:t>
              </a:r>
              <a:r>
                <a:rPr sz="1200" spc="-15" dirty="0">
                  <a:latin typeface="Verdana"/>
                  <a:cs typeface="Verdana"/>
                </a:rPr>
                <a:t> </a:t>
              </a:r>
              <a:r>
                <a:rPr sz="1200" dirty="0">
                  <a:latin typeface="Verdana"/>
                  <a:cs typeface="Verdana"/>
                </a:rPr>
                <a:t>survey</a:t>
              </a:r>
              <a:r>
                <a:rPr sz="1200" spc="-20" dirty="0">
                  <a:latin typeface="Verdana"/>
                  <a:cs typeface="Verdana"/>
                </a:rPr>
                <a:t> </a:t>
              </a:r>
              <a:r>
                <a:rPr sz="1200" dirty="0">
                  <a:latin typeface="Verdana"/>
                  <a:cs typeface="Verdana"/>
                </a:rPr>
                <a:t>of</a:t>
              </a:r>
              <a:r>
                <a:rPr sz="1200" spc="-25" dirty="0">
                  <a:latin typeface="Verdana"/>
                  <a:cs typeface="Verdana"/>
                </a:rPr>
                <a:t> </a:t>
              </a:r>
              <a:r>
                <a:rPr sz="1200" spc="-10" dirty="0">
                  <a:latin typeface="Verdana"/>
                  <a:cs typeface="Verdana"/>
                </a:rPr>
                <a:t>learning- </a:t>
              </a:r>
              <a:r>
                <a:rPr sz="1200" dirty="0">
                  <a:latin typeface="Verdana"/>
                  <a:cs typeface="Verdana"/>
                </a:rPr>
                <a:t>based</a:t>
              </a:r>
              <a:r>
                <a:rPr sz="1200" spc="-30" dirty="0">
                  <a:latin typeface="Verdana"/>
                  <a:cs typeface="Verdana"/>
                </a:rPr>
                <a:t> </a:t>
              </a:r>
              <a:r>
                <a:rPr sz="1200" dirty="0">
                  <a:latin typeface="Verdana"/>
                  <a:cs typeface="Verdana"/>
                </a:rPr>
                <a:t>techniques</a:t>
              </a:r>
              <a:r>
                <a:rPr sz="1200" spc="-30" dirty="0">
                  <a:latin typeface="Verdana"/>
                  <a:cs typeface="Verdana"/>
                </a:rPr>
                <a:t> </a:t>
              </a:r>
              <a:r>
                <a:rPr sz="1200" dirty="0">
                  <a:latin typeface="Verdana"/>
                  <a:cs typeface="Verdana"/>
                </a:rPr>
                <a:t>of</a:t>
              </a:r>
              <a:r>
                <a:rPr sz="1200" spc="-40" dirty="0">
                  <a:latin typeface="Verdana"/>
                  <a:cs typeface="Verdana"/>
                </a:rPr>
                <a:t> </a:t>
              </a:r>
              <a:r>
                <a:rPr sz="1200" dirty="0">
                  <a:latin typeface="Verdana"/>
                  <a:cs typeface="Verdana"/>
                </a:rPr>
                <a:t>email</a:t>
              </a:r>
              <a:r>
                <a:rPr sz="1200" spc="-45" dirty="0">
                  <a:latin typeface="Verdana"/>
                  <a:cs typeface="Verdana"/>
                </a:rPr>
                <a:t> </a:t>
              </a:r>
              <a:r>
                <a:rPr sz="1200" dirty="0">
                  <a:latin typeface="Verdana"/>
                  <a:cs typeface="Verdana"/>
                </a:rPr>
                <a:t>spam</a:t>
              </a:r>
              <a:r>
                <a:rPr sz="1200" spc="-30" dirty="0">
                  <a:latin typeface="Verdana"/>
                  <a:cs typeface="Verdana"/>
                </a:rPr>
                <a:t> </a:t>
              </a:r>
              <a:r>
                <a:rPr sz="1200" spc="-10" dirty="0">
                  <a:latin typeface="Verdana"/>
                  <a:cs typeface="Verdana"/>
                </a:rPr>
                <a:t>filtering” </a:t>
              </a:r>
              <a:r>
                <a:rPr sz="1200" dirty="0">
                  <a:latin typeface="Verdana"/>
                  <a:cs typeface="Verdana"/>
                </a:rPr>
                <a:t>Artificial</a:t>
              </a:r>
              <a:r>
                <a:rPr sz="1200" spc="-55" dirty="0">
                  <a:latin typeface="Verdana"/>
                  <a:cs typeface="Verdana"/>
                </a:rPr>
                <a:t> </a:t>
              </a:r>
              <a:r>
                <a:rPr sz="1200" dirty="0">
                  <a:latin typeface="Verdana"/>
                  <a:cs typeface="Verdana"/>
                </a:rPr>
                <a:t>Intelligence</a:t>
              </a:r>
              <a:r>
                <a:rPr sz="1200" spc="-65" dirty="0">
                  <a:latin typeface="Verdana"/>
                  <a:cs typeface="Verdana"/>
                </a:rPr>
                <a:t> </a:t>
              </a:r>
              <a:r>
                <a:rPr sz="1200" spc="-10" dirty="0">
                  <a:latin typeface="Verdana"/>
                  <a:cs typeface="Verdana"/>
                </a:rPr>
                <a:t>Review</a:t>
              </a:r>
              <a:endParaRPr sz="1200" dirty="0">
                <a:latin typeface="Verdana"/>
                <a:cs typeface="Verdana"/>
              </a:endParaRPr>
            </a:p>
            <a:p>
              <a:pPr marL="12700">
                <a:lnSpc>
                  <a:spcPct val="100000"/>
                </a:lnSpc>
              </a:pPr>
              <a:r>
                <a:rPr sz="1200" dirty="0">
                  <a:latin typeface="Verdana"/>
                  <a:cs typeface="Verdana"/>
                </a:rPr>
                <a:t>March</a:t>
              </a:r>
              <a:r>
                <a:rPr sz="1200" spc="-10" dirty="0">
                  <a:latin typeface="Verdana"/>
                  <a:cs typeface="Verdana"/>
                </a:rPr>
                <a:t> </a:t>
              </a:r>
              <a:r>
                <a:rPr sz="1200" dirty="0">
                  <a:latin typeface="Verdana"/>
                  <a:cs typeface="Verdana"/>
                </a:rPr>
                <a:t>2008,</a:t>
              </a:r>
              <a:r>
                <a:rPr sz="1200" spc="-30" dirty="0">
                  <a:latin typeface="Verdana"/>
                  <a:cs typeface="Verdana"/>
                </a:rPr>
                <a:t> </a:t>
              </a:r>
              <a:r>
                <a:rPr sz="1200" dirty="0">
                  <a:latin typeface="Verdana"/>
                  <a:cs typeface="Verdana"/>
                </a:rPr>
                <a:t>Vol.</a:t>
              </a:r>
              <a:r>
                <a:rPr sz="1200" spc="-25" dirty="0">
                  <a:latin typeface="Verdana"/>
                  <a:cs typeface="Verdana"/>
                </a:rPr>
                <a:t> </a:t>
              </a:r>
              <a:r>
                <a:rPr sz="1200" dirty="0">
                  <a:latin typeface="Verdana"/>
                  <a:cs typeface="Verdana"/>
                </a:rPr>
                <a:t>29,</a:t>
              </a:r>
              <a:r>
                <a:rPr sz="1200" spc="-15" dirty="0">
                  <a:latin typeface="Verdana"/>
                  <a:cs typeface="Verdana"/>
                </a:rPr>
                <a:t> </a:t>
              </a:r>
              <a:r>
                <a:rPr sz="1200" dirty="0">
                  <a:latin typeface="Verdana"/>
                  <a:cs typeface="Verdana"/>
                </a:rPr>
                <a:t>Issue</a:t>
              </a:r>
              <a:r>
                <a:rPr sz="1200" spc="-10" dirty="0">
                  <a:latin typeface="Verdana"/>
                  <a:cs typeface="Verdana"/>
                </a:rPr>
                <a:t> </a:t>
              </a:r>
              <a:r>
                <a:rPr sz="1200" dirty="0">
                  <a:latin typeface="Verdana"/>
                  <a:cs typeface="Verdana"/>
                </a:rPr>
                <a:t>1,</a:t>
              </a:r>
              <a:r>
                <a:rPr sz="1200" spc="-15" dirty="0">
                  <a:latin typeface="Verdana"/>
                  <a:cs typeface="Verdana"/>
                </a:rPr>
                <a:t> </a:t>
              </a:r>
              <a:r>
                <a:rPr sz="1200" dirty="0">
                  <a:latin typeface="Verdana"/>
                  <a:cs typeface="Verdana"/>
                </a:rPr>
                <a:t>pp</a:t>
              </a:r>
              <a:r>
                <a:rPr sz="1200" spc="-5" dirty="0">
                  <a:latin typeface="Verdana"/>
                  <a:cs typeface="Verdana"/>
                </a:rPr>
                <a:t> </a:t>
              </a:r>
              <a:r>
                <a:rPr sz="1200" spc="-10" dirty="0">
                  <a:latin typeface="Verdana"/>
                  <a:cs typeface="Verdana"/>
                </a:rPr>
                <a:t>63–92</a:t>
              </a:r>
              <a:endParaRPr sz="1200" dirty="0">
                <a:latin typeface="Verdana"/>
                <a:cs typeface="Verdana"/>
              </a:endParaRPr>
            </a:p>
          </p:txBody>
        </p:sp>
        <p:sp>
          <p:nvSpPr>
            <p:cNvPr id="10" name="object 7">
              <a:extLst>
                <a:ext uri="{FF2B5EF4-FFF2-40B4-BE49-F238E27FC236}">
                  <a16:creationId xmlns:a16="http://schemas.microsoft.com/office/drawing/2014/main" id="{226E9A9C-2800-DAE4-ED80-F978D34C2BBA}"/>
                </a:ext>
              </a:extLst>
            </p:cNvPr>
            <p:cNvSpPr txBox="1"/>
            <p:nvPr/>
          </p:nvSpPr>
          <p:spPr>
            <a:xfrm>
              <a:off x="4755260" y="5329808"/>
              <a:ext cx="3568065" cy="757555"/>
            </a:xfrm>
            <a:prstGeom prst="rect">
              <a:avLst/>
            </a:prstGeom>
          </p:spPr>
          <p:txBody>
            <a:bodyPr vert="horz" wrap="square" lIns="0" tIns="12700" rIns="0" bIns="0" rtlCol="0">
              <a:spAutoFit/>
            </a:bodyPr>
            <a:lstStyle/>
            <a:p>
              <a:pPr marL="12700" marR="114935">
                <a:lnSpc>
                  <a:spcPct val="100000"/>
                </a:lnSpc>
                <a:spcBef>
                  <a:spcPts val="100"/>
                </a:spcBef>
              </a:pPr>
              <a:r>
                <a:rPr sz="1200" dirty="0">
                  <a:latin typeface="Verdana"/>
                  <a:cs typeface="Verdana"/>
                </a:rPr>
                <a:t>Liu</a:t>
              </a:r>
              <a:r>
                <a:rPr sz="1200" spc="-35" dirty="0">
                  <a:latin typeface="Verdana"/>
                  <a:cs typeface="Verdana"/>
                </a:rPr>
                <a:t> </a:t>
              </a:r>
              <a:r>
                <a:rPr sz="1200" dirty="0">
                  <a:latin typeface="Verdana"/>
                  <a:cs typeface="Verdana"/>
                </a:rPr>
                <a:t>B.,</a:t>
              </a:r>
              <a:r>
                <a:rPr sz="1200" spc="-20" dirty="0">
                  <a:latin typeface="Verdana"/>
                  <a:cs typeface="Verdana"/>
                </a:rPr>
                <a:t> </a:t>
              </a:r>
              <a:r>
                <a:rPr sz="1200" dirty="0">
                  <a:latin typeface="Verdana"/>
                  <a:cs typeface="Verdana"/>
                </a:rPr>
                <a:t>Zhang</a:t>
              </a:r>
              <a:r>
                <a:rPr sz="1200" spc="-15" dirty="0">
                  <a:latin typeface="Verdana"/>
                  <a:cs typeface="Verdana"/>
                </a:rPr>
                <a:t> </a:t>
              </a:r>
              <a:r>
                <a:rPr sz="1200" dirty="0">
                  <a:latin typeface="Verdana"/>
                  <a:cs typeface="Verdana"/>
                </a:rPr>
                <a:t>L.</a:t>
              </a:r>
              <a:r>
                <a:rPr sz="1200" spc="-25" dirty="0">
                  <a:latin typeface="Verdana"/>
                  <a:cs typeface="Verdana"/>
                </a:rPr>
                <a:t> </a:t>
              </a:r>
              <a:r>
                <a:rPr sz="1200" dirty="0">
                  <a:latin typeface="Verdana"/>
                  <a:cs typeface="Verdana"/>
                </a:rPr>
                <a:t>“A</a:t>
              </a:r>
              <a:r>
                <a:rPr sz="1200" spc="-20" dirty="0">
                  <a:latin typeface="Verdana"/>
                  <a:cs typeface="Verdana"/>
                </a:rPr>
                <a:t> </a:t>
              </a:r>
              <a:r>
                <a:rPr sz="1200" dirty="0">
                  <a:latin typeface="Verdana"/>
                  <a:cs typeface="Verdana"/>
                </a:rPr>
                <a:t>Survey</a:t>
              </a:r>
              <a:r>
                <a:rPr sz="1200" spc="-20" dirty="0">
                  <a:latin typeface="Verdana"/>
                  <a:cs typeface="Verdana"/>
                </a:rPr>
                <a:t> </a:t>
              </a:r>
              <a:r>
                <a:rPr sz="1200" dirty="0">
                  <a:latin typeface="Verdana"/>
                  <a:cs typeface="Verdana"/>
                </a:rPr>
                <a:t>of</a:t>
              </a:r>
              <a:r>
                <a:rPr sz="1200" spc="-25" dirty="0">
                  <a:latin typeface="Verdana"/>
                  <a:cs typeface="Verdana"/>
                </a:rPr>
                <a:t> </a:t>
              </a:r>
              <a:r>
                <a:rPr sz="1200" dirty="0">
                  <a:latin typeface="Verdana"/>
                  <a:cs typeface="Verdana"/>
                </a:rPr>
                <a:t>Opinion</a:t>
              </a:r>
              <a:r>
                <a:rPr sz="1200" spc="-15" dirty="0">
                  <a:latin typeface="Verdana"/>
                  <a:cs typeface="Verdana"/>
                </a:rPr>
                <a:t> </a:t>
              </a:r>
              <a:r>
                <a:rPr sz="1200" spc="-10" dirty="0">
                  <a:latin typeface="Verdana"/>
                  <a:cs typeface="Verdana"/>
                </a:rPr>
                <a:t>Mining </a:t>
              </a:r>
              <a:r>
                <a:rPr sz="1200" dirty="0">
                  <a:latin typeface="Verdana"/>
                  <a:cs typeface="Verdana"/>
                </a:rPr>
                <a:t>and</a:t>
              </a:r>
              <a:r>
                <a:rPr sz="1200" spc="-35" dirty="0">
                  <a:latin typeface="Verdana"/>
                  <a:cs typeface="Verdana"/>
                </a:rPr>
                <a:t> </a:t>
              </a:r>
              <a:r>
                <a:rPr sz="1200" dirty="0">
                  <a:latin typeface="Verdana"/>
                  <a:cs typeface="Verdana"/>
                </a:rPr>
                <a:t>Sentiment</a:t>
              </a:r>
              <a:r>
                <a:rPr sz="1200" spc="-45" dirty="0">
                  <a:latin typeface="Verdana"/>
                  <a:cs typeface="Verdana"/>
                </a:rPr>
                <a:t> </a:t>
              </a:r>
              <a:r>
                <a:rPr sz="1200" spc="-10" dirty="0">
                  <a:latin typeface="Verdana"/>
                  <a:cs typeface="Verdana"/>
                </a:rPr>
                <a:t>Analysis.”</a:t>
              </a:r>
              <a:endParaRPr sz="1200" dirty="0">
                <a:latin typeface="Verdana"/>
                <a:cs typeface="Verdana"/>
              </a:endParaRPr>
            </a:p>
            <a:p>
              <a:pPr marL="12700">
                <a:lnSpc>
                  <a:spcPct val="100000"/>
                </a:lnSpc>
              </a:pPr>
              <a:r>
                <a:rPr sz="1200" dirty="0">
                  <a:latin typeface="Verdana"/>
                  <a:cs typeface="Verdana"/>
                </a:rPr>
                <a:t>In:</a:t>
              </a:r>
              <a:r>
                <a:rPr sz="1200" spc="-30" dirty="0">
                  <a:latin typeface="Verdana"/>
                  <a:cs typeface="Verdana"/>
                </a:rPr>
                <a:t> </a:t>
              </a:r>
              <a:r>
                <a:rPr sz="1200" dirty="0">
                  <a:latin typeface="Verdana"/>
                  <a:cs typeface="Verdana"/>
                </a:rPr>
                <a:t>Aggarwal</a:t>
              </a:r>
              <a:r>
                <a:rPr sz="1200" spc="-20" dirty="0">
                  <a:latin typeface="Verdana"/>
                  <a:cs typeface="Verdana"/>
                </a:rPr>
                <a:t> </a:t>
              </a:r>
              <a:r>
                <a:rPr sz="1200" dirty="0">
                  <a:latin typeface="Verdana"/>
                  <a:cs typeface="Verdana"/>
                </a:rPr>
                <a:t>C.,</a:t>
              </a:r>
              <a:r>
                <a:rPr sz="1200" spc="-30" dirty="0">
                  <a:latin typeface="Verdana"/>
                  <a:cs typeface="Verdana"/>
                </a:rPr>
                <a:t> </a:t>
              </a:r>
              <a:r>
                <a:rPr sz="1200" dirty="0">
                  <a:latin typeface="Verdana"/>
                  <a:cs typeface="Verdana"/>
                </a:rPr>
                <a:t>Zhai</a:t>
              </a:r>
              <a:r>
                <a:rPr sz="1200" spc="-25" dirty="0">
                  <a:latin typeface="Verdana"/>
                  <a:cs typeface="Verdana"/>
                </a:rPr>
                <a:t> </a:t>
              </a:r>
              <a:r>
                <a:rPr sz="1200" dirty="0">
                  <a:latin typeface="Verdana"/>
                  <a:cs typeface="Verdana"/>
                </a:rPr>
                <a:t>C.</a:t>
              </a:r>
              <a:r>
                <a:rPr sz="1200" spc="-35" dirty="0">
                  <a:latin typeface="Verdana"/>
                  <a:cs typeface="Verdana"/>
                </a:rPr>
                <a:t> </a:t>
              </a:r>
              <a:r>
                <a:rPr sz="1200" spc="-20" dirty="0">
                  <a:latin typeface="Verdana"/>
                  <a:cs typeface="Verdana"/>
                </a:rPr>
                <a:t>(eds)</a:t>
              </a:r>
              <a:endParaRPr sz="1200" dirty="0">
                <a:latin typeface="Verdana"/>
                <a:cs typeface="Verdana"/>
              </a:endParaRPr>
            </a:p>
            <a:p>
              <a:pPr marL="12700">
                <a:lnSpc>
                  <a:spcPct val="100000"/>
                </a:lnSpc>
              </a:pPr>
              <a:r>
                <a:rPr sz="1200" dirty="0">
                  <a:latin typeface="Verdana"/>
                  <a:cs typeface="Verdana"/>
                </a:rPr>
                <a:t>Mining</a:t>
              </a:r>
              <a:r>
                <a:rPr sz="1200" spc="-35" dirty="0">
                  <a:latin typeface="Verdana"/>
                  <a:cs typeface="Verdana"/>
                </a:rPr>
                <a:t> </a:t>
              </a:r>
              <a:r>
                <a:rPr sz="1200" dirty="0">
                  <a:latin typeface="Verdana"/>
                  <a:cs typeface="Verdana"/>
                </a:rPr>
                <a:t>Text</a:t>
              </a:r>
              <a:r>
                <a:rPr sz="1200" spc="-55" dirty="0">
                  <a:latin typeface="Verdana"/>
                  <a:cs typeface="Verdana"/>
                </a:rPr>
                <a:t> </a:t>
              </a:r>
              <a:r>
                <a:rPr sz="1200" dirty="0">
                  <a:latin typeface="Verdana"/>
                  <a:cs typeface="Verdana"/>
                </a:rPr>
                <a:t>Data.</a:t>
              </a:r>
              <a:r>
                <a:rPr sz="1200" spc="-35" dirty="0">
                  <a:latin typeface="Verdana"/>
                  <a:cs typeface="Verdana"/>
                </a:rPr>
                <a:t> </a:t>
              </a:r>
              <a:r>
                <a:rPr sz="1200" dirty="0">
                  <a:latin typeface="Verdana"/>
                  <a:cs typeface="Verdana"/>
                </a:rPr>
                <a:t>Springer,</a:t>
              </a:r>
              <a:r>
                <a:rPr sz="1200" spc="-40" dirty="0">
                  <a:latin typeface="Verdana"/>
                  <a:cs typeface="Verdana"/>
                </a:rPr>
                <a:t> </a:t>
              </a:r>
              <a:r>
                <a:rPr sz="1200" dirty="0">
                  <a:latin typeface="Verdana"/>
                  <a:cs typeface="Verdana"/>
                </a:rPr>
                <a:t>Boston,</a:t>
              </a:r>
              <a:r>
                <a:rPr sz="1200" spc="-55" dirty="0">
                  <a:latin typeface="Verdana"/>
                  <a:cs typeface="Verdana"/>
                </a:rPr>
                <a:t> </a:t>
              </a:r>
              <a:r>
                <a:rPr sz="1200" dirty="0">
                  <a:latin typeface="Verdana"/>
                  <a:cs typeface="Verdana"/>
                </a:rPr>
                <a:t>MA.</a:t>
              </a:r>
              <a:r>
                <a:rPr sz="1200" spc="-30" dirty="0">
                  <a:latin typeface="Verdana"/>
                  <a:cs typeface="Verdana"/>
                </a:rPr>
                <a:t> </a:t>
              </a:r>
              <a:r>
                <a:rPr sz="1200" spc="-20" dirty="0">
                  <a:latin typeface="Verdana"/>
                  <a:cs typeface="Verdana"/>
                </a:rPr>
                <a:t>2012</a:t>
              </a:r>
              <a:endParaRPr sz="1200" dirty="0">
                <a:latin typeface="Verdana"/>
                <a:cs typeface="Verdana"/>
              </a:endParaRPr>
            </a:p>
          </p:txBody>
        </p:sp>
        <p:pic>
          <p:nvPicPr>
            <p:cNvPr id="11" name="object 8">
              <a:extLst>
                <a:ext uri="{FF2B5EF4-FFF2-40B4-BE49-F238E27FC236}">
                  <a16:creationId xmlns:a16="http://schemas.microsoft.com/office/drawing/2014/main" id="{C65D680F-0E65-AB32-9C0F-4C7F5FF8769D}"/>
                </a:ext>
              </a:extLst>
            </p:cNvPr>
            <p:cNvPicPr/>
            <p:nvPr/>
          </p:nvPicPr>
          <p:blipFill>
            <a:blip r:embed="rId3" cstate="print"/>
            <a:stretch>
              <a:fillRect/>
            </a:stretch>
          </p:blipFill>
          <p:spPr>
            <a:xfrm>
              <a:off x="4215384" y="2305811"/>
              <a:ext cx="1789176" cy="1789176"/>
            </a:xfrm>
            <a:prstGeom prst="rect">
              <a:avLst/>
            </a:prstGeom>
          </p:spPr>
        </p:pic>
        <p:pic>
          <p:nvPicPr>
            <p:cNvPr id="12" name="object 9">
              <a:extLst>
                <a:ext uri="{FF2B5EF4-FFF2-40B4-BE49-F238E27FC236}">
                  <a16:creationId xmlns:a16="http://schemas.microsoft.com/office/drawing/2014/main" id="{70204FAC-8D95-F456-FBFB-078E72337051}"/>
                </a:ext>
              </a:extLst>
            </p:cNvPr>
            <p:cNvPicPr/>
            <p:nvPr/>
          </p:nvPicPr>
          <p:blipFill>
            <a:blip r:embed="rId4" cstate="print"/>
            <a:stretch>
              <a:fillRect/>
            </a:stretch>
          </p:blipFill>
          <p:spPr>
            <a:xfrm>
              <a:off x="6132576" y="3433571"/>
              <a:ext cx="2186939" cy="1639823"/>
            </a:xfrm>
            <a:prstGeom prst="rect">
              <a:avLst/>
            </a:prstGeom>
          </p:spPr>
        </p:pic>
      </p:grpSp>
    </p:spTree>
    <p:extLst>
      <p:ext uri="{BB962C8B-B14F-4D97-AF65-F5344CB8AC3E}">
        <p14:creationId xmlns:p14="http://schemas.microsoft.com/office/powerpoint/2010/main" val="383162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9B71AA85-07AA-A1E0-B12F-2210F0A4675D}"/>
              </a:ext>
            </a:extLst>
          </p:cNvPr>
          <p:cNvGrpSpPr/>
          <p:nvPr/>
        </p:nvGrpSpPr>
        <p:grpSpPr>
          <a:xfrm>
            <a:off x="2459758" y="1156274"/>
            <a:ext cx="8106156" cy="5194350"/>
            <a:chOff x="446023" y="1310386"/>
            <a:chExt cx="8106156" cy="5194350"/>
          </a:xfrm>
        </p:grpSpPr>
        <p:pic>
          <p:nvPicPr>
            <p:cNvPr id="4" name="object 3">
              <a:extLst>
                <a:ext uri="{FF2B5EF4-FFF2-40B4-BE49-F238E27FC236}">
                  <a16:creationId xmlns:a16="http://schemas.microsoft.com/office/drawing/2014/main" id="{73CCD0DA-7C8E-D142-8ED7-B3C7B24F7F7F}"/>
                </a:ext>
              </a:extLst>
            </p:cNvPr>
            <p:cNvPicPr/>
            <p:nvPr/>
          </p:nvPicPr>
          <p:blipFill>
            <a:blip r:embed="rId2" cstate="print"/>
            <a:stretch>
              <a:fillRect/>
            </a:stretch>
          </p:blipFill>
          <p:spPr>
            <a:xfrm>
              <a:off x="838200" y="2286000"/>
              <a:ext cx="2898648" cy="3429000"/>
            </a:xfrm>
            <a:prstGeom prst="rect">
              <a:avLst/>
            </a:prstGeom>
          </p:spPr>
        </p:pic>
        <p:sp>
          <p:nvSpPr>
            <p:cNvPr id="5" name="object 4">
              <a:extLst>
                <a:ext uri="{FF2B5EF4-FFF2-40B4-BE49-F238E27FC236}">
                  <a16:creationId xmlns:a16="http://schemas.microsoft.com/office/drawing/2014/main" id="{D029D27B-A1D9-CEB4-1592-CC254F45A3DB}"/>
                </a:ext>
              </a:extLst>
            </p:cNvPr>
            <p:cNvSpPr txBox="1"/>
            <p:nvPr/>
          </p:nvSpPr>
          <p:spPr>
            <a:xfrm>
              <a:off x="4966428" y="1511630"/>
              <a:ext cx="3195955" cy="621030"/>
            </a:xfrm>
            <a:prstGeom prst="rect">
              <a:avLst/>
            </a:prstGeom>
          </p:spPr>
          <p:txBody>
            <a:bodyPr vert="horz" wrap="square" lIns="0" tIns="13335" rIns="0" bIns="0" rtlCol="0">
              <a:spAutoFit/>
            </a:bodyPr>
            <a:lstStyle/>
            <a:p>
              <a:pPr algn="ctr">
                <a:lnSpc>
                  <a:spcPts val="2340"/>
                </a:lnSpc>
                <a:spcBef>
                  <a:spcPts val="105"/>
                </a:spcBef>
              </a:pPr>
              <a:r>
                <a:rPr sz="2000" b="1" dirty="0">
                  <a:solidFill>
                    <a:srgbClr val="6C6C6C"/>
                  </a:solidFill>
                  <a:latin typeface="Verdana"/>
                  <a:cs typeface="Verdana"/>
                </a:rPr>
                <a:t>Classifying</a:t>
              </a:r>
              <a:r>
                <a:rPr sz="2000" b="1" spc="-70" dirty="0">
                  <a:solidFill>
                    <a:srgbClr val="6C6C6C"/>
                  </a:solidFill>
                  <a:latin typeface="Verdana"/>
                  <a:cs typeface="Verdana"/>
                </a:rPr>
                <a:t> </a:t>
              </a:r>
              <a:r>
                <a:rPr sz="2000" b="1" dirty="0">
                  <a:solidFill>
                    <a:srgbClr val="6C6C6C"/>
                  </a:solidFill>
                  <a:latin typeface="Verdana"/>
                  <a:cs typeface="Verdana"/>
                </a:rPr>
                <a:t>galaxies</a:t>
              </a:r>
              <a:r>
                <a:rPr sz="2000" b="1" spc="-60" dirty="0">
                  <a:solidFill>
                    <a:srgbClr val="6C6C6C"/>
                  </a:solidFill>
                  <a:latin typeface="Verdana"/>
                  <a:cs typeface="Verdana"/>
                </a:rPr>
                <a:t> </a:t>
              </a:r>
              <a:r>
                <a:rPr sz="2000" b="1" spc="-25" dirty="0">
                  <a:solidFill>
                    <a:srgbClr val="6C6C6C"/>
                  </a:solidFill>
                  <a:latin typeface="Verdana"/>
                  <a:cs typeface="Verdana"/>
                </a:rPr>
                <a:t>in</a:t>
              </a:r>
              <a:endParaRPr sz="2000">
                <a:latin typeface="Verdana"/>
                <a:cs typeface="Verdana"/>
              </a:endParaRPr>
            </a:p>
            <a:p>
              <a:pPr algn="ctr">
                <a:lnSpc>
                  <a:spcPts val="2340"/>
                </a:lnSpc>
              </a:pPr>
              <a:r>
                <a:rPr sz="2000" b="1" dirty="0">
                  <a:solidFill>
                    <a:srgbClr val="6C6C6C"/>
                  </a:solidFill>
                  <a:latin typeface="Verdana"/>
                  <a:cs typeface="Verdana"/>
                </a:rPr>
                <a:t>the</a:t>
              </a:r>
              <a:r>
                <a:rPr sz="2000" b="1" spc="-25" dirty="0">
                  <a:solidFill>
                    <a:srgbClr val="6C6C6C"/>
                  </a:solidFill>
                  <a:latin typeface="Verdana"/>
                  <a:cs typeface="Verdana"/>
                </a:rPr>
                <a:t> </a:t>
              </a:r>
              <a:r>
                <a:rPr sz="2000" b="1" spc="-10" dirty="0">
                  <a:solidFill>
                    <a:srgbClr val="6C6C6C"/>
                  </a:solidFill>
                  <a:latin typeface="Verdana"/>
                  <a:cs typeface="Verdana"/>
                </a:rPr>
                <a:t>universe</a:t>
              </a:r>
              <a:endParaRPr sz="2000">
                <a:latin typeface="Verdana"/>
                <a:cs typeface="Verdana"/>
              </a:endParaRPr>
            </a:p>
          </p:txBody>
        </p:sp>
        <p:sp>
          <p:nvSpPr>
            <p:cNvPr id="6" name="object 5">
              <a:extLst>
                <a:ext uri="{FF2B5EF4-FFF2-40B4-BE49-F238E27FC236}">
                  <a16:creationId xmlns:a16="http://schemas.microsoft.com/office/drawing/2014/main" id="{0ACF6787-30B5-272D-1B92-20272DB64557}"/>
                </a:ext>
              </a:extLst>
            </p:cNvPr>
            <p:cNvSpPr txBox="1"/>
            <p:nvPr/>
          </p:nvSpPr>
          <p:spPr>
            <a:xfrm>
              <a:off x="525881" y="5745276"/>
              <a:ext cx="3679190" cy="759460"/>
            </a:xfrm>
            <a:prstGeom prst="rect">
              <a:avLst/>
            </a:prstGeom>
          </p:spPr>
          <p:txBody>
            <a:bodyPr vert="horz" wrap="square" lIns="0" tIns="12700" rIns="0" bIns="0" rtlCol="0">
              <a:spAutoFit/>
            </a:bodyPr>
            <a:lstStyle/>
            <a:p>
              <a:pPr marL="12700" marR="5080">
                <a:lnSpc>
                  <a:spcPct val="100000"/>
                </a:lnSpc>
                <a:spcBef>
                  <a:spcPts val="100"/>
                </a:spcBef>
              </a:pPr>
              <a:r>
                <a:rPr sz="1200" dirty="0">
                  <a:latin typeface="Verdana"/>
                  <a:cs typeface="Verdana"/>
                </a:rPr>
                <a:t>Dan</a:t>
              </a:r>
              <a:r>
                <a:rPr sz="1200" spc="-35" dirty="0">
                  <a:latin typeface="Verdana"/>
                  <a:cs typeface="Verdana"/>
                </a:rPr>
                <a:t> </a:t>
              </a:r>
              <a:r>
                <a:rPr sz="1200" dirty="0">
                  <a:latin typeface="Verdana"/>
                  <a:cs typeface="Verdana"/>
                </a:rPr>
                <a:t>Knights</a:t>
              </a:r>
              <a:r>
                <a:rPr sz="1200" spc="-5" dirty="0">
                  <a:latin typeface="Verdana"/>
                  <a:cs typeface="Verdana"/>
                </a:rPr>
                <a:t> </a:t>
              </a:r>
              <a:r>
                <a:rPr sz="1200" dirty="0">
                  <a:latin typeface="Verdana"/>
                  <a:cs typeface="Verdana"/>
                </a:rPr>
                <a:t>Elizabeth</a:t>
              </a:r>
              <a:r>
                <a:rPr sz="1200" spc="-35" dirty="0">
                  <a:latin typeface="Verdana"/>
                  <a:cs typeface="Verdana"/>
                </a:rPr>
                <a:t> </a:t>
              </a:r>
              <a:r>
                <a:rPr sz="1200" dirty="0">
                  <a:latin typeface="Verdana"/>
                  <a:cs typeface="Verdana"/>
                </a:rPr>
                <a:t>K.</a:t>
              </a:r>
              <a:r>
                <a:rPr sz="1200" spc="-30" dirty="0">
                  <a:latin typeface="Verdana"/>
                  <a:cs typeface="Verdana"/>
                </a:rPr>
                <a:t> </a:t>
              </a:r>
              <a:r>
                <a:rPr sz="1200" dirty="0">
                  <a:latin typeface="Verdana"/>
                  <a:cs typeface="Verdana"/>
                </a:rPr>
                <a:t>Costello</a:t>
              </a:r>
              <a:r>
                <a:rPr sz="1200" spc="-50" dirty="0">
                  <a:latin typeface="Verdana"/>
                  <a:cs typeface="Verdana"/>
                </a:rPr>
                <a:t> </a:t>
              </a:r>
              <a:r>
                <a:rPr sz="1200" dirty="0">
                  <a:latin typeface="Verdana"/>
                  <a:cs typeface="Verdana"/>
                </a:rPr>
                <a:t>Rob</a:t>
              </a:r>
              <a:r>
                <a:rPr sz="1200" spc="-35" dirty="0">
                  <a:latin typeface="Verdana"/>
                  <a:cs typeface="Verdana"/>
                </a:rPr>
                <a:t> </a:t>
              </a:r>
              <a:r>
                <a:rPr sz="1200" spc="-10" dirty="0">
                  <a:latin typeface="Verdana"/>
                  <a:cs typeface="Verdana"/>
                </a:rPr>
                <a:t>Knight </a:t>
              </a:r>
              <a:r>
                <a:rPr sz="1200" dirty="0">
                  <a:latin typeface="Verdana"/>
                  <a:cs typeface="Verdana"/>
                </a:rPr>
                <a:t>“Supervised</a:t>
              </a:r>
              <a:r>
                <a:rPr sz="1200" spc="-45" dirty="0">
                  <a:latin typeface="Verdana"/>
                  <a:cs typeface="Verdana"/>
                </a:rPr>
                <a:t> </a:t>
              </a:r>
              <a:r>
                <a:rPr sz="1200" dirty="0">
                  <a:latin typeface="Verdana"/>
                  <a:cs typeface="Verdana"/>
                </a:rPr>
                <a:t>classification</a:t>
              </a:r>
              <a:r>
                <a:rPr sz="1200" spc="-40" dirty="0">
                  <a:latin typeface="Verdana"/>
                  <a:cs typeface="Verdana"/>
                </a:rPr>
                <a:t> </a:t>
              </a:r>
              <a:r>
                <a:rPr sz="1200" dirty="0">
                  <a:latin typeface="Verdana"/>
                  <a:cs typeface="Verdana"/>
                </a:rPr>
                <a:t>of</a:t>
              </a:r>
              <a:r>
                <a:rPr sz="1200" spc="-55" dirty="0">
                  <a:latin typeface="Verdana"/>
                  <a:cs typeface="Verdana"/>
                </a:rPr>
                <a:t> </a:t>
              </a:r>
              <a:r>
                <a:rPr sz="1200" dirty="0">
                  <a:latin typeface="Verdana"/>
                  <a:cs typeface="Verdana"/>
                </a:rPr>
                <a:t>human</a:t>
              </a:r>
              <a:r>
                <a:rPr sz="1200" spc="-30" dirty="0">
                  <a:latin typeface="Verdana"/>
                  <a:cs typeface="Verdana"/>
                </a:rPr>
                <a:t> </a:t>
              </a:r>
              <a:r>
                <a:rPr sz="1200" spc="-10" dirty="0">
                  <a:latin typeface="Verdana"/>
                  <a:cs typeface="Verdana"/>
                </a:rPr>
                <a:t>microbiota” </a:t>
              </a:r>
              <a:r>
                <a:rPr sz="1200" dirty="0">
                  <a:latin typeface="Verdana"/>
                  <a:cs typeface="Verdana"/>
                </a:rPr>
                <a:t>FEMS</a:t>
              </a:r>
              <a:r>
                <a:rPr sz="1200" spc="-25" dirty="0">
                  <a:latin typeface="Verdana"/>
                  <a:cs typeface="Verdana"/>
                </a:rPr>
                <a:t> </a:t>
              </a:r>
              <a:r>
                <a:rPr sz="1200" dirty="0">
                  <a:latin typeface="Verdana"/>
                  <a:cs typeface="Verdana"/>
                </a:rPr>
                <a:t>Microbiology</a:t>
              </a:r>
              <a:r>
                <a:rPr sz="1200" spc="-60" dirty="0">
                  <a:latin typeface="Verdana"/>
                  <a:cs typeface="Verdana"/>
                </a:rPr>
                <a:t> </a:t>
              </a:r>
              <a:r>
                <a:rPr sz="1200" dirty="0">
                  <a:latin typeface="Verdana"/>
                  <a:cs typeface="Verdana"/>
                </a:rPr>
                <a:t>Reviews,</a:t>
              </a:r>
              <a:r>
                <a:rPr sz="1200" spc="-40" dirty="0">
                  <a:latin typeface="Verdana"/>
                  <a:cs typeface="Verdana"/>
                </a:rPr>
                <a:t> </a:t>
              </a:r>
              <a:r>
                <a:rPr sz="1200" dirty="0">
                  <a:latin typeface="Verdana"/>
                  <a:cs typeface="Verdana"/>
                </a:rPr>
                <a:t>Volume</a:t>
              </a:r>
              <a:r>
                <a:rPr sz="1200" spc="-40" dirty="0">
                  <a:latin typeface="Verdana"/>
                  <a:cs typeface="Verdana"/>
                </a:rPr>
                <a:t> </a:t>
              </a:r>
              <a:r>
                <a:rPr sz="1200" spc="-25" dirty="0">
                  <a:latin typeface="Verdana"/>
                  <a:cs typeface="Verdana"/>
                </a:rPr>
                <a:t>35,</a:t>
              </a:r>
              <a:endParaRPr sz="1200">
                <a:latin typeface="Verdana"/>
                <a:cs typeface="Verdana"/>
              </a:endParaRPr>
            </a:p>
            <a:p>
              <a:pPr marL="12700">
                <a:lnSpc>
                  <a:spcPct val="100000"/>
                </a:lnSpc>
                <a:spcBef>
                  <a:spcPts val="15"/>
                </a:spcBef>
              </a:pPr>
              <a:r>
                <a:rPr sz="1200" dirty="0">
                  <a:latin typeface="Verdana"/>
                  <a:cs typeface="Verdana"/>
                </a:rPr>
                <a:t>Issue</a:t>
              </a:r>
              <a:r>
                <a:rPr sz="1200" spc="-15" dirty="0">
                  <a:latin typeface="Verdana"/>
                  <a:cs typeface="Verdana"/>
                </a:rPr>
                <a:t> </a:t>
              </a:r>
              <a:r>
                <a:rPr sz="1200" dirty="0">
                  <a:latin typeface="Verdana"/>
                  <a:cs typeface="Verdana"/>
                </a:rPr>
                <a:t>2,</a:t>
              </a:r>
              <a:r>
                <a:rPr sz="1200" spc="-20" dirty="0">
                  <a:latin typeface="Verdana"/>
                  <a:cs typeface="Verdana"/>
                </a:rPr>
                <a:t> </a:t>
              </a:r>
              <a:r>
                <a:rPr sz="1200" dirty="0">
                  <a:latin typeface="Verdana"/>
                  <a:cs typeface="Verdana"/>
                </a:rPr>
                <a:t>1</a:t>
              </a:r>
              <a:r>
                <a:rPr sz="1200" spc="-15" dirty="0">
                  <a:latin typeface="Verdana"/>
                  <a:cs typeface="Verdana"/>
                </a:rPr>
                <a:t> </a:t>
              </a:r>
              <a:r>
                <a:rPr sz="1200" dirty="0">
                  <a:latin typeface="Verdana"/>
                  <a:cs typeface="Verdana"/>
                </a:rPr>
                <a:t>March</a:t>
              </a:r>
              <a:r>
                <a:rPr sz="1200" spc="-10" dirty="0">
                  <a:latin typeface="Verdana"/>
                  <a:cs typeface="Verdana"/>
                </a:rPr>
                <a:t> </a:t>
              </a:r>
              <a:r>
                <a:rPr sz="1200" dirty="0">
                  <a:latin typeface="Verdana"/>
                  <a:cs typeface="Verdana"/>
                </a:rPr>
                <a:t>2011,</a:t>
              </a:r>
              <a:r>
                <a:rPr sz="1200" spc="-45" dirty="0">
                  <a:latin typeface="Verdana"/>
                  <a:cs typeface="Verdana"/>
                </a:rPr>
                <a:t> </a:t>
              </a:r>
              <a:r>
                <a:rPr sz="1200" dirty="0">
                  <a:latin typeface="Verdana"/>
                  <a:cs typeface="Verdana"/>
                </a:rPr>
                <a:t>Pages</a:t>
              </a:r>
              <a:r>
                <a:rPr sz="1200" spc="-5" dirty="0">
                  <a:latin typeface="Verdana"/>
                  <a:cs typeface="Verdana"/>
                </a:rPr>
                <a:t> </a:t>
              </a:r>
              <a:r>
                <a:rPr sz="1200" spc="-10" dirty="0">
                  <a:latin typeface="Verdana"/>
                  <a:cs typeface="Verdana"/>
                </a:rPr>
                <a:t>343–359</a:t>
              </a:r>
              <a:endParaRPr sz="1200">
                <a:latin typeface="Verdana"/>
                <a:cs typeface="Verdana"/>
              </a:endParaRPr>
            </a:p>
          </p:txBody>
        </p:sp>
        <p:sp>
          <p:nvSpPr>
            <p:cNvPr id="7" name="object 6">
              <a:extLst>
                <a:ext uri="{FF2B5EF4-FFF2-40B4-BE49-F238E27FC236}">
                  <a16:creationId xmlns:a16="http://schemas.microsoft.com/office/drawing/2014/main" id="{3FE96E1B-00FE-64D4-1B10-8842E0D4E56F}"/>
                </a:ext>
              </a:extLst>
            </p:cNvPr>
            <p:cNvSpPr txBox="1"/>
            <p:nvPr/>
          </p:nvSpPr>
          <p:spPr>
            <a:xfrm>
              <a:off x="4954904" y="5663895"/>
              <a:ext cx="3597275" cy="757555"/>
            </a:xfrm>
            <a:prstGeom prst="rect">
              <a:avLst/>
            </a:prstGeom>
          </p:spPr>
          <p:txBody>
            <a:bodyPr vert="horz" wrap="square" lIns="0" tIns="12700" rIns="0" bIns="0" rtlCol="0">
              <a:spAutoFit/>
            </a:bodyPr>
            <a:lstStyle/>
            <a:p>
              <a:pPr marL="12700" marR="5080">
                <a:lnSpc>
                  <a:spcPct val="100000"/>
                </a:lnSpc>
                <a:spcBef>
                  <a:spcPts val="100"/>
                </a:spcBef>
              </a:pPr>
              <a:r>
                <a:rPr sz="1200" dirty="0">
                  <a:latin typeface="Verdana"/>
                  <a:cs typeface="Verdana"/>
                </a:rPr>
                <a:t>Fowler,</a:t>
              </a:r>
              <a:r>
                <a:rPr sz="1200" spc="-65" dirty="0">
                  <a:latin typeface="Verdana"/>
                  <a:cs typeface="Verdana"/>
                </a:rPr>
                <a:t> </a:t>
              </a:r>
              <a:r>
                <a:rPr sz="1200" dirty="0">
                  <a:latin typeface="Verdana"/>
                  <a:cs typeface="Verdana"/>
                </a:rPr>
                <a:t>L.,</a:t>
              </a:r>
              <a:r>
                <a:rPr sz="1200" spc="-40" dirty="0">
                  <a:latin typeface="Verdana"/>
                  <a:cs typeface="Verdana"/>
                </a:rPr>
                <a:t> </a:t>
              </a:r>
              <a:r>
                <a:rPr sz="1200" dirty="0">
                  <a:latin typeface="Verdana"/>
                  <a:cs typeface="Verdana"/>
                </a:rPr>
                <a:t>Schawinski,</a:t>
              </a:r>
              <a:r>
                <a:rPr sz="1200" spc="-15" dirty="0">
                  <a:latin typeface="Verdana"/>
                  <a:cs typeface="Verdana"/>
                </a:rPr>
                <a:t> </a:t>
              </a:r>
              <a:r>
                <a:rPr sz="1200" dirty="0">
                  <a:latin typeface="Verdana"/>
                  <a:cs typeface="Verdana"/>
                </a:rPr>
                <a:t>K.,</a:t>
              </a:r>
              <a:r>
                <a:rPr sz="1200" spc="-25" dirty="0">
                  <a:latin typeface="Verdana"/>
                  <a:cs typeface="Verdana"/>
                </a:rPr>
                <a:t> </a:t>
              </a:r>
              <a:r>
                <a:rPr sz="1200" dirty="0">
                  <a:latin typeface="Verdana"/>
                  <a:cs typeface="Verdana"/>
                </a:rPr>
                <a:t>&amp;</a:t>
              </a:r>
              <a:r>
                <a:rPr sz="1200" spc="-35" dirty="0">
                  <a:latin typeface="Verdana"/>
                  <a:cs typeface="Verdana"/>
                </a:rPr>
                <a:t> </a:t>
              </a:r>
              <a:r>
                <a:rPr sz="1200" dirty="0">
                  <a:latin typeface="Verdana"/>
                  <a:cs typeface="Verdana"/>
                </a:rPr>
                <a:t>Brandt,</a:t>
              </a:r>
              <a:r>
                <a:rPr sz="1200" spc="-30" dirty="0">
                  <a:latin typeface="Verdana"/>
                  <a:cs typeface="Verdana"/>
                </a:rPr>
                <a:t> </a:t>
              </a:r>
              <a:r>
                <a:rPr sz="1200" spc="-10" dirty="0">
                  <a:latin typeface="Verdana"/>
                  <a:cs typeface="Verdana"/>
                </a:rPr>
                <a:t>B.-</a:t>
              </a:r>
              <a:r>
                <a:rPr sz="1200" spc="-25" dirty="0">
                  <a:latin typeface="Verdana"/>
                  <a:cs typeface="Verdana"/>
                </a:rPr>
                <a:t>E. </a:t>
              </a:r>
              <a:r>
                <a:rPr sz="1200" dirty="0">
                  <a:latin typeface="Verdana"/>
                  <a:cs typeface="Verdana"/>
                </a:rPr>
                <a:t>Galaxy</a:t>
              </a:r>
              <a:r>
                <a:rPr sz="1200" spc="-55" dirty="0">
                  <a:latin typeface="Verdana"/>
                  <a:cs typeface="Verdana"/>
                </a:rPr>
                <a:t> </a:t>
              </a:r>
              <a:r>
                <a:rPr sz="1200" dirty="0">
                  <a:latin typeface="Verdana"/>
                  <a:cs typeface="Verdana"/>
                </a:rPr>
                <a:t>Classification</a:t>
              </a:r>
              <a:r>
                <a:rPr sz="1200" spc="-55" dirty="0">
                  <a:latin typeface="Verdana"/>
                  <a:cs typeface="Verdana"/>
                </a:rPr>
                <a:t> </a:t>
              </a:r>
              <a:r>
                <a:rPr sz="1200" dirty="0">
                  <a:latin typeface="Verdana"/>
                  <a:cs typeface="Verdana"/>
                </a:rPr>
                <a:t>using</a:t>
              </a:r>
              <a:r>
                <a:rPr sz="1200" spc="-45" dirty="0">
                  <a:latin typeface="Verdana"/>
                  <a:cs typeface="Verdana"/>
                </a:rPr>
                <a:t> </a:t>
              </a:r>
              <a:r>
                <a:rPr sz="1200" dirty="0">
                  <a:latin typeface="Verdana"/>
                  <a:cs typeface="Verdana"/>
                </a:rPr>
                <a:t>Machine</a:t>
              </a:r>
              <a:r>
                <a:rPr sz="1200" spc="-45" dirty="0">
                  <a:latin typeface="Verdana"/>
                  <a:cs typeface="Verdana"/>
                </a:rPr>
                <a:t> </a:t>
              </a:r>
              <a:r>
                <a:rPr sz="1200" spc="-10" dirty="0">
                  <a:latin typeface="Verdana"/>
                  <a:cs typeface="Verdana"/>
                </a:rPr>
                <a:t>Learning. </a:t>
              </a:r>
              <a:r>
                <a:rPr sz="1200" dirty="0">
                  <a:latin typeface="Verdana"/>
                  <a:cs typeface="Verdana"/>
                </a:rPr>
                <a:t>Paper</a:t>
              </a:r>
              <a:r>
                <a:rPr sz="1200" spc="-40" dirty="0">
                  <a:latin typeface="Verdana"/>
                  <a:cs typeface="Verdana"/>
                </a:rPr>
                <a:t> </a:t>
              </a:r>
              <a:r>
                <a:rPr sz="1200" dirty="0">
                  <a:latin typeface="Verdana"/>
                  <a:cs typeface="Verdana"/>
                </a:rPr>
                <a:t>presented</a:t>
              </a:r>
              <a:r>
                <a:rPr sz="1200" spc="-45" dirty="0">
                  <a:latin typeface="Verdana"/>
                  <a:cs typeface="Verdana"/>
                </a:rPr>
                <a:t> </a:t>
              </a:r>
              <a:r>
                <a:rPr sz="1200" dirty="0">
                  <a:latin typeface="Verdana"/>
                  <a:cs typeface="Verdana"/>
                </a:rPr>
                <a:t>at</a:t>
              </a:r>
              <a:r>
                <a:rPr sz="1200" spc="-35" dirty="0">
                  <a:latin typeface="Verdana"/>
                  <a:cs typeface="Verdana"/>
                </a:rPr>
                <a:t> </a:t>
              </a:r>
              <a:r>
                <a:rPr sz="1200" dirty="0">
                  <a:latin typeface="Verdana"/>
                  <a:cs typeface="Verdana"/>
                </a:rPr>
                <a:t>the</a:t>
              </a:r>
              <a:r>
                <a:rPr sz="1200" spc="-30" dirty="0">
                  <a:latin typeface="Verdana"/>
                  <a:cs typeface="Verdana"/>
                </a:rPr>
                <a:t> </a:t>
              </a:r>
              <a:r>
                <a:rPr sz="1200" dirty="0">
                  <a:latin typeface="Verdana"/>
                  <a:cs typeface="Verdana"/>
                </a:rPr>
                <a:t>American</a:t>
              </a:r>
              <a:r>
                <a:rPr sz="1200" spc="-45" dirty="0">
                  <a:latin typeface="Verdana"/>
                  <a:cs typeface="Verdana"/>
                </a:rPr>
                <a:t> </a:t>
              </a:r>
              <a:r>
                <a:rPr sz="1200" spc="-10" dirty="0">
                  <a:latin typeface="Verdana"/>
                  <a:cs typeface="Verdana"/>
                </a:rPr>
                <a:t>Astronomical </a:t>
              </a:r>
              <a:r>
                <a:rPr sz="1200" dirty="0">
                  <a:latin typeface="Verdana"/>
                  <a:cs typeface="Verdana"/>
                </a:rPr>
                <a:t>Society</a:t>
              </a:r>
              <a:r>
                <a:rPr sz="1200" spc="-70" dirty="0">
                  <a:latin typeface="Verdana"/>
                  <a:cs typeface="Verdana"/>
                </a:rPr>
                <a:t> </a:t>
              </a:r>
              <a:r>
                <a:rPr sz="1200" dirty="0">
                  <a:latin typeface="Verdana"/>
                  <a:cs typeface="Verdana"/>
                </a:rPr>
                <a:t>Meeting</a:t>
              </a:r>
              <a:r>
                <a:rPr sz="1200" spc="-60" dirty="0">
                  <a:latin typeface="Verdana"/>
                  <a:cs typeface="Verdana"/>
                </a:rPr>
                <a:t> </a:t>
              </a:r>
              <a:r>
                <a:rPr sz="1200" dirty="0">
                  <a:latin typeface="Verdana"/>
                  <a:cs typeface="Verdana"/>
                </a:rPr>
                <a:t>Abstracts.</a:t>
              </a:r>
              <a:r>
                <a:rPr sz="1200" spc="-30" dirty="0">
                  <a:latin typeface="Verdana"/>
                  <a:cs typeface="Verdana"/>
                </a:rPr>
                <a:t> </a:t>
              </a:r>
              <a:r>
                <a:rPr sz="1200" spc="-20" dirty="0">
                  <a:latin typeface="Verdana"/>
                  <a:cs typeface="Verdana"/>
                </a:rPr>
                <a:t>2017</a:t>
              </a:r>
              <a:endParaRPr sz="1200">
                <a:latin typeface="Verdana"/>
                <a:cs typeface="Verdana"/>
              </a:endParaRPr>
            </a:p>
          </p:txBody>
        </p:sp>
        <p:grpSp>
          <p:nvGrpSpPr>
            <p:cNvPr id="8" name="object 7">
              <a:extLst>
                <a:ext uri="{FF2B5EF4-FFF2-40B4-BE49-F238E27FC236}">
                  <a16:creationId xmlns:a16="http://schemas.microsoft.com/office/drawing/2014/main" id="{08CC0179-8A3A-DC7B-A99B-F8E45704EDC6}"/>
                </a:ext>
              </a:extLst>
            </p:cNvPr>
            <p:cNvGrpSpPr/>
            <p:nvPr/>
          </p:nvGrpSpPr>
          <p:grpSpPr>
            <a:xfrm>
              <a:off x="5148071" y="2319527"/>
              <a:ext cx="3328670" cy="3136900"/>
              <a:chOff x="5148071" y="2319527"/>
              <a:chExt cx="3328670" cy="3136900"/>
            </a:xfrm>
          </p:grpSpPr>
          <p:pic>
            <p:nvPicPr>
              <p:cNvPr id="9" name="object 8">
                <a:extLst>
                  <a:ext uri="{FF2B5EF4-FFF2-40B4-BE49-F238E27FC236}">
                    <a16:creationId xmlns:a16="http://schemas.microsoft.com/office/drawing/2014/main" id="{1DFC08C8-05F9-0526-4402-6C7DE4D29DD3}"/>
                  </a:ext>
                </a:extLst>
              </p:cNvPr>
              <p:cNvPicPr/>
              <p:nvPr/>
            </p:nvPicPr>
            <p:blipFill>
              <a:blip r:embed="rId3" cstate="print"/>
              <a:stretch>
                <a:fillRect/>
              </a:stretch>
            </p:blipFill>
            <p:spPr>
              <a:xfrm>
                <a:off x="5148071" y="2319527"/>
                <a:ext cx="3122676" cy="2819400"/>
              </a:xfrm>
              <a:prstGeom prst="rect">
                <a:avLst/>
              </a:prstGeom>
            </p:spPr>
          </p:pic>
          <p:pic>
            <p:nvPicPr>
              <p:cNvPr id="10" name="object 9">
                <a:extLst>
                  <a:ext uri="{FF2B5EF4-FFF2-40B4-BE49-F238E27FC236}">
                    <a16:creationId xmlns:a16="http://schemas.microsoft.com/office/drawing/2014/main" id="{E6189AE1-83F9-B05E-D3A3-849BEB942959}"/>
                  </a:ext>
                </a:extLst>
              </p:cNvPr>
              <p:cNvPicPr/>
              <p:nvPr/>
            </p:nvPicPr>
            <p:blipFill>
              <a:blip r:embed="rId4" cstate="print"/>
              <a:stretch>
                <a:fillRect/>
              </a:stretch>
            </p:blipFill>
            <p:spPr>
              <a:xfrm>
                <a:off x="5714999" y="3581400"/>
                <a:ext cx="2761488" cy="1874520"/>
              </a:xfrm>
              <a:prstGeom prst="rect">
                <a:avLst/>
              </a:prstGeom>
            </p:spPr>
          </p:pic>
        </p:grpSp>
        <p:sp>
          <p:nvSpPr>
            <p:cNvPr id="11" name="object 10">
              <a:extLst>
                <a:ext uri="{FF2B5EF4-FFF2-40B4-BE49-F238E27FC236}">
                  <a16:creationId xmlns:a16="http://schemas.microsoft.com/office/drawing/2014/main" id="{9551C22B-BA43-783C-7572-719AA1607428}"/>
                </a:ext>
              </a:extLst>
            </p:cNvPr>
            <p:cNvSpPr txBox="1"/>
            <p:nvPr/>
          </p:nvSpPr>
          <p:spPr>
            <a:xfrm>
              <a:off x="446023" y="1310386"/>
              <a:ext cx="3766820" cy="910590"/>
            </a:xfrm>
            <a:prstGeom prst="rect">
              <a:avLst/>
            </a:prstGeom>
          </p:spPr>
          <p:txBody>
            <a:bodyPr vert="horz" wrap="square" lIns="0" tIns="35560" rIns="0" bIns="0" rtlCol="0">
              <a:spAutoFit/>
            </a:bodyPr>
            <a:lstStyle/>
            <a:p>
              <a:pPr marL="12700" marR="5080" indent="-3175" algn="ctr">
                <a:lnSpc>
                  <a:spcPts val="2280"/>
                </a:lnSpc>
                <a:spcBef>
                  <a:spcPts val="280"/>
                </a:spcBef>
              </a:pPr>
              <a:r>
                <a:rPr sz="2000" b="1" dirty="0">
                  <a:solidFill>
                    <a:srgbClr val="6C6C6C"/>
                  </a:solidFill>
                  <a:latin typeface="Verdana"/>
                  <a:cs typeface="Verdana"/>
                </a:rPr>
                <a:t>Identifying</a:t>
              </a:r>
              <a:r>
                <a:rPr sz="2000" b="1" spc="-80" dirty="0">
                  <a:solidFill>
                    <a:srgbClr val="6C6C6C"/>
                  </a:solidFill>
                  <a:latin typeface="Verdana"/>
                  <a:cs typeface="Verdana"/>
                </a:rPr>
                <a:t> </a:t>
              </a:r>
              <a:r>
                <a:rPr sz="2000" b="1" spc="-10" dirty="0">
                  <a:solidFill>
                    <a:srgbClr val="6C6C6C"/>
                  </a:solidFill>
                  <a:latin typeface="Verdana"/>
                  <a:cs typeface="Verdana"/>
                </a:rPr>
                <a:t>important </a:t>
              </a:r>
              <a:r>
                <a:rPr sz="2000" b="1" dirty="0">
                  <a:solidFill>
                    <a:srgbClr val="6C6C6C"/>
                  </a:solidFill>
                  <a:latin typeface="Verdana"/>
                  <a:cs typeface="Verdana"/>
                </a:rPr>
                <a:t>groups</a:t>
              </a:r>
              <a:r>
                <a:rPr sz="2000" b="1" spc="-45" dirty="0">
                  <a:solidFill>
                    <a:srgbClr val="6C6C6C"/>
                  </a:solidFill>
                  <a:latin typeface="Verdana"/>
                  <a:cs typeface="Verdana"/>
                </a:rPr>
                <a:t> </a:t>
              </a:r>
              <a:r>
                <a:rPr sz="2000" b="1" dirty="0">
                  <a:solidFill>
                    <a:srgbClr val="6C6C6C"/>
                  </a:solidFill>
                  <a:latin typeface="Verdana"/>
                  <a:cs typeface="Verdana"/>
                </a:rPr>
                <a:t>of</a:t>
              </a:r>
              <a:r>
                <a:rPr sz="2000" b="1" spc="-40" dirty="0">
                  <a:solidFill>
                    <a:srgbClr val="6C6C6C"/>
                  </a:solidFill>
                  <a:latin typeface="Verdana"/>
                  <a:cs typeface="Verdana"/>
                </a:rPr>
                <a:t> </a:t>
              </a:r>
              <a:r>
                <a:rPr sz="2000" b="1" spc="-10" dirty="0">
                  <a:solidFill>
                    <a:srgbClr val="6C6C6C"/>
                  </a:solidFill>
                  <a:latin typeface="Verdana"/>
                  <a:cs typeface="Verdana"/>
                </a:rPr>
                <a:t>microorganisms </a:t>
              </a:r>
              <a:r>
                <a:rPr sz="2000" b="1" dirty="0">
                  <a:solidFill>
                    <a:srgbClr val="6C6C6C"/>
                  </a:solidFill>
                  <a:latin typeface="Verdana"/>
                  <a:cs typeface="Verdana"/>
                </a:rPr>
                <a:t>in</a:t>
              </a:r>
              <a:r>
                <a:rPr sz="2000" b="1" spc="-25" dirty="0">
                  <a:solidFill>
                    <a:srgbClr val="6C6C6C"/>
                  </a:solidFill>
                  <a:latin typeface="Verdana"/>
                  <a:cs typeface="Verdana"/>
                </a:rPr>
                <a:t> </a:t>
              </a:r>
              <a:r>
                <a:rPr sz="2000" b="1" dirty="0">
                  <a:solidFill>
                    <a:srgbClr val="6C6C6C"/>
                  </a:solidFill>
                  <a:latin typeface="Verdana"/>
                  <a:cs typeface="Verdana"/>
                </a:rPr>
                <a:t>the</a:t>
              </a:r>
              <a:r>
                <a:rPr sz="2000" b="1" spc="-30" dirty="0">
                  <a:solidFill>
                    <a:srgbClr val="6C6C6C"/>
                  </a:solidFill>
                  <a:latin typeface="Verdana"/>
                  <a:cs typeface="Verdana"/>
                </a:rPr>
                <a:t> </a:t>
              </a:r>
              <a:r>
                <a:rPr sz="2000" b="1" dirty="0">
                  <a:solidFill>
                    <a:srgbClr val="6C6C6C"/>
                  </a:solidFill>
                  <a:latin typeface="Verdana"/>
                  <a:cs typeface="Verdana"/>
                </a:rPr>
                <a:t>human</a:t>
              </a:r>
              <a:r>
                <a:rPr sz="2000" b="1" spc="-35" dirty="0">
                  <a:solidFill>
                    <a:srgbClr val="6C6C6C"/>
                  </a:solidFill>
                  <a:latin typeface="Verdana"/>
                  <a:cs typeface="Verdana"/>
                </a:rPr>
                <a:t> </a:t>
              </a:r>
              <a:r>
                <a:rPr sz="2000" b="1" spc="-20" dirty="0">
                  <a:solidFill>
                    <a:srgbClr val="6C6C6C"/>
                  </a:solidFill>
                  <a:latin typeface="Verdana"/>
                  <a:cs typeface="Verdana"/>
                </a:rPr>
                <a:t>body</a:t>
              </a:r>
              <a:endParaRPr sz="2000" dirty="0">
                <a:latin typeface="Verdana"/>
                <a:cs typeface="Verdana"/>
              </a:endParaRPr>
            </a:p>
          </p:txBody>
        </p:sp>
      </p:grpSp>
      <p:sp>
        <p:nvSpPr>
          <p:cNvPr id="12" name="Espace réservé du numéro de diapositive 16">
            <a:extLst>
              <a:ext uri="{FF2B5EF4-FFF2-40B4-BE49-F238E27FC236}">
                <a16:creationId xmlns:a16="http://schemas.microsoft.com/office/drawing/2014/main" id="{C79E9690-E7D2-8808-A7F8-0FE87FE6F3BF}"/>
              </a:ext>
            </a:extLst>
          </p:cNvPr>
          <p:cNvSpPr txBox="1">
            <a:spLocks/>
          </p:cNvSpPr>
          <p:nvPr/>
        </p:nvSpPr>
        <p:spPr>
          <a:xfrm>
            <a:off x="11832771" y="6492875"/>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14</a:t>
            </a:fld>
            <a:endParaRPr lang="fr-FR" sz="1300" dirty="0"/>
          </a:p>
        </p:txBody>
      </p:sp>
      <p:sp>
        <p:nvSpPr>
          <p:cNvPr id="15" name="object 2">
            <a:extLst>
              <a:ext uri="{FF2B5EF4-FFF2-40B4-BE49-F238E27FC236}">
                <a16:creationId xmlns:a16="http://schemas.microsoft.com/office/drawing/2014/main" id="{8267E9D7-88A7-13BC-D72E-AC36DCDEA7D8}"/>
              </a:ext>
            </a:extLst>
          </p:cNvPr>
          <p:cNvSpPr txBox="1">
            <a:spLocks/>
          </p:cNvSpPr>
          <p:nvPr/>
        </p:nvSpPr>
        <p:spPr>
          <a:xfrm>
            <a:off x="-2980607" y="0"/>
            <a:ext cx="12407636" cy="505267"/>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3200" i="1" kern="0" dirty="0" err="1"/>
              <a:t>What</a:t>
            </a:r>
            <a:r>
              <a:rPr lang="fr-FR" sz="3200" i="1" kern="0" dirty="0"/>
              <a:t> </a:t>
            </a:r>
            <a:r>
              <a:rPr lang="fr-FR" sz="3200" i="1" kern="0" dirty="0" err="1"/>
              <a:t>is</a:t>
            </a:r>
            <a:r>
              <a:rPr lang="fr-FR" sz="3200" i="1" kern="0" dirty="0"/>
              <a:t> </a:t>
            </a:r>
            <a:r>
              <a:rPr kumimoji="0" lang="fr-FR" sz="3200" b="1" i="1" u="none" strike="noStrike" kern="0" cap="none" spc="-10" normalizeH="0" baseline="0" noProof="0" dirty="0">
                <a:ln>
                  <a:noFill/>
                </a:ln>
                <a:solidFill>
                  <a:srgbClr val="3333CC"/>
                </a:solidFill>
                <a:effectLst/>
                <a:uLnTx/>
                <a:uFillTx/>
                <a:latin typeface="Arial"/>
                <a:ea typeface="+mj-ea"/>
                <a:cs typeface="Arial"/>
              </a:rPr>
              <a:t>DM ? </a:t>
            </a:r>
            <a:r>
              <a:rPr kumimoji="0" lang="fr-FR" sz="2600" b="1" i="1" u="none" strike="noStrike" kern="0" cap="none" spc="-10" normalizeH="0" baseline="0" noProof="0" dirty="0" err="1">
                <a:ln>
                  <a:noFill/>
                </a:ln>
                <a:solidFill>
                  <a:srgbClr val="3333CC"/>
                </a:solidFill>
                <a:effectLst/>
                <a:uLnTx/>
                <a:uFillTx/>
                <a:latin typeface="Arial"/>
                <a:ea typeface="+mj-ea"/>
                <a:cs typeface="Arial"/>
              </a:rPr>
              <a:t>Where</a:t>
            </a:r>
            <a:r>
              <a:rPr kumimoji="0" lang="fr-FR" sz="2600" b="1" i="1" u="none" strike="noStrike" kern="0" cap="none" spc="-10" normalizeH="0" baseline="0" noProof="0" dirty="0">
                <a:ln>
                  <a:noFill/>
                </a:ln>
                <a:solidFill>
                  <a:srgbClr val="3333CC"/>
                </a:solidFill>
                <a:effectLst/>
                <a:uLnTx/>
                <a:uFillTx/>
                <a:latin typeface="Arial"/>
                <a:ea typeface="+mj-ea"/>
                <a:cs typeface="Arial"/>
              </a:rPr>
              <a:t> DM </a:t>
            </a:r>
            <a:r>
              <a:rPr kumimoji="0" lang="fr-FR" sz="2600" b="1" i="1" u="none" strike="noStrike" kern="0" cap="none" spc="-10" normalizeH="0" baseline="0" noProof="0" dirty="0" err="1">
                <a:ln>
                  <a:noFill/>
                </a:ln>
                <a:solidFill>
                  <a:srgbClr val="3333CC"/>
                </a:solidFill>
                <a:effectLst/>
                <a:uLnTx/>
                <a:uFillTx/>
                <a:latin typeface="Arial"/>
                <a:ea typeface="+mj-ea"/>
                <a:cs typeface="Arial"/>
              </a:rPr>
              <a:t>is</a:t>
            </a:r>
            <a:r>
              <a:rPr kumimoji="0" lang="fr-FR" sz="2600" b="1" i="1" u="none" strike="noStrike" kern="0" cap="none" spc="-10" normalizeH="0" baseline="0" noProof="0" dirty="0">
                <a:ln>
                  <a:noFill/>
                </a:ln>
                <a:solidFill>
                  <a:srgbClr val="3333CC"/>
                </a:solidFill>
                <a:effectLst/>
                <a:uLnTx/>
                <a:uFillTx/>
                <a:latin typeface="Arial"/>
                <a:ea typeface="+mj-ea"/>
                <a:cs typeface="Arial"/>
              </a:rPr>
              <a:t> </a:t>
            </a:r>
            <a:r>
              <a:rPr lang="fr-FR" sz="2600" i="1" kern="0" spc="-10" dirty="0"/>
              <a:t>U</a:t>
            </a:r>
            <a:r>
              <a:rPr kumimoji="0" lang="fr-FR" sz="2600" b="1" i="1" u="none" strike="noStrike" kern="0" cap="none" spc="-10" normalizeH="0" baseline="0" noProof="0" dirty="0" err="1">
                <a:ln>
                  <a:noFill/>
                </a:ln>
                <a:solidFill>
                  <a:srgbClr val="3333CC"/>
                </a:solidFill>
                <a:effectLst/>
                <a:uLnTx/>
                <a:uFillTx/>
                <a:latin typeface="Arial"/>
                <a:ea typeface="+mj-ea"/>
                <a:cs typeface="Arial"/>
              </a:rPr>
              <a:t>sed</a:t>
            </a:r>
            <a:endParaRPr kumimoji="0" lang="fr-FR" sz="2600" b="1" i="1" u="none" strike="noStrike" kern="0" cap="none" spc="-10" normalizeH="0" baseline="0" noProof="0" dirty="0">
              <a:ln>
                <a:noFill/>
              </a:ln>
              <a:solidFill>
                <a:srgbClr val="3333CC"/>
              </a:solidFill>
              <a:effectLst/>
              <a:uLnTx/>
              <a:uFillTx/>
              <a:latin typeface="Arial"/>
              <a:ea typeface="+mj-ea"/>
              <a:cs typeface="Arial"/>
            </a:endParaRPr>
          </a:p>
        </p:txBody>
      </p:sp>
    </p:spTree>
    <p:extLst>
      <p:ext uri="{BB962C8B-B14F-4D97-AF65-F5344CB8AC3E}">
        <p14:creationId xmlns:p14="http://schemas.microsoft.com/office/powerpoint/2010/main" val="2047471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e 20">
            <a:extLst>
              <a:ext uri="{FF2B5EF4-FFF2-40B4-BE49-F238E27FC236}">
                <a16:creationId xmlns:a16="http://schemas.microsoft.com/office/drawing/2014/main" id="{98F1DB9F-685D-BFA7-19EB-8DFC70519D0F}"/>
              </a:ext>
            </a:extLst>
          </p:cNvPr>
          <p:cNvGrpSpPr/>
          <p:nvPr/>
        </p:nvGrpSpPr>
        <p:grpSpPr>
          <a:xfrm>
            <a:off x="1814033" y="1290734"/>
            <a:ext cx="12845476" cy="5443243"/>
            <a:chOff x="364032" y="1640789"/>
            <a:chExt cx="12845476" cy="5443243"/>
          </a:xfrm>
        </p:grpSpPr>
        <p:sp>
          <p:nvSpPr>
            <p:cNvPr id="4" name="Espace réservé du numéro de diapositive 16">
              <a:extLst>
                <a:ext uri="{FF2B5EF4-FFF2-40B4-BE49-F238E27FC236}">
                  <a16:creationId xmlns:a16="http://schemas.microsoft.com/office/drawing/2014/main" id="{81CD616A-D361-8C86-F6D0-34B7AF87896E}"/>
                </a:ext>
              </a:extLst>
            </p:cNvPr>
            <p:cNvSpPr txBox="1">
              <a:spLocks/>
            </p:cNvSpPr>
            <p:nvPr/>
          </p:nvSpPr>
          <p:spPr>
            <a:xfrm>
              <a:off x="10466308" y="6718907"/>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15</a:t>
              </a:fld>
              <a:endParaRPr lang="fr-FR" sz="1300" dirty="0"/>
            </a:p>
          </p:txBody>
        </p:sp>
        <p:sp>
          <p:nvSpPr>
            <p:cNvPr id="5" name="object 3">
              <a:extLst>
                <a:ext uri="{FF2B5EF4-FFF2-40B4-BE49-F238E27FC236}">
                  <a16:creationId xmlns:a16="http://schemas.microsoft.com/office/drawing/2014/main" id="{7B40C022-9B51-94A7-DF07-377CEDBD8B10}"/>
                </a:ext>
              </a:extLst>
            </p:cNvPr>
            <p:cNvSpPr txBox="1"/>
            <p:nvPr/>
          </p:nvSpPr>
          <p:spPr>
            <a:xfrm>
              <a:off x="364032" y="1710384"/>
              <a:ext cx="4281967" cy="321242"/>
            </a:xfrm>
            <a:prstGeom prst="rect">
              <a:avLst/>
            </a:prstGeom>
          </p:spPr>
          <p:txBody>
            <a:bodyPr vert="horz" wrap="square" lIns="0" tIns="13335" rIns="0" bIns="0" rtlCol="0">
              <a:spAutoFit/>
            </a:bodyPr>
            <a:lstStyle/>
            <a:p>
              <a:pPr marL="12700">
                <a:lnSpc>
                  <a:spcPct val="100000"/>
                </a:lnSpc>
                <a:spcBef>
                  <a:spcPts val="105"/>
                </a:spcBef>
              </a:pPr>
              <a:r>
                <a:rPr lang="fr-FR" sz="2000" b="1" dirty="0">
                  <a:solidFill>
                    <a:srgbClr val="6C6C6C"/>
                  </a:solidFill>
                  <a:latin typeface="Verdana"/>
                  <a:cs typeface="Verdana"/>
                </a:rPr>
                <a:t>I</a:t>
              </a:r>
              <a:r>
                <a:rPr sz="2000" b="1" dirty="0">
                  <a:solidFill>
                    <a:srgbClr val="6C6C6C"/>
                  </a:solidFill>
                  <a:latin typeface="Verdana"/>
                  <a:cs typeface="Verdana"/>
                </a:rPr>
                <a:t>mage</a:t>
              </a:r>
              <a:r>
                <a:rPr sz="2000" b="1" spc="-30" dirty="0">
                  <a:solidFill>
                    <a:srgbClr val="6C6C6C"/>
                  </a:solidFill>
                  <a:latin typeface="Verdana"/>
                  <a:cs typeface="Verdana"/>
                </a:rPr>
                <a:t> </a:t>
              </a:r>
              <a:r>
                <a:rPr sz="2000" b="1" dirty="0">
                  <a:solidFill>
                    <a:srgbClr val="6C6C6C"/>
                  </a:solidFill>
                  <a:latin typeface="Verdana"/>
                  <a:cs typeface="Verdana"/>
                </a:rPr>
                <a:t>and</a:t>
              </a:r>
              <a:r>
                <a:rPr sz="2000" b="1" spc="-20" dirty="0">
                  <a:solidFill>
                    <a:srgbClr val="6C6C6C"/>
                  </a:solidFill>
                  <a:latin typeface="Verdana"/>
                  <a:cs typeface="Verdana"/>
                </a:rPr>
                <a:t> </a:t>
              </a:r>
              <a:r>
                <a:rPr sz="2000" b="1" dirty="0">
                  <a:solidFill>
                    <a:srgbClr val="6C6C6C"/>
                  </a:solidFill>
                  <a:latin typeface="Verdana"/>
                  <a:cs typeface="Verdana"/>
                </a:rPr>
                <a:t>video</a:t>
              </a:r>
              <a:r>
                <a:rPr sz="2000" b="1" spc="-30" dirty="0">
                  <a:solidFill>
                    <a:srgbClr val="6C6C6C"/>
                  </a:solidFill>
                  <a:latin typeface="Verdana"/>
                  <a:cs typeface="Verdana"/>
                </a:rPr>
                <a:t> </a:t>
              </a:r>
              <a:r>
                <a:rPr sz="2000" b="1" spc="-10" dirty="0">
                  <a:solidFill>
                    <a:srgbClr val="6C6C6C"/>
                  </a:solidFill>
                  <a:latin typeface="Verdana"/>
                  <a:cs typeface="Verdana"/>
                </a:rPr>
                <a:t>processing</a:t>
              </a:r>
              <a:endParaRPr sz="2000" dirty="0">
                <a:latin typeface="Verdana"/>
                <a:cs typeface="Verdana"/>
              </a:endParaRPr>
            </a:p>
          </p:txBody>
        </p:sp>
        <p:sp>
          <p:nvSpPr>
            <p:cNvPr id="6" name="object 4">
              <a:extLst>
                <a:ext uri="{FF2B5EF4-FFF2-40B4-BE49-F238E27FC236}">
                  <a16:creationId xmlns:a16="http://schemas.microsoft.com/office/drawing/2014/main" id="{ABDDCCBB-A9E5-669E-A21E-CCDA9E0401C8}"/>
                </a:ext>
              </a:extLst>
            </p:cNvPr>
            <p:cNvSpPr txBox="1"/>
            <p:nvPr/>
          </p:nvSpPr>
          <p:spPr>
            <a:xfrm>
              <a:off x="4727828" y="1640789"/>
              <a:ext cx="3897629" cy="331470"/>
            </a:xfrm>
            <a:prstGeom prst="rect">
              <a:avLst/>
            </a:prstGeom>
          </p:spPr>
          <p:txBody>
            <a:bodyPr vert="horz" wrap="square" lIns="0" tIns="13335" rIns="0" bIns="0" rtlCol="0">
              <a:spAutoFit/>
            </a:bodyPr>
            <a:lstStyle/>
            <a:p>
              <a:pPr marL="12700">
                <a:lnSpc>
                  <a:spcPct val="100000"/>
                </a:lnSpc>
                <a:spcBef>
                  <a:spcPts val="105"/>
                </a:spcBef>
              </a:pPr>
              <a:r>
                <a:rPr lang="fr-FR" sz="2000" b="1" dirty="0">
                  <a:solidFill>
                    <a:srgbClr val="6C6C6C"/>
                  </a:solidFill>
                  <a:latin typeface="Verdana"/>
                  <a:cs typeface="Verdana"/>
                </a:rPr>
                <a:t>A</a:t>
              </a:r>
              <a:r>
                <a:rPr sz="2000" b="1" dirty="0" err="1">
                  <a:solidFill>
                    <a:srgbClr val="6C6C6C"/>
                  </a:solidFill>
                  <a:latin typeface="Verdana"/>
                  <a:cs typeface="Verdana"/>
                </a:rPr>
                <a:t>udio</a:t>
              </a:r>
              <a:r>
                <a:rPr sz="2000" b="1" spc="-25" dirty="0">
                  <a:solidFill>
                    <a:srgbClr val="6C6C6C"/>
                  </a:solidFill>
                  <a:latin typeface="Verdana"/>
                  <a:cs typeface="Verdana"/>
                </a:rPr>
                <a:t> </a:t>
              </a:r>
              <a:r>
                <a:rPr sz="2000" b="1" dirty="0">
                  <a:solidFill>
                    <a:srgbClr val="6C6C6C"/>
                  </a:solidFill>
                  <a:latin typeface="Verdana"/>
                  <a:cs typeface="Verdana"/>
                </a:rPr>
                <a:t>and</a:t>
              </a:r>
              <a:r>
                <a:rPr sz="2000" b="1" spc="-25" dirty="0">
                  <a:solidFill>
                    <a:srgbClr val="6C6C6C"/>
                  </a:solidFill>
                  <a:latin typeface="Verdana"/>
                  <a:cs typeface="Verdana"/>
                </a:rPr>
                <a:t> </a:t>
              </a:r>
              <a:r>
                <a:rPr sz="2000" b="1" dirty="0">
                  <a:solidFill>
                    <a:srgbClr val="6C6C6C"/>
                  </a:solidFill>
                  <a:latin typeface="Verdana"/>
                  <a:cs typeface="Verdana"/>
                </a:rPr>
                <a:t>voice</a:t>
              </a:r>
              <a:r>
                <a:rPr sz="2000" b="1" spc="-25" dirty="0">
                  <a:solidFill>
                    <a:srgbClr val="6C6C6C"/>
                  </a:solidFill>
                  <a:latin typeface="Verdana"/>
                  <a:cs typeface="Verdana"/>
                </a:rPr>
                <a:t> </a:t>
              </a:r>
              <a:r>
                <a:rPr sz="2000" b="1" spc="-10" dirty="0">
                  <a:solidFill>
                    <a:srgbClr val="6C6C6C"/>
                  </a:solidFill>
                  <a:latin typeface="Verdana"/>
                  <a:cs typeface="Verdana"/>
                </a:rPr>
                <a:t>processing</a:t>
              </a:r>
              <a:endParaRPr sz="2000" dirty="0">
                <a:latin typeface="Verdana"/>
                <a:cs typeface="Verdana"/>
              </a:endParaRPr>
            </a:p>
          </p:txBody>
        </p:sp>
        <p:pic>
          <p:nvPicPr>
            <p:cNvPr id="7" name="object 5">
              <a:extLst>
                <a:ext uri="{FF2B5EF4-FFF2-40B4-BE49-F238E27FC236}">
                  <a16:creationId xmlns:a16="http://schemas.microsoft.com/office/drawing/2014/main" id="{6F88CB76-B688-A828-BC2D-0938EB07EAE8}"/>
                </a:ext>
              </a:extLst>
            </p:cNvPr>
            <p:cNvPicPr/>
            <p:nvPr/>
          </p:nvPicPr>
          <p:blipFill>
            <a:blip r:embed="rId2" cstate="print"/>
            <a:stretch>
              <a:fillRect/>
            </a:stretch>
          </p:blipFill>
          <p:spPr>
            <a:xfrm>
              <a:off x="493776" y="2138172"/>
              <a:ext cx="3575304" cy="1188719"/>
            </a:xfrm>
            <a:prstGeom prst="rect">
              <a:avLst/>
            </a:prstGeom>
          </p:spPr>
        </p:pic>
        <p:sp>
          <p:nvSpPr>
            <p:cNvPr id="8" name="object 7">
              <a:extLst>
                <a:ext uri="{FF2B5EF4-FFF2-40B4-BE49-F238E27FC236}">
                  <a16:creationId xmlns:a16="http://schemas.microsoft.com/office/drawing/2014/main" id="{8B1C1F09-ED4C-6A62-35C7-DE9146744ABA}"/>
                </a:ext>
              </a:extLst>
            </p:cNvPr>
            <p:cNvSpPr txBox="1"/>
            <p:nvPr/>
          </p:nvSpPr>
          <p:spPr>
            <a:xfrm>
              <a:off x="5599938" y="2237994"/>
              <a:ext cx="22085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Personal</a:t>
              </a:r>
              <a:r>
                <a:rPr sz="1800" spc="-100" dirty="0">
                  <a:latin typeface="Verdana"/>
                  <a:cs typeface="Verdana"/>
                </a:rPr>
                <a:t> </a:t>
              </a:r>
              <a:r>
                <a:rPr sz="1800" spc="-10" dirty="0">
                  <a:latin typeface="Verdana"/>
                  <a:cs typeface="Verdana"/>
                </a:rPr>
                <a:t>assistants</a:t>
              </a:r>
              <a:endParaRPr sz="1800">
                <a:latin typeface="Verdana"/>
                <a:cs typeface="Verdana"/>
              </a:endParaRPr>
            </a:p>
          </p:txBody>
        </p:sp>
        <p:pic>
          <p:nvPicPr>
            <p:cNvPr id="9" name="object 8">
              <a:extLst>
                <a:ext uri="{FF2B5EF4-FFF2-40B4-BE49-F238E27FC236}">
                  <a16:creationId xmlns:a16="http://schemas.microsoft.com/office/drawing/2014/main" id="{2238A68E-57C6-C4A7-0384-F5AD239184B5}"/>
                </a:ext>
              </a:extLst>
            </p:cNvPr>
            <p:cNvPicPr/>
            <p:nvPr/>
          </p:nvPicPr>
          <p:blipFill>
            <a:blip r:embed="rId3" cstate="print"/>
            <a:stretch>
              <a:fillRect/>
            </a:stretch>
          </p:blipFill>
          <p:spPr>
            <a:xfrm>
              <a:off x="4939284" y="3863340"/>
              <a:ext cx="3616452" cy="2034539"/>
            </a:xfrm>
            <a:prstGeom prst="rect">
              <a:avLst/>
            </a:prstGeom>
          </p:spPr>
        </p:pic>
        <p:pic>
          <p:nvPicPr>
            <p:cNvPr id="10" name="object 9">
              <a:extLst>
                <a:ext uri="{FF2B5EF4-FFF2-40B4-BE49-F238E27FC236}">
                  <a16:creationId xmlns:a16="http://schemas.microsoft.com/office/drawing/2014/main" id="{A280BFAB-B554-6D09-22AA-51A5E8249A47}"/>
                </a:ext>
              </a:extLst>
            </p:cNvPr>
            <p:cNvPicPr/>
            <p:nvPr/>
          </p:nvPicPr>
          <p:blipFill>
            <a:blip r:embed="rId4" cstate="print"/>
            <a:stretch>
              <a:fillRect/>
            </a:stretch>
          </p:blipFill>
          <p:spPr>
            <a:xfrm>
              <a:off x="7030150" y="2751185"/>
              <a:ext cx="646297" cy="833384"/>
            </a:xfrm>
            <a:prstGeom prst="rect">
              <a:avLst/>
            </a:prstGeom>
          </p:spPr>
        </p:pic>
        <p:grpSp>
          <p:nvGrpSpPr>
            <p:cNvPr id="11" name="object 10">
              <a:extLst>
                <a:ext uri="{FF2B5EF4-FFF2-40B4-BE49-F238E27FC236}">
                  <a16:creationId xmlns:a16="http://schemas.microsoft.com/office/drawing/2014/main" id="{05307436-6DE6-A3B8-BD61-8D5F9D340E21}"/>
                </a:ext>
              </a:extLst>
            </p:cNvPr>
            <p:cNvGrpSpPr/>
            <p:nvPr/>
          </p:nvGrpSpPr>
          <p:grpSpPr>
            <a:xfrm>
              <a:off x="4843271" y="2538983"/>
              <a:ext cx="2094230" cy="1158240"/>
              <a:chOff x="4843271" y="2538983"/>
              <a:chExt cx="2094230" cy="1158240"/>
            </a:xfrm>
          </p:grpSpPr>
          <p:pic>
            <p:nvPicPr>
              <p:cNvPr id="12" name="object 11">
                <a:extLst>
                  <a:ext uri="{FF2B5EF4-FFF2-40B4-BE49-F238E27FC236}">
                    <a16:creationId xmlns:a16="http://schemas.microsoft.com/office/drawing/2014/main" id="{E2860902-B6F7-955B-7030-D99EDC72712F}"/>
                  </a:ext>
                </a:extLst>
              </p:cNvPr>
              <p:cNvPicPr/>
              <p:nvPr/>
            </p:nvPicPr>
            <p:blipFill>
              <a:blip r:embed="rId5" cstate="print"/>
              <a:stretch>
                <a:fillRect/>
              </a:stretch>
            </p:blipFill>
            <p:spPr>
              <a:xfrm>
                <a:off x="5978651" y="2689859"/>
                <a:ext cx="958596" cy="958595"/>
              </a:xfrm>
              <a:prstGeom prst="rect">
                <a:avLst/>
              </a:prstGeom>
            </p:spPr>
          </p:pic>
          <p:pic>
            <p:nvPicPr>
              <p:cNvPr id="13" name="object 12">
                <a:extLst>
                  <a:ext uri="{FF2B5EF4-FFF2-40B4-BE49-F238E27FC236}">
                    <a16:creationId xmlns:a16="http://schemas.microsoft.com/office/drawing/2014/main" id="{2FDC5B4D-EC0A-F8CD-219D-E2E5A885F1F4}"/>
                  </a:ext>
                </a:extLst>
              </p:cNvPr>
              <p:cNvPicPr/>
              <p:nvPr/>
            </p:nvPicPr>
            <p:blipFill>
              <a:blip r:embed="rId6" cstate="print"/>
              <a:stretch>
                <a:fillRect/>
              </a:stretch>
            </p:blipFill>
            <p:spPr>
              <a:xfrm>
                <a:off x="4843271" y="2538983"/>
                <a:ext cx="1158239" cy="1158239"/>
              </a:xfrm>
              <a:prstGeom prst="rect">
                <a:avLst/>
              </a:prstGeom>
            </p:spPr>
          </p:pic>
        </p:grpSp>
        <p:sp>
          <p:nvSpPr>
            <p:cNvPr id="14" name="object 13">
              <a:extLst>
                <a:ext uri="{FF2B5EF4-FFF2-40B4-BE49-F238E27FC236}">
                  <a16:creationId xmlns:a16="http://schemas.microsoft.com/office/drawing/2014/main" id="{A7F6332D-9A29-6E64-01A9-17A57D8C46F7}"/>
                </a:ext>
              </a:extLst>
            </p:cNvPr>
            <p:cNvSpPr txBox="1"/>
            <p:nvPr/>
          </p:nvSpPr>
          <p:spPr>
            <a:xfrm>
              <a:off x="5668136" y="6078423"/>
              <a:ext cx="964565" cy="162560"/>
            </a:xfrm>
            <a:prstGeom prst="rect">
              <a:avLst/>
            </a:prstGeom>
          </p:spPr>
          <p:txBody>
            <a:bodyPr vert="horz" wrap="square" lIns="0" tIns="12700" rIns="0" bIns="0" rtlCol="0">
              <a:spAutoFit/>
            </a:bodyPr>
            <a:lstStyle/>
            <a:p>
              <a:pPr marL="12700">
                <a:lnSpc>
                  <a:spcPct val="100000"/>
                </a:lnSpc>
                <a:spcBef>
                  <a:spcPts val="100"/>
                </a:spcBef>
              </a:pPr>
              <a:r>
                <a:rPr sz="900" spc="-10" dirty="0">
                  <a:latin typeface="Verdana"/>
                  <a:cs typeface="Verdana"/>
                </a:rPr>
                <a:t>Bgr.com/tag/siri</a:t>
              </a:r>
              <a:endParaRPr sz="900">
                <a:latin typeface="Verdana"/>
                <a:cs typeface="Verdana"/>
              </a:endParaRPr>
            </a:p>
          </p:txBody>
        </p:sp>
        <p:pic>
          <p:nvPicPr>
            <p:cNvPr id="15" name="object 14">
              <a:extLst>
                <a:ext uri="{FF2B5EF4-FFF2-40B4-BE49-F238E27FC236}">
                  <a16:creationId xmlns:a16="http://schemas.microsoft.com/office/drawing/2014/main" id="{4B2A71AE-5557-CB11-B7B8-8160D40115B6}"/>
                </a:ext>
              </a:extLst>
            </p:cNvPr>
            <p:cNvPicPr/>
            <p:nvPr/>
          </p:nvPicPr>
          <p:blipFill>
            <a:blip r:embed="rId7" cstate="print"/>
            <a:stretch>
              <a:fillRect/>
            </a:stretch>
          </p:blipFill>
          <p:spPr>
            <a:xfrm>
              <a:off x="384798" y="4652670"/>
              <a:ext cx="1740430" cy="466547"/>
            </a:xfrm>
            <a:prstGeom prst="rect">
              <a:avLst/>
            </a:prstGeom>
          </p:spPr>
        </p:pic>
        <p:pic>
          <p:nvPicPr>
            <p:cNvPr id="16" name="object 15">
              <a:extLst>
                <a:ext uri="{FF2B5EF4-FFF2-40B4-BE49-F238E27FC236}">
                  <a16:creationId xmlns:a16="http://schemas.microsoft.com/office/drawing/2014/main" id="{732C7FBF-83AC-F102-575B-34ED33481E09}"/>
                </a:ext>
              </a:extLst>
            </p:cNvPr>
            <p:cNvPicPr/>
            <p:nvPr/>
          </p:nvPicPr>
          <p:blipFill>
            <a:blip r:embed="rId8" cstate="print"/>
            <a:stretch>
              <a:fillRect/>
            </a:stretch>
          </p:blipFill>
          <p:spPr>
            <a:xfrm>
              <a:off x="2240357" y="5635996"/>
              <a:ext cx="1631057" cy="535479"/>
            </a:xfrm>
            <a:prstGeom prst="rect">
              <a:avLst/>
            </a:prstGeom>
          </p:spPr>
        </p:pic>
        <p:pic>
          <p:nvPicPr>
            <p:cNvPr id="17" name="object 16">
              <a:extLst>
                <a:ext uri="{FF2B5EF4-FFF2-40B4-BE49-F238E27FC236}">
                  <a16:creationId xmlns:a16="http://schemas.microsoft.com/office/drawing/2014/main" id="{ECC6D656-C3DF-C18E-9A5E-F0C759E73926}"/>
                </a:ext>
              </a:extLst>
            </p:cNvPr>
            <p:cNvPicPr/>
            <p:nvPr/>
          </p:nvPicPr>
          <p:blipFill>
            <a:blip r:embed="rId9" cstate="print"/>
            <a:stretch>
              <a:fillRect/>
            </a:stretch>
          </p:blipFill>
          <p:spPr>
            <a:xfrm>
              <a:off x="2656332" y="4582667"/>
              <a:ext cx="1816608" cy="722376"/>
            </a:xfrm>
            <a:prstGeom prst="rect">
              <a:avLst/>
            </a:prstGeom>
          </p:spPr>
        </p:pic>
        <p:sp>
          <p:nvSpPr>
            <p:cNvPr id="18" name="object 17">
              <a:extLst>
                <a:ext uri="{FF2B5EF4-FFF2-40B4-BE49-F238E27FC236}">
                  <a16:creationId xmlns:a16="http://schemas.microsoft.com/office/drawing/2014/main" id="{8D20CCC3-E5F4-DD9C-6485-02FB76F520B1}"/>
                </a:ext>
              </a:extLst>
            </p:cNvPr>
            <p:cNvSpPr txBox="1"/>
            <p:nvPr/>
          </p:nvSpPr>
          <p:spPr>
            <a:xfrm>
              <a:off x="711504" y="4003040"/>
              <a:ext cx="3261360"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6C6C6C"/>
                  </a:solidFill>
                  <a:latin typeface="Verdana"/>
                  <a:cs typeface="Verdana"/>
                </a:rPr>
                <a:t>recommender</a:t>
              </a:r>
              <a:r>
                <a:rPr sz="2000" b="1" spc="-90" dirty="0">
                  <a:solidFill>
                    <a:srgbClr val="6C6C6C"/>
                  </a:solidFill>
                  <a:latin typeface="Verdana"/>
                  <a:cs typeface="Verdana"/>
                </a:rPr>
                <a:t> </a:t>
              </a:r>
              <a:r>
                <a:rPr sz="2000" b="1" spc="-10" dirty="0">
                  <a:solidFill>
                    <a:srgbClr val="6C6C6C"/>
                  </a:solidFill>
                  <a:latin typeface="Verdana"/>
                  <a:cs typeface="Verdana"/>
                </a:rPr>
                <a:t>systems</a:t>
              </a:r>
              <a:endParaRPr sz="2000">
                <a:latin typeface="Verdana"/>
                <a:cs typeface="Verdana"/>
              </a:endParaRPr>
            </a:p>
          </p:txBody>
        </p:sp>
        <p:pic>
          <p:nvPicPr>
            <p:cNvPr id="19" name="object 18">
              <a:extLst>
                <a:ext uri="{FF2B5EF4-FFF2-40B4-BE49-F238E27FC236}">
                  <a16:creationId xmlns:a16="http://schemas.microsoft.com/office/drawing/2014/main" id="{2A5A7E21-3B61-3A30-970A-62D8650F087D}"/>
                </a:ext>
              </a:extLst>
            </p:cNvPr>
            <p:cNvPicPr/>
            <p:nvPr/>
          </p:nvPicPr>
          <p:blipFill>
            <a:blip r:embed="rId10" cstate="print"/>
            <a:stretch>
              <a:fillRect/>
            </a:stretch>
          </p:blipFill>
          <p:spPr>
            <a:xfrm>
              <a:off x="805670" y="5184647"/>
              <a:ext cx="986725" cy="1051628"/>
            </a:xfrm>
            <a:prstGeom prst="rect">
              <a:avLst/>
            </a:prstGeom>
          </p:spPr>
        </p:pic>
        <p:sp>
          <p:nvSpPr>
            <p:cNvPr id="20" name="object 6">
              <a:extLst>
                <a:ext uri="{FF2B5EF4-FFF2-40B4-BE49-F238E27FC236}">
                  <a16:creationId xmlns:a16="http://schemas.microsoft.com/office/drawing/2014/main" id="{E70E292E-46CA-F1CA-ADAF-325CABCE9E30}"/>
                </a:ext>
              </a:extLst>
            </p:cNvPr>
            <p:cNvSpPr txBox="1"/>
            <p:nvPr/>
          </p:nvSpPr>
          <p:spPr>
            <a:xfrm>
              <a:off x="876706" y="3477844"/>
              <a:ext cx="2567305" cy="269240"/>
            </a:xfrm>
            <a:prstGeom prst="rect">
              <a:avLst/>
            </a:prstGeom>
          </p:spPr>
          <p:txBody>
            <a:bodyPr vert="horz" wrap="square" lIns="0" tIns="13335" rIns="0" bIns="0" rtlCol="0">
              <a:spAutoFit/>
            </a:bodyPr>
            <a:lstStyle/>
            <a:p>
              <a:pPr marL="12700">
                <a:lnSpc>
                  <a:spcPts val="955"/>
                </a:lnSpc>
                <a:spcBef>
                  <a:spcPts val="105"/>
                </a:spcBef>
              </a:pPr>
              <a:r>
                <a:rPr sz="800" spc="-10" dirty="0">
                  <a:latin typeface="Verdana"/>
                  <a:cs typeface="Verdana"/>
                </a:rPr>
                <a:t>https://</a:t>
              </a:r>
              <a:r>
                <a:rPr sz="800" spc="-10" dirty="0">
                  <a:latin typeface="Verdana"/>
                  <a:cs typeface="Verdana"/>
                  <a:hlinkClick r:id="rId11"/>
                </a:rPr>
                <a:t>www.classaction.org/blog/facebook-</a:t>
              </a:r>
              <a:r>
                <a:rPr sz="800" spc="-20" dirty="0">
                  <a:latin typeface="Verdana"/>
                  <a:cs typeface="Verdana"/>
                  <a:hlinkClick r:id="rId11"/>
                </a:rPr>
                <a:t>sued-</a:t>
              </a:r>
              <a:endParaRPr sz="800" dirty="0">
                <a:latin typeface="Verdana"/>
                <a:cs typeface="Verdana"/>
              </a:endParaRPr>
            </a:p>
            <a:p>
              <a:pPr marL="12700">
                <a:lnSpc>
                  <a:spcPts val="955"/>
                </a:lnSpc>
              </a:pPr>
              <a:r>
                <a:rPr sz="800" dirty="0">
                  <a:latin typeface="Verdana"/>
                  <a:cs typeface="Verdana"/>
                </a:rPr>
                <a:t>over-</a:t>
              </a:r>
              <a:r>
                <a:rPr sz="800" spc="-10" dirty="0">
                  <a:latin typeface="Verdana"/>
                  <a:cs typeface="Verdana"/>
                </a:rPr>
                <a:t>face-recognition-feature</a:t>
              </a:r>
              <a:endParaRPr sz="800" dirty="0">
                <a:latin typeface="Verdana"/>
                <a:cs typeface="Verdana"/>
              </a:endParaRPr>
            </a:p>
          </p:txBody>
        </p:sp>
      </p:grpSp>
      <p:sp>
        <p:nvSpPr>
          <p:cNvPr id="22" name="object 2">
            <a:extLst>
              <a:ext uri="{FF2B5EF4-FFF2-40B4-BE49-F238E27FC236}">
                <a16:creationId xmlns:a16="http://schemas.microsoft.com/office/drawing/2014/main" id="{F8EB14A5-9085-E1A7-6EAF-96A37929DA89}"/>
              </a:ext>
            </a:extLst>
          </p:cNvPr>
          <p:cNvSpPr txBox="1">
            <a:spLocks/>
          </p:cNvSpPr>
          <p:nvPr/>
        </p:nvSpPr>
        <p:spPr>
          <a:xfrm>
            <a:off x="-2980607" y="0"/>
            <a:ext cx="12407636" cy="505267"/>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3200" i="1" kern="0" dirty="0" err="1"/>
              <a:t>What</a:t>
            </a:r>
            <a:r>
              <a:rPr lang="fr-FR" sz="3200" i="1" kern="0" dirty="0"/>
              <a:t> </a:t>
            </a:r>
            <a:r>
              <a:rPr lang="fr-FR" sz="3200" i="1" kern="0" dirty="0" err="1"/>
              <a:t>is</a:t>
            </a:r>
            <a:r>
              <a:rPr lang="fr-FR" sz="3200" i="1" kern="0" dirty="0"/>
              <a:t> </a:t>
            </a:r>
            <a:r>
              <a:rPr kumimoji="0" lang="fr-FR" sz="3200" b="1" i="1" u="none" strike="noStrike" kern="0" cap="none" spc="-10" normalizeH="0" baseline="0" noProof="0" dirty="0">
                <a:ln>
                  <a:noFill/>
                </a:ln>
                <a:solidFill>
                  <a:srgbClr val="3333CC"/>
                </a:solidFill>
                <a:effectLst/>
                <a:uLnTx/>
                <a:uFillTx/>
                <a:latin typeface="Arial"/>
                <a:ea typeface="+mj-ea"/>
                <a:cs typeface="Arial"/>
              </a:rPr>
              <a:t>DM ?: </a:t>
            </a:r>
            <a:r>
              <a:rPr kumimoji="0" lang="fr-FR" sz="2600" b="1" i="1" u="none" strike="noStrike" kern="0" cap="none" spc="-10" normalizeH="0" baseline="0" noProof="0" dirty="0" err="1">
                <a:ln>
                  <a:noFill/>
                </a:ln>
                <a:solidFill>
                  <a:srgbClr val="3333CC"/>
                </a:solidFill>
                <a:effectLst/>
                <a:uLnTx/>
                <a:uFillTx/>
                <a:latin typeface="Arial"/>
                <a:ea typeface="+mj-ea"/>
                <a:cs typeface="Arial"/>
              </a:rPr>
              <a:t>Where</a:t>
            </a:r>
            <a:r>
              <a:rPr kumimoji="0" lang="fr-FR" sz="2600" b="1" i="1" u="none" strike="noStrike" kern="0" cap="none" spc="-10" normalizeH="0" baseline="0" noProof="0" dirty="0">
                <a:ln>
                  <a:noFill/>
                </a:ln>
                <a:solidFill>
                  <a:srgbClr val="3333CC"/>
                </a:solidFill>
                <a:effectLst/>
                <a:uLnTx/>
                <a:uFillTx/>
                <a:latin typeface="Arial"/>
                <a:ea typeface="+mj-ea"/>
                <a:cs typeface="Arial"/>
              </a:rPr>
              <a:t> DM </a:t>
            </a:r>
            <a:r>
              <a:rPr kumimoji="0" lang="fr-FR" sz="2600" b="1" i="1" u="none" strike="noStrike" kern="0" cap="none" spc="-10" normalizeH="0" baseline="0" noProof="0" dirty="0" err="1">
                <a:ln>
                  <a:noFill/>
                </a:ln>
                <a:solidFill>
                  <a:srgbClr val="3333CC"/>
                </a:solidFill>
                <a:effectLst/>
                <a:uLnTx/>
                <a:uFillTx/>
                <a:latin typeface="Arial"/>
                <a:ea typeface="+mj-ea"/>
                <a:cs typeface="Arial"/>
              </a:rPr>
              <a:t>is</a:t>
            </a:r>
            <a:r>
              <a:rPr kumimoji="0" lang="fr-FR" sz="2600" b="1" i="1" u="none" strike="noStrike" kern="0" cap="none" spc="-10" normalizeH="0" baseline="0" noProof="0" dirty="0">
                <a:ln>
                  <a:noFill/>
                </a:ln>
                <a:solidFill>
                  <a:srgbClr val="3333CC"/>
                </a:solidFill>
                <a:effectLst/>
                <a:uLnTx/>
                <a:uFillTx/>
                <a:latin typeface="Arial"/>
                <a:ea typeface="+mj-ea"/>
                <a:cs typeface="Arial"/>
              </a:rPr>
              <a:t> </a:t>
            </a:r>
            <a:r>
              <a:rPr lang="fr-FR" sz="2600" i="1" kern="0" spc="-10" dirty="0"/>
              <a:t>U</a:t>
            </a:r>
            <a:r>
              <a:rPr kumimoji="0" lang="fr-FR" sz="2600" b="1" i="1" u="none" strike="noStrike" kern="0" cap="none" spc="-10" normalizeH="0" baseline="0" noProof="0" dirty="0" err="1">
                <a:ln>
                  <a:noFill/>
                </a:ln>
                <a:solidFill>
                  <a:srgbClr val="3333CC"/>
                </a:solidFill>
                <a:effectLst/>
                <a:uLnTx/>
                <a:uFillTx/>
                <a:latin typeface="Arial"/>
                <a:ea typeface="+mj-ea"/>
                <a:cs typeface="Arial"/>
              </a:rPr>
              <a:t>sed</a:t>
            </a:r>
            <a:endParaRPr kumimoji="0" lang="fr-FR" sz="2600" b="1" i="1" u="none" strike="noStrike" kern="0" cap="none" spc="-10" normalizeH="0" baseline="0" noProof="0" dirty="0">
              <a:ln>
                <a:noFill/>
              </a:ln>
              <a:solidFill>
                <a:srgbClr val="3333CC"/>
              </a:solidFill>
              <a:effectLst/>
              <a:uLnTx/>
              <a:uFillTx/>
              <a:latin typeface="Arial"/>
              <a:ea typeface="+mj-ea"/>
              <a:cs typeface="Arial"/>
            </a:endParaRPr>
          </a:p>
        </p:txBody>
      </p:sp>
    </p:spTree>
    <p:extLst>
      <p:ext uri="{BB962C8B-B14F-4D97-AF65-F5344CB8AC3E}">
        <p14:creationId xmlns:p14="http://schemas.microsoft.com/office/powerpoint/2010/main" val="3362780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B0A401A-3D0B-ACDF-CA38-600B1F612E45}"/>
              </a:ext>
            </a:extLst>
          </p:cNvPr>
          <p:cNvSpPr>
            <a:spLocks noGrp="1"/>
          </p:cNvSpPr>
          <p:nvPr>
            <p:ph type="sldNum" sz="quarter" idx="7"/>
          </p:nvPr>
        </p:nvSpPr>
        <p:spPr>
          <a:xfrm>
            <a:off x="9245868" y="6515802"/>
            <a:ext cx="2743200" cy="365125"/>
          </a:xfrm>
        </p:spPr>
        <p:txBody>
          <a:bodyPr/>
          <a:lstStyle/>
          <a:p>
            <a:pPr marL="76200">
              <a:lnSpc>
                <a:spcPts val="1410"/>
              </a:lnSpc>
            </a:pPr>
            <a:fld id="{81D60167-4931-47E6-BA6A-407CBD079E47}" type="slidenum">
              <a:rPr lang="fr-FR" spc="-25" smtClean="0">
                <a:solidFill>
                  <a:schemeClr val="tx1"/>
                </a:solidFill>
              </a:rPr>
              <a:pPr marL="76200">
                <a:lnSpc>
                  <a:spcPts val="1410"/>
                </a:lnSpc>
              </a:pPr>
              <a:t>16</a:t>
            </a:fld>
            <a:endParaRPr lang="fr-FR" spc="-25" dirty="0">
              <a:solidFill>
                <a:schemeClr val="tx1"/>
              </a:solidFill>
            </a:endParaRPr>
          </a:p>
        </p:txBody>
      </p:sp>
      <p:pic>
        <p:nvPicPr>
          <p:cNvPr id="4" name="object 4">
            <a:extLst>
              <a:ext uri="{FF2B5EF4-FFF2-40B4-BE49-F238E27FC236}">
                <a16:creationId xmlns:a16="http://schemas.microsoft.com/office/drawing/2014/main" id="{3197A5C9-0116-C58C-35CD-1E73A731540C}"/>
              </a:ext>
            </a:extLst>
          </p:cNvPr>
          <p:cNvPicPr/>
          <p:nvPr/>
        </p:nvPicPr>
        <p:blipFill>
          <a:blip r:embed="rId2" cstate="print"/>
          <a:stretch>
            <a:fillRect/>
          </a:stretch>
        </p:blipFill>
        <p:spPr>
          <a:xfrm>
            <a:off x="2231136" y="905764"/>
            <a:ext cx="8129778" cy="5450586"/>
          </a:xfrm>
          <a:prstGeom prst="rect">
            <a:avLst/>
          </a:prstGeom>
        </p:spPr>
      </p:pic>
      <p:sp>
        <p:nvSpPr>
          <p:cNvPr id="5" name="object 2">
            <a:extLst>
              <a:ext uri="{FF2B5EF4-FFF2-40B4-BE49-F238E27FC236}">
                <a16:creationId xmlns:a16="http://schemas.microsoft.com/office/drawing/2014/main" id="{7029AB56-78DD-0784-4F3A-71808CC86599}"/>
              </a:ext>
            </a:extLst>
          </p:cNvPr>
          <p:cNvSpPr txBox="1">
            <a:spLocks/>
          </p:cNvSpPr>
          <p:nvPr/>
        </p:nvSpPr>
        <p:spPr>
          <a:xfrm>
            <a:off x="-2980607" y="0"/>
            <a:ext cx="9410283" cy="505267"/>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3200" i="1" kern="0" dirty="0" err="1"/>
              <a:t>What</a:t>
            </a:r>
            <a:r>
              <a:rPr lang="fr-FR" sz="3200" i="1" kern="0" dirty="0"/>
              <a:t> </a:t>
            </a:r>
            <a:r>
              <a:rPr lang="fr-FR" sz="3200" i="1" kern="0" dirty="0" err="1"/>
              <a:t>is</a:t>
            </a:r>
            <a:r>
              <a:rPr lang="fr-FR" sz="3200" i="1" kern="0" dirty="0"/>
              <a:t> </a:t>
            </a:r>
            <a:r>
              <a:rPr kumimoji="0" lang="fr-FR" sz="3200" b="1" i="1" u="none" strike="noStrike" kern="0" cap="none" spc="-10" normalizeH="0" baseline="0" noProof="0" dirty="0">
                <a:ln>
                  <a:noFill/>
                </a:ln>
                <a:solidFill>
                  <a:srgbClr val="3333CC"/>
                </a:solidFill>
                <a:effectLst/>
                <a:uLnTx/>
                <a:uFillTx/>
                <a:latin typeface="Arial"/>
                <a:ea typeface="+mj-ea"/>
                <a:cs typeface="Arial"/>
              </a:rPr>
              <a:t>DM ? : </a:t>
            </a:r>
            <a:r>
              <a:rPr kumimoji="0" lang="fr-FR" sz="2800" b="1" i="1" u="none" strike="noStrike" kern="0" cap="none" spc="-10" normalizeH="0" baseline="0" noProof="0" dirty="0">
                <a:ln>
                  <a:noFill/>
                </a:ln>
                <a:solidFill>
                  <a:srgbClr val="3333CC"/>
                </a:solidFill>
                <a:effectLst/>
                <a:uLnTx/>
                <a:uFillTx/>
                <a:latin typeface="Arial"/>
                <a:ea typeface="+mj-ea"/>
                <a:cs typeface="Arial"/>
              </a:rPr>
              <a:t>Evolution of DM</a:t>
            </a:r>
          </a:p>
        </p:txBody>
      </p:sp>
    </p:spTree>
    <p:extLst>
      <p:ext uri="{BB962C8B-B14F-4D97-AF65-F5344CB8AC3E}">
        <p14:creationId xmlns:p14="http://schemas.microsoft.com/office/powerpoint/2010/main" val="1754997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55C2DFB-5A13-D7D7-1A99-EB2E4BAEF596}"/>
              </a:ext>
            </a:extLst>
          </p:cNvPr>
          <p:cNvPicPr>
            <a:picLocks noChangeAspect="1"/>
          </p:cNvPicPr>
          <p:nvPr/>
        </p:nvPicPr>
        <p:blipFill>
          <a:blip r:embed="rId2"/>
          <a:stretch>
            <a:fillRect/>
          </a:stretch>
        </p:blipFill>
        <p:spPr>
          <a:xfrm>
            <a:off x="2454442" y="962526"/>
            <a:ext cx="7979343" cy="5149516"/>
          </a:xfrm>
          <a:prstGeom prst="rect">
            <a:avLst/>
          </a:prstGeom>
        </p:spPr>
      </p:pic>
      <p:sp>
        <p:nvSpPr>
          <p:cNvPr id="6" name="object 2">
            <a:extLst>
              <a:ext uri="{FF2B5EF4-FFF2-40B4-BE49-F238E27FC236}">
                <a16:creationId xmlns:a16="http://schemas.microsoft.com/office/drawing/2014/main" id="{C3EBE71A-7989-272F-BC4E-E53377771FA7}"/>
              </a:ext>
            </a:extLst>
          </p:cNvPr>
          <p:cNvSpPr txBox="1">
            <a:spLocks/>
          </p:cNvSpPr>
          <p:nvPr/>
        </p:nvSpPr>
        <p:spPr>
          <a:xfrm>
            <a:off x="-3009483" y="0"/>
            <a:ext cx="10209180" cy="505267"/>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3200" i="1" kern="0" dirty="0" err="1"/>
              <a:t>What</a:t>
            </a:r>
            <a:r>
              <a:rPr lang="fr-FR" sz="3200" i="1" kern="0" dirty="0"/>
              <a:t> </a:t>
            </a:r>
            <a:r>
              <a:rPr lang="fr-FR" sz="3200" i="1" kern="0" dirty="0" err="1"/>
              <a:t>is</a:t>
            </a:r>
            <a:r>
              <a:rPr lang="fr-FR" sz="3200" i="1" kern="0" dirty="0"/>
              <a:t> </a:t>
            </a:r>
            <a:r>
              <a:rPr kumimoji="0" lang="fr-FR" sz="3200" b="1" i="1" u="none" strike="noStrike" kern="0" cap="none" spc="-10" normalizeH="0" baseline="0" noProof="0" dirty="0">
                <a:ln>
                  <a:noFill/>
                </a:ln>
                <a:solidFill>
                  <a:srgbClr val="3333CC"/>
                </a:solidFill>
                <a:effectLst/>
                <a:uLnTx/>
                <a:uFillTx/>
                <a:latin typeface="Arial"/>
                <a:ea typeface="+mj-ea"/>
                <a:cs typeface="Arial"/>
              </a:rPr>
              <a:t>DM ? : Synonyms of DM</a:t>
            </a:r>
            <a:endParaRPr kumimoji="0" lang="fr-FR" sz="2800" b="1" i="1" u="none" strike="noStrike" kern="0" cap="none" spc="-10" normalizeH="0" baseline="0" noProof="0" dirty="0">
              <a:ln>
                <a:noFill/>
              </a:ln>
              <a:solidFill>
                <a:srgbClr val="3333CC"/>
              </a:solidFill>
              <a:effectLst/>
              <a:uLnTx/>
              <a:uFillTx/>
              <a:latin typeface="Arial"/>
              <a:ea typeface="+mj-ea"/>
              <a:cs typeface="Arial"/>
            </a:endParaRPr>
          </a:p>
        </p:txBody>
      </p:sp>
      <p:sp>
        <p:nvSpPr>
          <p:cNvPr id="7" name="Espace réservé du numéro de diapositive 16">
            <a:extLst>
              <a:ext uri="{FF2B5EF4-FFF2-40B4-BE49-F238E27FC236}">
                <a16:creationId xmlns:a16="http://schemas.microsoft.com/office/drawing/2014/main" id="{F5C19D55-62FC-F305-2D54-8FBBA42CCAA8}"/>
              </a:ext>
            </a:extLst>
          </p:cNvPr>
          <p:cNvSpPr txBox="1">
            <a:spLocks/>
          </p:cNvSpPr>
          <p:nvPr/>
        </p:nvSpPr>
        <p:spPr>
          <a:xfrm>
            <a:off x="11723914" y="6492875"/>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17</a:t>
            </a:fld>
            <a:endParaRPr lang="fr-FR" sz="1300" dirty="0"/>
          </a:p>
        </p:txBody>
      </p:sp>
    </p:spTree>
    <p:extLst>
      <p:ext uri="{BB962C8B-B14F-4D97-AF65-F5344CB8AC3E}">
        <p14:creationId xmlns:p14="http://schemas.microsoft.com/office/powerpoint/2010/main" val="388483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74C8F-5830-C54C-76E0-9A4978359F12}"/>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AF7BD9E2-3F31-9EDD-AD49-237759739211}"/>
              </a:ext>
            </a:extLst>
          </p:cNvPr>
          <p:cNvSpPr>
            <a:spLocks noGrp="1"/>
          </p:cNvSpPr>
          <p:nvPr>
            <p:ph type="sldNum" sz="quarter" idx="12"/>
          </p:nvPr>
        </p:nvSpPr>
        <p:spPr/>
        <p:txBody>
          <a:bodyPr/>
          <a:lstStyle/>
          <a:p>
            <a:fld id="{0E8A14CE-AC49-4B7F-83B5-233075650EE8}" type="slidenum">
              <a:rPr lang="fr-FR" smtClean="0"/>
              <a:t>18</a:t>
            </a:fld>
            <a:endParaRPr lang="fr-FR"/>
          </a:p>
        </p:txBody>
      </p:sp>
      <p:sp>
        <p:nvSpPr>
          <p:cNvPr id="5" name="object 3">
            <a:extLst>
              <a:ext uri="{FF2B5EF4-FFF2-40B4-BE49-F238E27FC236}">
                <a16:creationId xmlns:a16="http://schemas.microsoft.com/office/drawing/2014/main" id="{77D2B526-DC35-2C04-1C8D-C70ACC056E90}"/>
              </a:ext>
            </a:extLst>
          </p:cNvPr>
          <p:cNvSpPr txBox="1"/>
          <p:nvPr/>
        </p:nvSpPr>
        <p:spPr>
          <a:xfrm>
            <a:off x="3341516" y="614597"/>
            <a:ext cx="5690870" cy="6413935"/>
          </a:xfrm>
          <a:prstGeom prst="rect">
            <a:avLst/>
          </a:prstGeom>
        </p:spPr>
        <p:txBody>
          <a:bodyPr vert="horz" wrap="square" lIns="0" tIns="12065" rIns="0" bIns="0" rtlCol="0">
            <a:spAutoFit/>
          </a:bodyPr>
          <a:lstStyle/>
          <a:p>
            <a:pPr marL="12700">
              <a:spcBef>
                <a:spcPts val="95"/>
              </a:spcBef>
            </a:pPr>
            <a:r>
              <a:rPr sz="2200" b="1" dirty="0">
                <a:latin typeface="Marlett"/>
                <a:cs typeface="Times New Roman" panose="02020603050405020304" pitchFamily="18" charset="0"/>
              </a:rPr>
              <a:t></a:t>
            </a:r>
            <a:r>
              <a:rPr sz="2200" b="1" spc="-95" dirty="0">
                <a:latin typeface="Times New Roman"/>
                <a:cs typeface="Times New Roman"/>
              </a:rPr>
              <a:t> </a:t>
            </a:r>
            <a:r>
              <a:rPr lang="fr-FR" sz="2600" b="1" dirty="0" err="1">
                <a:latin typeface="Times New Roman" panose="02020603050405020304" pitchFamily="18" charset="0"/>
                <a:cs typeface="Times New Roman" panose="02020603050405020304" pitchFamily="18" charset="0"/>
              </a:rPr>
              <a:t>What</a:t>
            </a:r>
            <a:r>
              <a:rPr lang="fr-FR" sz="2600" b="1" dirty="0">
                <a:latin typeface="Times New Roman" panose="02020603050405020304" pitchFamily="18" charset="0"/>
                <a:cs typeface="Times New Roman" panose="02020603050405020304" pitchFamily="18" charset="0"/>
              </a:rPr>
              <a:t> </a:t>
            </a:r>
            <a:r>
              <a:rPr lang="fr-FR" sz="2600" b="1" dirty="0" err="1">
                <a:latin typeface="Times New Roman" panose="02020603050405020304" pitchFamily="18" charset="0"/>
                <a:cs typeface="Times New Roman" panose="02020603050405020304" pitchFamily="18" charset="0"/>
              </a:rPr>
              <a:t>is</a:t>
            </a:r>
            <a:r>
              <a:rPr lang="fr-FR" sz="2600" b="1" dirty="0">
                <a:latin typeface="Times New Roman" panose="02020603050405020304" pitchFamily="18" charset="0"/>
                <a:cs typeface="Times New Roman" panose="02020603050405020304" pitchFamily="18" charset="0"/>
              </a:rPr>
              <a:t> Data Mining ? </a:t>
            </a:r>
          </a:p>
          <a:p>
            <a:pPr>
              <a:lnSpc>
                <a:spcPct val="100000"/>
              </a:lnSpc>
              <a:spcBef>
                <a:spcPts val="635"/>
              </a:spcBef>
            </a:pPr>
            <a:endParaRPr sz="2200" b="1" dirty="0">
              <a:latin typeface="Times New Roman"/>
              <a:cs typeface="Times New Roman"/>
            </a:endParaRPr>
          </a:p>
          <a:p>
            <a:pPr marL="12700">
              <a:spcBef>
                <a:spcPts val="5"/>
              </a:spcBef>
            </a:pPr>
            <a:r>
              <a:rPr sz="2200" b="1" dirty="0">
                <a:latin typeface="Marlett"/>
                <a:cs typeface="Times New Roman" panose="02020603050405020304" pitchFamily="18" charset="0"/>
              </a:rPr>
              <a:t></a:t>
            </a:r>
            <a:r>
              <a:rPr sz="2200" b="1" spc="-95" dirty="0">
                <a:latin typeface="Times New Roman"/>
                <a:cs typeface="Times New Roman"/>
              </a:rPr>
              <a:t> </a:t>
            </a:r>
            <a:r>
              <a:rPr lang="fr-FR" sz="2600" b="1" dirty="0" err="1">
                <a:latin typeface="Times New Roman" panose="02020603050405020304" pitchFamily="18" charset="0"/>
                <a:cs typeface="Times New Roman" panose="02020603050405020304" pitchFamily="18" charset="0"/>
              </a:rPr>
              <a:t>What</a:t>
            </a:r>
            <a:r>
              <a:rPr lang="fr-FR" sz="2600" b="1" dirty="0">
                <a:latin typeface="Times New Roman" panose="02020603050405020304" pitchFamily="18" charset="0"/>
                <a:cs typeface="Times New Roman" panose="02020603050405020304" pitchFamily="18" charset="0"/>
              </a:rPr>
              <a:t> </a:t>
            </a:r>
            <a:r>
              <a:rPr lang="fr-FR" sz="2600" b="1" dirty="0" err="1">
                <a:latin typeface="Times New Roman" panose="02020603050405020304" pitchFamily="18" charset="0"/>
                <a:cs typeface="Times New Roman" panose="02020603050405020304" pitchFamily="18" charset="0"/>
              </a:rPr>
              <a:t>is</a:t>
            </a:r>
            <a:r>
              <a:rPr lang="fr-FR" sz="2600" b="1" dirty="0">
                <a:latin typeface="Times New Roman" panose="02020603050405020304" pitchFamily="18" charset="0"/>
                <a:cs typeface="Times New Roman" panose="02020603050405020304" pitchFamily="18" charset="0"/>
              </a:rPr>
              <a:t> Machine Learning ? </a:t>
            </a:r>
          </a:p>
          <a:p>
            <a:pPr>
              <a:lnSpc>
                <a:spcPct val="100000"/>
              </a:lnSpc>
              <a:spcBef>
                <a:spcPts val="640"/>
              </a:spcBef>
            </a:pPr>
            <a:endParaRPr sz="2200" b="1" dirty="0">
              <a:latin typeface="Times New Roman"/>
              <a:cs typeface="Times New Roman"/>
            </a:endParaRPr>
          </a:p>
          <a:p>
            <a:pPr marL="12700"/>
            <a:r>
              <a:rPr sz="2200" b="1" dirty="0">
                <a:latin typeface="Marlett"/>
                <a:cs typeface="Times New Roman" panose="02020603050405020304" pitchFamily="18" charset="0"/>
              </a:rPr>
              <a:t></a:t>
            </a:r>
            <a:r>
              <a:rPr sz="2200" b="1" spc="-80" dirty="0">
                <a:latin typeface="Times New Roman"/>
                <a:cs typeface="Times New Roman"/>
              </a:rPr>
              <a:t> </a:t>
            </a:r>
            <a:r>
              <a:rPr lang="fr-FR" sz="2600" b="1" dirty="0">
                <a:latin typeface="Times New Roman" panose="02020603050405020304" pitchFamily="18" charset="0"/>
                <a:cs typeface="Times New Roman" panose="02020603050405020304" pitchFamily="18" charset="0"/>
              </a:rPr>
              <a:t>KDD Process</a:t>
            </a:r>
          </a:p>
          <a:p>
            <a:pPr>
              <a:lnSpc>
                <a:spcPct val="100000"/>
              </a:lnSpc>
              <a:spcBef>
                <a:spcPts val="635"/>
              </a:spcBef>
            </a:pPr>
            <a:endParaRPr sz="2200" b="1" dirty="0">
              <a:latin typeface="Times New Roman"/>
              <a:cs typeface="Times New Roman"/>
            </a:endParaRPr>
          </a:p>
          <a:p>
            <a:pPr marL="12700">
              <a:lnSpc>
                <a:spcPct val="100000"/>
              </a:lnSpc>
            </a:pPr>
            <a:r>
              <a:rPr sz="2200" b="1" dirty="0">
                <a:latin typeface="Marlett"/>
                <a:cs typeface="Times New Roman" panose="02020603050405020304" pitchFamily="18" charset="0"/>
              </a:rPr>
              <a:t></a:t>
            </a:r>
            <a:r>
              <a:rPr sz="2200" b="1" spc="-110" dirty="0">
                <a:latin typeface="Times New Roman"/>
                <a:cs typeface="Times New Roman"/>
              </a:rPr>
              <a:t> </a:t>
            </a:r>
            <a:r>
              <a:rPr lang="fr-FR" sz="2600" b="1" dirty="0">
                <a:latin typeface="Times New Roman" panose="02020603050405020304" pitchFamily="18" charset="0"/>
                <a:cs typeface="Times New Roman" panose="02020603050405020304" pitchFamily="18" charset="0"/>
              </a:rPr>
              <a:t>Database</a:t>
            </a:r>
          </a:p>
          <a:p>
            <a:pPr marL="12700"/>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r>
              <a:rPr lang="fr-FR" sz="2600" b="1" dirty="0">
                <a:latin typeface="Times New Roman" panose="02020603050405020304" pitchFamily="18" charset="0"/>
                <a:cs typeface="Times New Roman" panose="02020603050405020304" pitchFamily="18" charset="0"/>
              </a:rPr>
              <a:t>Basic </a:t>
            </a:r>
            <a:r>
              <a:rPr lang="fr-FR" sz="2600" b="1" dirty="0" err="1">
                <a:latin typeface="Times New Roman" panose="02020603050405020304" pitchFamily="18" charset="0"/>
                <a:cs typeface="Times New Roman" panose="02020603050405020304" pitchFamily="18" charset="0"/>
              </a:rPr>
              <a:t>Statistical</a:t>
            </a:r>
            <a:r>
              <a:rPr lang="fr-FR" sz="2600" b="1" dirty="0">
                <a:latin typeface="Times New Roman" panose="02020603050405020304" pitchFamily="18" charset="0"/>
                <a:cs typeface="Times New Roman" panose="02020603050405020304" pitchFamily="18" charset="0"/>
              </a:rPr>
              <a:t> Description of Data</a:t>
            </a:r>
          </a:p>
          <a:p>
            <a:pPr marL="469900" indent="-457200">
              <a:buFont typeface="Marlett" pitchFamily="2" charset="2"/>
              <a:buChar char="i"/>
            </a:pPr>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r>
              <a:rPr lang="fr-FR" sz="2600" b="1" dirty="0">
                <a:latin typeface="Times New Roman" panose="02020603050405020304" pitchFamily="18" charset="0"/>
                <a:cs typeface="Times New Roman" panose="02020603050405020304" pitchFamily="18" charset="0"/>
              </a:rPr>
              <a:t>Data Mining </a:t>
            </a:r>
            <a:r>
              <a:rPr lang="fr-FR" sz="2600" b="1" dirty="0" err="1">
                <a:latin typeface="Times New Roman" panose="02020603050405020304" pitchFamily="18" charset="0"/>
                <a:cs typeface="Times New Roman" panose="02020603050405020304" pitchFamily="18" charset="0"/>
              </a:rPr>
              <a:t>Resources</a:t>
            </a:r>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endParaRPr lang="fr-FR" sz="2600" b="1" dirty="0">
              <a:latin typeface="Times New Roman" panose="02020603050405020304" pitchFamily="18" charset="0"/>
              <a:cs typeface="Times New Roman" panose="02020603050405020304" pitchFamily="18" charset="0"/>
            </a:endParaRPr>
          </a:p>
          <a:p>
            <a:pPr marL="12700"/>
            <a:endParaRPr lang="fr-FR" sz="2600" b="1" dirty="0">
              <a:latin typeface="Times New Roman" panose="02020603050405020304" pitchFamily="18" charset="0"/>
              <a:cs typeface="Times New Roman" panose="02020603050405020304" pitchFamily="18" charset="0"/>
            </a:endParaRPr>
          </a:p>
          <a:p>
            <a:pPr marL="12700">
              <a:lnSpc>
                <a:spcPct val="100000"/>
              </a:lnSpc>
            </a:pPr>
            <a:endParaRPr sz="2600" dirty="0">
              <a:latin typeface="Times New Roman" panose="02020603050405020304" pitchFamily="18" charset="0"/>
              <a:cs typeface="Times New Roman" panose="02020603050405020304" pitchFamily="18" charset="0"/>
            </a:endParaRPr>
          </a:p>
          <a:p>
            <a:pPr>
              <a:lnSpc>
                <a:spcPct val="100000"/>
              </a:lnSpc>
              <a:spcBef>
                <a:spcPts val="640"/>
              </a:spcBef>
            </a:pPr>
            <a:endParaRPr sz="2200" dirty="0">
              <a:latin typeface="Times New Roman"/>
              <a:cs typeface="Times New Roman"/>
            </a:endParaRPr>
          </a:p>
          <a:p>
            <a:pPr marL="12700">
              <a:lnSpc>
                <a:spcPct val="100000"/>
              </a:lnSpc>
            </a:pPr>
            <a:endParaRPr sz="2200" dirty="0">
              <a:latin typeface="Times New Roman"/>
              <a:cs typeface="Times New Roman"/>
            </a:endParaRPr>
          </a:p>
        </p:txBody>
      </p:sp>
      <p:grpSp>
        <p:nvGrpSpPr>
          <p:cNvPr id="9" name="object 4">
            <a:extLst>
              <a:ext uri="{FF2B5EF4-FFF2-40B4-BE49-F238E27FC236}">
                <a16:creationId xmlns:a16="http://schemas.microsoft.com/office/drawing/2014/main" id="{3315F59C-81D1-D2B5-FC7D-C0286175169B}"/>
              </a:ext>
            </a:extLst>
          </p:cNvPr>
          <p:cNvGrpSpPr/>
          <p:nvPr/>
        </p:nvGrpSpPr>
        <p:grpSpPr>
          <a:xfrm>
            <a:off x="7901247" y="1405707"/>
            <a:ext cx="475615" cy="470534"/>
            <a:chOff x="5558853" y="2318829"/>
            <a:chExt cx="475615" cy="470534"/>
          </a:xfrm>
        </p:grpSpPr>
        <p:sp>
          <p:nvSpPr>
            <p:cNvPr id="10" name="object 5">
              <a:extLst>
                <a:ext uri="{FF2B5EF4-FFF2-40B4-BE49-F238E27FC236}">
                  <a16:creationId xmlns:a16="http://schemas.microsoft.com/office/drawing/2014/main" id="{E94E9427-54D8-1C9C-0A01-13B9C78B885D}"/>
                </a:ext>
              </a:extLst>
            </p:cNvPr>
            <p:cNvSpPr/>
            <p:nvPr/>
          </p:nvSpPr>
          <p:spPr>
            <a:xfrm>
              <a:off x="5563615" y="2323592"/>
              <a:ext cx="399415" cy="461009"/>
            </a:xfrm>
            <a:custGeom>
              <a:avLst/>
              <a:gdLst/>
              <a:ahLst/>
              <a:cxnLst/>
              <a:rect l="l" t="t" r="r" b="b"/>
              <a:pathLst>
                <a:path w="399414" h="461010">
                  <a:moveTo>
                    <a:pt x="30225" y="0"/>
                  </a:moveTo>
                  <a:lnTo>
                    <a:pt x="0" y="266065"/>
                  </a:lnTo>
                  <a:lnTo>
                    <a:pt x="183642" y="460883"/>
                  </a:lnTo>
                  <a:lnTo>
                    <a:pt x="145287" y="345567"/>
                  </a:lnTo>
                  <a:lnTo>
                    <a:pt x="399288" y="260985"/>
                  </a:lnTo>
                  <a:lnTo>
                    <a:pt x="322580" y="30607"/>
                  </a:lnTo>
                  <a:lnTo>
                    <a:pt x="68580" y="115188"/>
                  </a:lnTo>
                  <a:lnTo>
                    <a:pt x="30225" y="0"/>
                  </a:lnTo>
                  <a:close/>
                </a:path>
              </a:pathLst>
            </a:custGeom>
            <a:solidFill>
              <a:srgbClr val="FFCC99"/>
            </a:solidFill>
          </p:spPr>
          <p:txBody>
            <a:bodyPr wrap="square" lIns="0" tIns="0" rIns="0" bIns="0" rtlCol="0"/>
            <a:lstStyle/>
            <a:p>
              <a:endParaRPr/>
            </a:p>
          </p:txBody>
        </p:sp>
        <p:pic>
          <p:nvPicPr>
            <p:cNvPr id="11" name="object 6">
              <a:extLst>
                <a:ext uri="{FF2B5EF4-FFF2-40B4-BE49-F238E27FC236}">
                  <a16:creationId xmlns:a16="http://schemas.microsoft.com/office/drawing/2014/main" id="{09C19748-D9CB-28EF-64E2-F244B9FEF901}"/>
                </a:ext>
              </a:extLst>
            </p:cNvPr>
            <p:cNvPicPr/>
            <p:nvPr/>
          </p:nvPicPr>
          <p:blipFill>
            <a:blip r:embed="rId2" cstate="print"/>
            <a:stretch>
              <a:fillRect/>
            </a:stretch>
          </p:blipFill>
          <p:spPr>
            <a:xfrm>
              <a:off x="5899530" y="2331974"/>
              <a:ext cx="130175" cy="248158"/>
            </a:xfrm>
            <a:prstGeom prst="rect">
              <a:avLst/>
            </a:prstGeom>
          </p:spPr>
        </p:pic>
        <p:sp>
          <p:nvSpPr>
            <p:cNvPr id="12" name="object 7">
              <a:extLst>
                <a:ext uri="{FF2B5EF4-FFF2-40B4-BE49-F238E27FC236}">
                  <a16:creationId xmlns:a16="http://schemas.microsoft.com/office/drawing/2014/main" id="{47C3029F-7EFE-C4E2-302B-521D7924D78A}"/>
                </a:ext>
              </a:extLst>
            </p:cNvPr>
            <p:cNvSpPr/>
            <p:nvPr/>
          </p:nvSpPr>
          <p:spPr>
            <a:xfrm>
              <a:off x="5563615" y="2323592"/>
              <a:ext cx="399415" cy="461009"/>
            </a:xfrm>
            <a:custGeom>
              <a:avLst/>
              <a:gdLst/>
              <a:ahLst/>
              <a:cxnLst/>
              <a:rect l="l" t="t" r="r" b="b"/>
              <a:pathLst>
                <a:path w="399414" h="461010">
                  <a:moveTo>
                    <a:pt x="183642" y="460883"/>
                  </a:moveTo>
                  <a:lnTo>
                    <a:pt x="145287" y="345567"/>
                  </a:lnTo>
                  <a:lnTo>
                    <a:pt x="399288" y="260985"/>
                  </a:lnTo>
                  <a:lnTo>
                    <a:pt x="322580" y="30607"/>
                  </a:lnTo>
                  <a:lnTo>
                    <a:pt x="68580" y="115188"/>
                  </a:lnTo>
                  <a:lnTo>
                    <a:pt x="30225" y="0"/>
                  </a:lnTo>
                  <a:lnTo>
                    <a:pt x="0" y="266065"/>
                  </a:lnTo>
                  <a:lnTo>
                    <a:pt x="183642" y="460883"/>
                  </a:lnTo>
                  <a:close/>
                </a:path>
              </a:pathLst>
            </a:custGeom>
            <a:ln w="9525">
              <a:solidFill>
                <a:srgbClr val="000000"/>
              </a:solidFill>
            </a:ln>
          </p:spPr>
          <p:txBody>
            <a:bodyPr wrap="square" lIns="0" tIns="0" rIns="0" bIns="0" rtlCol="0"/>
            <a:lstStyle/>
            <a:p>
              <a:endParaRPr/>
            </a:p>
          </p:txBody>
        </p:sp>
        <p:pic>
          <p:nvPicPr>
            <p:cNvPr id="13" name="object 8">
              <a:extLst>
                <a:ext uri="{FF2B5EF4-FFF2-40B4-BE49-F238E27FC236}">
                  <a16:creationId xmlns:a16="http://schemas.microsoft.com/office/drawing/2014/main" id="{163D64B0-D900-4B64-0C33-8785460D86C9}"/>
                </a:ext>
              </a:extLst>
            </p:cNvPr>
            <p:cNvPicPr/>
            <p:nvPr/>
          </p:nvPicPr>
          <p:blipFill>
            <a:blip r:embed="rId3" cstate="print"/>
            <a:stretch>
              <a:fillRect/>
            </a:stretch>
          </p:blipFill>
          <p:spPr>
            <a:xfrm>
              <a:off x="5894768" y="2327211"/>
              <a:ext cx="139700" cy="257683"/>
            </a:xfrm>
            <a:prstGeom prst="rect">
              <a:avLst/>
            </a:prstGeom>
          </p:spPr>
        </p:pic>
      </p:grpSp>
    </p:spTree>
    <p:extLst>
      <p:ext uri="{BB962C8B-B14F-4D97-AF65-F5344CB8AC3E}">
        <p14:creationId xmlns:p14="http://schemas.microsoft.com/office/powerpoint/2010/main" val="3030857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0CDCCFB-653F-0ADB-DA8F-4F3E3074D0F1}"/>
              </a:ext>
            </a:extLst>
          </p:cNvPr>
          <p:cNvSpPr txBox="1">
            <a:spLocks/>
          </p:cNvSpPr>
          <p:nvPr/>
        </p:nvSpPr>
        <p:spPr>
          <a:xfrm>
            <a:off x="-2980607" y="0"/>
            <a:ext cx="8714689" cy="505267"/>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3200" i="1" kern="0" dirty="0" err="1"/>
              <a:t>What</a:t>
            </a:r>
            <a:r>
              <a:rPr lang="fr-FR" sz="3200" i="1" kern="0" dirty="0"/>
              <a:t> </a:t>
            </a:r>
            <a:r>
              <a:rPr lang="fr-FR" sz="3200" i="1" kern="0" dirty="0" err="1"/>
              <a:t>is</a:t>
            </a:r>
            <a:r>
              <a:rPr lang="fr-FR" sz="3200" i="1" kern="0" dirty="0"/>
              <a:t> </a:t>
            </a:r>
            <a:r>
              <a:rPr lang="fr-FR" sz="3200" i="1" kern="0" spc="-10" dirty="0"/>
              <a:t>Machine Learning</a:t>
            </a:r>
            <a:r>
              <a:rPr kumimoji="0" lang="fr-FR" sz="3200" b="1" i="1" u="none" strike="noStrike" kern="0" cap="none" spc="-10" normalizeH="0" baseline="0" noProof="0" dirty="0">
                <a:ln>
                  <a:noFill/>
                </a:ln>
                <a:solidFill>
                  <a:srgbClr val="3333CC"/>
                </a:solidFill>
                <a:effectLst/>
                <a:uLnTx/>
                <a:uFillTx/>
                <a:latin typeface="Arial"/>
                <a:ea typeface="+mj-ea"/>
                <a:cs typeface="Arial"/>
              </a:rPr>
              <a:t> ? </a:t>
            </a:r>
          </a:p>
        </p:txBody>
      </p:sp>
      <p:sp>
        <p:nvSpPr>
          <p:cNvPr id="4" name="ZoneTexte 3">
            <a:extLst>
              <a:ext uri="{FF2B5EF4-FFF2-40B4-BE49-F238E27FC236}">
                <a16:creationId xmlns:a16="http://schemas.microsoft.com/office/drawing/2014/main" id="{EDED0238-D28F-5EBC-1D3C-63086E544E1E}"/>
              </a:ext>
            </a:extLst>
          </p:cNvPr>
          <p:cNvSpPr txBox="1"/>
          <p:nvPr/>
        </p:nvSpPr>
        <p:spPr>
          <a:xfrm>
            <a:off x="138866" y="875823"/>
            <a:ext cx="11613580" cy="5663089"/>
          </a:xfrm>
          <a:prstGeom prst="rect">
            <a:avLst/>
          </a:prstGeom>
          <a:noFill/>
        </p:spPr>
        <p:txBody>
          <a:bodyPr wrap="square" rtlCol="0">
            <a:spAutoFit/>
          </a:bodyPr>
          <a:lstStyle/>
          <a:p>
            <a:pPr marL="285750" indent="-285750" algn="just">
              <a:buFont typeface="Wingdings" panose="05000000000000000000" pitchFamily="2" charset="2"/>
              <a:buChar char="§"/>
            </a:pPr>
            <a:r>
              <a:rPr lang="en-US" sz="2600" b="1" dirty="0"/>
              <a:t>Machine Learning </a:t>
            </a:r>
            <a:r>
              <a:rPr lang="en-US" sz="2600" dirty="0"/>
              <a:t>(ML)</a:t>
            </a:r>
            <a:r>
              <a:rPr lang="en-US" sz="2600" b="1" dirty="0"/>
              <a:t> </a:t>
            </a:r>
            <a:r>
              <a:rPr lang="en-US" sz="2800" b="0" i="0" dirty="0">
                <a:effectLst/>
              </a:rPr>
              <a:t>is a field of study within AI (</a:t>
            </a:r>
            <a:r>
              <a:rPr lang="en-US" sz="2800" i="1" dirty="0"/>
              <a:t>A</a:t>
            </a:r>
            <a:r>
              <a:rPr lang="en-US" sz="2800" b="0" i="1" dirty="0">
                <a:effectLst/>
              </a:rPr>
              <a:t>rtificial Intelligence) </a:t>
            </a:r>
            <a:r>
              <a:rPr lang="en-US" sz="2800" b="0" i="0" dirty="0">
                <a:effectLst/>
              </a:rPr>
              <a:t>concerned with the development and study of statistical algorithms that can learn from data and generalize to unseen data, and thus perform tasks without explicit instructions (auto-learns).</a:t>
            </a:r>
            <a:r>
              <a:rPr lang="en-US" sz="2600" dirty="0"/>
              <a:t> </a:t>
            </a:r>
          </a:p>
          <a:p>
            <a:pPr marL="285750" indent="-285750" algn="just">
              <a:buFont typeface="Wingdings" panose="05000000000000000000" pitchFamily="2" charset="2"/>
              <a:buChar char="§"/>
            </a:pPr>
            <a:endParaRPr lang="en-US" sz="2600" dirty="0"/>
          </a:p>
          <a:p>
            <a:pPr marL="285750" indent="-285750" algn="just">
              <a:buFont typeface="Wingdings" panose="05000000000000000000" pitchFamily="2" charset="2"/>
              <a:buChar char="§"/>
            </a:pPr>
            <a:r>
              <a:rPr lang="en-US" sz="2800" b="0" i="0" dirty="0">
                <a:effectLst/>
              </a:rPr>
              <a:t>ML finds application in many fields, including NLP ( </a:t>
            </a:r>
            <a:r>
              <a:rPr lang="en-US" sz="2800" b="0" i="1" dirty="0">
                <a:effectLst/>
              </a:rPr>
              <a:t>natural language processing</a:t>
            </a:r>
            <a:r>
              <a:rPr lang="en-US" sz="2800" b="0" i="0" dirty="0">
                <a:effectLst/>
              </a:rPr>
              <a:t>), image recognition, email filtering, agriculture, </a:t>
            </a:r>
            <a:r>
              <a:rPr lang="en-US" sz="2800" b="0" i="0" dirty="0" err="1">
                <a:effectLst/>
              </a:rPr>
              <a:t>medecine</a:t>
            </a:r>
            <a:r>
              <a:rPr lang="en-US" sz="2800" u="none" strike="noStrike" dirty="0"/>
              <a:t> an</a:t>
            </a:r>
            <a:r>
              <a:rPr lang="en-US" sz="2800" dirty="0"/>
              <a:t>d other applications</a:t>
            </a:r>
          </a:p>
          <a:p>
            <a:pPr marL="285750" indent="-285750" algn="just">
              <a:buFont typeface="Wingdings" panose="05000000000000000000" pitchFamily="2" charset="2"/>
              <a:buChar char="§"/>
            </a:pPr>
            <a:endParaRPr lang="en-US" sz="2800" dirty="0"/>
          </a:p>
          <a:p>
            <a:pPr marL="285750" indent="-285750" algn="just">
              <a:buFont typeface="Wingdings" panose="05000000000000000000" pitchFamily="2" charset="2"/>
              <a:buChar char="§"/>
            </a:pPr>
            <a:r>
              <a:rPr lang="en-US" sz="2800" b="0" i="1" dirty="0">
                <a:solidFill>
                  <a:srgbClr val="0F1115"/>
                </a:solidFill>
                <a:effectLst/>
                <a:latin typeface="quote-cjk-patch"/>
              </a:rPr>
              <a:t>Pattern recognition </a:t>
            </a:r>
            <a:r>
              <a:rPr lang="en-US" sz="2800" b="0" i="0" dirty="0">
                <a:solidFill>
                  <a:srgbClr val="0F1115"/>
                </a:solidFill>
                <a:effectLst/>
                <a:latin typeface="quote-cjk-patch"/>
              </a:rPr>
              <a:t>in machine learning is the automated discovery of regularities and structures within data, allowing a system to categorize new observations or make predictions based on what it has learned from past examples.</a:t>
            </a:r>
            <a:endParaRPr lang="fr-FR" sz="2600" dirty="0"/>
          </a:p>
        </p:txBody>
      </p:sp>
      <p:sp>
        <p:nvSpPr>
          <p:cNvPr id="5" name="ZoneTexte 4">
            <a:extLst>
              <a:ext uri="{FF2B5EF4-FFF2-40B4-BE49-F238E27FC236}">
                <a16:creationId xmlns:a16="http://schemas.microsoft.com/office/drawing/2014/main" id="{0E25EE73-F780-3005-03EF-76900F6C8952}"/>
              </a:ext>
            </a:extLst>
          </p:cNvPr>
          <p:cNvSpPr txBox="1"/>
          <p:nvPr/>
        </p:nvSpPr>
        <p:spPr>
          <a:xfrm>
            <a:off x="4148488" y="2685448"/>
            <a:ext cx="914400"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9E881A46-F4B1-D48C-74FA-FFE8F00882F5}"/>
              </a:ext>
            </a:extLst>
          </p:cNvPr>
          <p:cNvSpPr txBox="1"/>
          <p:nvPr/>
        </p:nvSpPr>
        <p:spPr>
          <a:xfrm>
            <a:off x="-1482291" y="2849078"/>
            <a:ext cx="184731" cy="369332"/>
          </a:xfrm>
          <a:prstGeom prst="rect">
            <a:avLst/>
          </a:prstGeom>
          <a:noFill/>
        </p:spPr>
        <p:txBody>
          <a:bodyPr wrap="none" rtlCol="0">
            <a:spAutoFit/>
          </a:bodyPr>
          <a:lstStyle/>
          <a:p>
            <a:endParaRPr lang="fr-FR" dirty="0"/>
          </a:p>
        </p:txBody>
      </p:sp>
      <p:sp>
        <p:nvSpPr>
          <p:cNvPr id="8" name="Espace réservé du numéro de diapositive 16">
            <a:extLst>
              <a:ext uri="{FF2B5EF4-FFF2-40B4-BE49-F238E27FC236}">
                <a16:creationId xmlns:a16="http://schemas.microsoft.com/office/drawing/2014/main" id="{6C3D758E-269E-5D26-EFC0-64B4BE785505}"/>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19</a:t>
            </a:fld>
            <a:endParaRPr lang="fr-FR" sz="1300" dirty="0"/>
          </a:p>
        </p:txBody>
      </p:sp>
    </p:spTree>
    <p:extLst>
      <p:ext uri="{BB962C8B-B14F-4D97-AF65-F5344CB8AC3E}">
        <p14:creationId xmlns:p14="http://schemas.microsoft.com/office/powerpoint/2010/main" val="243681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155BF-2764-BDB5-340F-2F5997799E2D}"/>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B1E4D038-05EB-618B-B22D-5BEA71F4AFE7}"/>
              </a:ext>
            </a:extLst>
          </p:cNvPr>
          <p:cNvSpPr>
            <a:spLocks noGrp="1"/>
          </p:cNvSpPr>
          <p:nvPr>
            <p:ph type="sldNum" sz="quarter" idx="12"/>
          </p:nvPr>
        </p:nvSpPr>
        <p:spPr/>
        <p:txBody>
          <a:bodyPr/>
          <a:lstStyle/>
          <a:p>
            <a:fld id="{0E8A14CE-AC49-4B7F-83B5-233075650EE8}" type="slidenum">
              <a:rPr lang="fr-FR" smtClean="0"/>
              <a:t>2</a:t>
            </a:fld>
            <a:endParaRPr lang="fr-FR"/>
          </a:p>
        </p:txBody>
      </p:sp>
      <p:sp>
        <p:nvSpPr>
          <p:cNvPr id="5" name="object 3">
            <a:extLst>
              <a:ext uri="{FF2B5EF4-FFF2-40B4-BE49-F238E27FC236}">
                <a16:creationId xmlns:a16="http://schemas.microsoft.com/office/drawing/2014/main" id="{38E73997-E6E1-A909-7C4F-EC3B9814802C}"/>
              </a:ext>
            </a:extLst>
          </p:cNvPr>
          <p:cNvSpPr txBox="1"/>
          <p:nvPr/>
        </p:nvSpPr>
        <p:spPr>
          <a:xfrm>
            <a:off x="3341516" y="614597"/>
            <a:ext cx="5690870" cy="6413935"/>
          </a:xfrm>
          <a:prstGeom prst="rect">
            <a:avLst/>
          </a:prstGeom>
        </p:spPr>
        <p:txBody>
          <a:bodyPr vert="horz" wrap="square" lIns="0" tIns="12065" rIns="0" bIns="0" rtlCol="0">
            <a:spAutoFit/>
          </a:bodyPr>
          <a:lstStyle/>
          <a:p>
            <a:pPr marL="12700">
              <a:spcBef>
                <a:spcPts val="95"/>
              </a:spcBef>
            </a:pPr>
            <a:r>
              <a:rPr sz="2200" b="1" dirty="0">
                <a:latin typeface="Marlett"/>
                <a:cs typeface="Times New Roman" panose="02020603050405020304" pitchFamily="18" charset="0"/>
              </a:rPr>
              <a:t></a:t>
            </a:r>
            <a:r>
              <a:rPr sz="2200" b="1" spc="-95" dirty="0">
                <a:latin typeface="Times New Roman"/>
                <a:cs typeface="Times New Roman"/>
              </a:rPr>
              <a:t> </a:t>
            </a:r>
            <a:r>
              <a:rPr lang="fr-FR" sz="2600" b="1" dirty="0" err="1">
                <a:latin typeface="Times New Roman" panose="02020603050405020304" pitchFamily="18" charset="0"/>
                <a:cs typeface="Times New Roman" panose="02020603050405020304" pitchFamily="18" charset="0"/>
              </a:rPr>
              <a:t>What</a:t>
            </a:r>
            <a:r>
              <a:rPr lang="fr-FR" sz="2600" b="1" dirty="0">
                <a:latin typeface="Times New Roman" panose="02020603050405020304" pitchFamily="18" charset="0"/>
                <a:cs typeface="Times New Roman" panose="02020603050405020304" pitchFamily="18" charset="0"/>
              </a:rPr>
              <a:t> </a:t>
            </a:r>
            <a:r>
              <a:rPr lang="fr-FR" sz="2600" b="1" dirty="0" err="1">
                <a:latin typeface="Times New Roman" panose="02020603050405020304" pitchFamily="18" charset="0"/>
                <a:cs typeface="Times New Roman" panose="02020603050405020304" pitchFamily="18" charset="0"/>
              </a:rPr>
              <a:t>is</a:t>
            </a:r>
            <a:r>
              <a:rPr lang="fr-FR" sz="2600" b="1" dirty="0">
                <a:latin typeface="Times New Roman" panose="02020603050405020304" pitchFamily="18" charset="0"/>
                <a:cs typeface="Times New Roman" panose="02020603050405020304" pitchFamily="18" charset="0"/>
              </a:rPr>
              <a:t> Data Mining ? </a:t>
            </a:r>
          </a:p>
          <a:p>
            <a:pPr>
              <a:lnSpc>
                <a:spcPct val="100000"/>
              </a:lnSpc>
              <a:spcBef>
                <a:spcPts val="635"/>
              </a:spcBef>
            </a:pPr>
            <a:endParaRPr sz="2200" b="1" dirty="0">
              <a:latin typeface="Times New Roman"/>
              <a:cs typeface="Times New Roman"/>
            </a:endParaRPr>
          </a:p>
          <a:p>
            <a:pPr marL="12700">
              <a:spcBef>
                <a:spcPts val="5"/>
              </a:spcBef>
            </a:pPr>
            <a:r>
              <a:rPr sz="2200" b="1" dirty="0">
                <a:latin typeface="Marlett"/>
                <a:cs typeface="Times New Roman" panose="02020603050405020304" pitchFamily="18" charset="0"/>
              </a:rPr>
              <a:t></a:t>
            </a:r>
            <a:r>
              <a:rPr sz="2200" b="1" spc="-95" dirty="0">
                <a:latin typeface="Times New Roman"/>
                <a:cs typeface="Times New Roman"/>
              </a:rPr>
              <a:t> </a:t>
            </a:r>
            <a:r>
              <a:rPr lang="fr-FR" sz="2600" b="1" dirty="0" err="1">
                <a:latin typeface="Times New Roman" panose="02020603050405020304" pitchFamily="18" charset="0"/>
                <a:cs typeface="Times New Roman" panose="02020603050405020304" pitchFamily="18" charset="0"/>
              </a:rPr>
              <a:t>What</a:t>
            </a:r>
            <a:r>
              <a:rPr lang="fr-FR" sz="2600" b="1" dirty="0">
                <a:latin typeface="Times New Roman" panose="02020603050405020304" pitchFamily="18" charset="0"/>
                <a:cs typeface="Times New Roman" panose="02020603050405020304" pitchFamily="18" charset="0"/>
              </a:rPr>
              <a:t> </a:t>
            </a:r>
            <a:r>
              <a:rPr lang="fr-FR" sz="2600" b="1" dirty="0" err="1">
                <a:latin typeface="Times New Roman" panose="02020603050405020304" pitchFamily="18" charset="0"/>
                <a:cs typeface="Times New Roman" panose="02020603050405020304" pitchFamily="18" charset="0"/>
              </a:rPr>
              <a:t>is</a:t>
            </a:r>
            <a:r>
              <a:rPr lang="fr-FR" sz="2600" b="1" dirty="0">
                <a:latin typeface="Times New Roman" panose="02020603050405020304" pitchFamily="18" charset="0"/>
                <a:cs typeface="Times New Roman" panose="02020603050405020304" pitchFamily="18" charset="0"/>
              </a:rPr>
              <a:t> Machine Learning ? </a:t>
            </a:r>
          </a:p>
          <a:p>
            <a:pPr>
              <a:lnSpc>
                <a:spcPct val="100000"/>
              </a:lnSpc>
              <a:spcBef>
                <a:spcPts val="640"/>
              </a:spcBef>
            </a:pPr>
            <a:endParaRPr sz="2200" b="1" dirty="0">
              <a:latin typeface="Times New Roman"/>
              <a:cs typeface="Times New Roman"/>
            </a:endParaRPr>
          </a:p>
          <a:p>
            <a:pPr marL="12700"/>
            <a:r>
              <a:rPr sz="2200" b="1" dirty="0">
                <a:latin typeface="Marlett"/>
                <a:cs typeface="Times New Roman" panose="02020603050405020304" pitchFamily="18" charset="0"/>
              </a:rPr>
              <a:t></a:t>
            </a:r>
            <a:r>
              <a:rPr sz="2200" b="1" spc="-80" dirty="0">
                <a:latin typeface="Times New Roman"/>
                <a:cs typeface="Times New Roman"/>
              </a:rPr>
              <a:t> </a:t>
            </a:r>
            <a:r>
              <a:rPr lang="fr-FR" sz="2600" b="1" dirty="0">
                <a:latin typeface="Times New Roman" panose="02020603050405020304" pitchFamily="18" charset="0"/>
                <a:cs typeface="Times New Roman" panose="02020603050405020304" pitchFamily="18" charset="0"/>
              </a:rPr>
              <a:t>KDD Process</a:t>
            </a:r>
          </a:p>
          <a:p>
            <a:pPr>
              <a:lnSpc>
                <a:spcPct val="100000"/>
              </a:lnSpc>
              <a:spcBef>
                <a:spcPts val="635"/>
              </a:spcBef>
            </a:pPr>
            <a:endParaRPr sz="2200" b="1" dirty="0">
              <a:latin typeface="Times New Roman"/>
              <a:cs typeface="Times New Roman"/>
            </a:endParaRPr>
          </a:p>
          <a:p>
            <a:pPr marL="12700">
              <a:lnSpc>
                <a:spcPct val="100000"/>
              </a:lnSpc>
            </a:pPr>
            <a:r>
              <a:rPr sz="2200" b="1" dirty="0">
                <a:latin typeface="Marlett"/>
                <a:cs typeface="Times New Roman" panose="02020603050405020304" pitchFamily="18" charset="0"/>
              </a:rPr>
              <a:t></a:t>
            </a:r>
            <a:r>
              <a:rPr sz="2200" b="1" spc="-110" dirty="0">
                <a:latin typeface="Times New Roman"/>
                <a:cs typeface="Times New Roman"/>
              </a:rPr>
              <a:t> </a:t>
            </a:r>
            <a:r>
              <a:rPr lang="fr-FR" sz="2600" b="1" dirty="0">
                <a:latin typeface="Times New Roman" panose="02020603050405020304" pitchFamily="18" charset="0"/>
                <a:cs typeface="Times New Roman" panose="02020603050405020304" pitchFamily="18" charset="0"/>
              </a:rPr>
              <a:t>Database</a:t>
            </a:r>
          </a:p>
          <a:p>
            <a:pPr marL="12700"/>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r>
              <a:rPr lang="fr-FR" sz="2600" b="1" dirty="0">
                <a:latin typeface="Times New Roman" panose="02020603050405020304" pitchFamily="18" charset="0"/>
                <a:cs typeface="Times New Roman" panose="02020603050405020304" pitchFamily="18" charset="0"/>
              </a:rPr>
              <a:t>Basic </a:t>
            </a:r>
            <a:r>
              <a:rPr lang="fr-FR" sz="2600" b="1" dirty="0" err="1">
                <a:latin typeface="Times New Roman" panose="02020603050405020304" pitchFamily="18" charset="0"/>
                <a:cs typeface="Times New Roman" panose="02020603050405020304" pitchFamily="18" charset="0"/>
              </a:rPr>
              <a:t>Statistical</a:t>
            </a:r>
            <a:r>
              <a:rPr lang="fr-FR" sz="2600" b="1" dirty="0">
                <a:latin typeface="Times New Roman" panose="02020603050405020304" pitchFamily="18" charset="0"/>
                <a:cs typeface="Times New Roman" panose="02020603050405020304" pitchFamily="18" charset="0"/>
              </a:rPr>
              <a:t> Description of Data</a:t>
            </a:r>
          </a:p>
          <a:p>
            <a:pPr marL="469900" indent="-457200">
              <a:buFont typeface="Marlett" pitchFamily="2" charset="2"/>
              <a:buChar char="i"/>
            </a:pPr>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r>
              <a:rPr lang="fr-FR" sz="2600" b="1" dirty="0">
                <a:latin typeface="Times New Roman" panose="02020603050405020304" pitchFamily="18" charset="0"/>
                <a:cs typeface="Times New Roman" panose="02020603050405020304" pitchFamily="18" charset="0"/>
              </a:rPr>
              <a:t>Data Mining </a:t>
            </a:r>
            <a:r>
              <a:rPr lang="fr-FR" sz="2600" b="1" dirty="0" err="1">
                <a:latin typeface="Times New Roman" panose="02020603050405020304" pitchFamily="18" charset="0"/>
                <a:cs typeface="Times New Roman" panose="02020603050405020304" pitchFamily="18" charset="0"/>
              </a:rPr>
              <a:t>Resources</a:t>
            </a:r>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endParaRPr lang="fr-FR" sz="2600" b="1" dirty="0">
              <a:latin typeface="Times New Roman" panose="02020603050405020304" pitchFamily="18" charset="0"/>
              <a:cs typeface="Times New Roman" panose="02020603050405020304" pitchFamily="18" charset="0"/>
            </a:endParaRPr>
          </a:p>
          <a:p>
            <a:pPr marL="12700"/>
            <a:endParaRPr lang="fr-FR" sz="2600" b="1" dirty="0">
              <a:latin typeface="Times New Roman" panose="02020603050405020304" pitchFamily="18" charset="0"/>
              <a:cs typeface="Times New Roman" panose="02020603050405020304" pitchFamily="18" charset="0"/>
            </a:endParaRPr>
          </a:p>
          <a:p>
            <a:pPr marL="12700">
              <a:lnSpc>
                <a:spcPct val="100000"/>
              </a:lnSpc>
            </a:pPr>
            <a:endParaRPr sz="2600" dirty="0">
              <a:latin typeface="Times New Roman" panose="02020603050405020304" pitchFamily="18" charset="0"/>
              <a:cs typeface="Times New Roman" panose="02020603050405020304" pitchFamily="18" charset="0"/>
            </a:endParaRPr>
          </a:p>
          <a:p>
            <a:pPr>
              <a:lnSpc>
                <a:spcPct val="100000"/>
              </a:lnSpc>
              <a:spcBef>
                <a:spcPts val="640"/>
              </a:spcBef>
            </a:pPr>
            <a:endParaRPr sz="2200" dirty="0">
              <a:latin typeface="Times New Roman"/>
              <a:cs typeface="Times New Roman"/>
            </a:endParaRPr>
          </a:p>
          <a:p>
            <a:pPr marL="12700">
              <a:lnSpc>
                <a:spcPct val="100000"/>
              </a:lnSpc>
            </a:pPr>
            <a:endParaRPr sz="2200" dirty="0">
              <a:latin typeface="Times New Roman"/>
              <a:cs typeface="Times New Roman"/>
            </a:endParaRPr>
          </a:p>
        </p:txBody>
      </p:sp>
    </p:spTree>
    <p:extLst>
      <p:ext uri="{BB962C8B-B14F-4D97-AF65-F5344CB8AC3E}">
        <p14:creationId xmlns:p14="http://schemas.microsoft.com/office/powerpoint/2010/main" val="2543687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48886" y="493853"/>
            <a:ext cx="5399405" cy="5381625"/>
          </a:xfrm>
          <a:prstGeom prst="rect">
            <a:avLst/>
          </a:prstGeom>
        </p:spPr>
        <p:txBody>
          <a:bodyPr vert="horz" wrap="square" lIns="0" tIns="13335" rIns="0" bIns="0" rtlCol="0">
            <a:spAutoFit/>
          </a:bodyPr>
          <a:lstStyle/>
          <a:p>
            <a:pPr marL="12700" marR="38735">
              <a:spcBef>
                <a:spcPts val="105"/>
              </a:spcBef>
              <a:tabLst>
                <a:tab pos="4155440" algn="l"/>
              </a:tabLst>
            </a:pPr>
            <a:r>
              <a:rPr sz="3200" dirty="0">
                <a:latin typeface="Comic Sans MS"/>
                <a:cs typeface="Comic Sans MS"/>
              </a:rPr>
              <a:t>We</a:t>
            </a:r>
            <a:r>
              <a:rPr sz="3200" spc="-15" dirty="0">
                <a:latin typeface="Comic Sans MS"/>
                <a:cs typeface="Comic Sans MS"/>
              </a:rPr>
              <a:t> </a:t>
            </a:r>
            <a:r>
              <a:rPr sz="3200" dirty="0">
                <a:latin typeface="Comic Sans MS"/>
                <a:cs typeface="Comic Sans MS"/>
              </a:rPr>
              <a:t>will</a:t>
            </a:r>
            <a:r>
              <a:rPr sz="3200" spc="-30" dirty="0">
                <a:latin typeface="Comic Sans MS"/>
                <a:cs typeface="Comic Sans MS"/>
              </a:rPr>
              <a:t> </a:t>
            </a:r>
            <a:r>
              <a:rPr sz="3200" dirty="0">
                <a:latin typeface="Comic Sans MS"/>
                <a:cs typeface="Comic Sans MS"/>
              </a:rPr>
              <a:t>return</a:t>
            </a:r>
            <a:r>
              <a:rPr sz="3200" spc="-60" dirty="0">
                <a:latin typeface="Comic Sans MS"/>
                <a:cs typeface="Comic Sans MS"/>
              </a:rPr>
              <a:t> </a:t>
            </a:r>
            <a:r>
              <a:rPr sz="3200" dirty="0">
                <a:latin typeface="Comic Sans MS"/>
                <a:cs typeface="Comic Sans MS"/>
              </a:rPr>
              <a:t>to</a:t>
            </a:r>
            <a:r>
              <a:rPr sz="3200" spc="5" dirty="0">
                <a:latin typeface="Comic Sans MS"/>
                <a:cs typeface="Comic Sans MS"/>
              </a:rPr>
              <a:t> </a:t>
            </a:r>
            <a:r>
              <a:rPr sz="3200" dirty="0">
                <a:latin typeface="Comic Sans MS"/>
                <a:cs typeface="Comic Sans MS"/>
              </a:rPr>
              <a:t>the </a:t>
            </a:r>
            <a:r>
              <a:rPr sz="3200" spc="-10" dirty="0">
                <a:latin typeface="Comic Sans MS"/>
                <a:cs typeface="Comic Sans MS"/>
              </a:rPr>
              <a:t>actual </a:t>
            </a:r>
            <a:r>
              <a:rPr sz="3200" dirty="0">
                <a:latin typeface="Comic Sans MS"/>
                <a:cs typeface="Comic Sans MS"/>
              </a:rPr>
              <a:t>topic</a:t>
            </a:r>
            <a:r>
              <a:rPr sz="3200" spc="-55" dirty="0">
                <a:latin typeface="Comic Sans MS"/>
                <a:cs typeface="Comic Sans MS"/>
              </a:rPr>
              <a:t> </a:t>
            </a:r>
            <a:r>
              <a:rPr sz="3200" dirty="0">
                <a:latin typeface="Comic Sans MS"/>
                <a:cs typeface="Comic Sans MS"/>
              </a:rPr>
              <a:t>in</a:t>
            </a:r>
            <a:r>
              <a:rPr sz="3200" spc="-15" dirty="0">
                <a:latin typeface="Comic Sans MS"/>
                <a:cs typeface="Comic Sans MS"/>
              </a:rPr>
              <a:t> </a:t>
            </a:r>
            <a:r>
              <a:rPr sz="3200" dirty="0">
                <a:latin typeface="Comic Sans MS"/>
                <a:cs typeface="Comic Sans MS"/>
              </a:rPr>
              <a:t>two</a:t>
            </a:r>
            <a:r>
              <a:rPr sz="3200" spc="-30" dirty="0">
                <a:latin typeface="Comic Sans MS"/>
                <a:cs typeface="Comic Sans MS"/>
              </a:rPr>
              <a:t> </a:t>
            </a:r>
            <a:r>
              <a:rPr sz="3200" spc="-10" dirty="0">
                <a:latin typeface="Comic Sans MS"/>
                <a:cs typeface="Comic Sans MS"/>
              </a:rPr>
              <a:t>minutes.</a:t>
            </a:r>
            <a:r>
              <a:rPr sz="3200" dirty="0">
                <a:latin typeface="Comic Sans MS"/>
                <a:cs typeface="Comic Sans MS"/>
              </a:rPr>
              <a:t>	In</a:t>
            </a:r>
            <a:r>
              <a:rPr sz="3200" spc="-90" dirty="0">
                <a:latin typeface="Comic Sans MS"/>
                <a:cs typeface="Comic Sans MS"/>
              </a:rPr>
              <a:t> </a:t>
            </a:r>
            <a:r>
              <a:rPr sz="3200" spc="-25" dirty="0">
                <a:latin typeface="Comic Sans MS"/>
                <a:cs typeface="Comic Sans MS"/>
              </a:rPr>
              <a:t>the </a:t>
            </a:r>
            <a:r>
              <a:rPr sz="3200" dirty="0">
                <a:latin typeface="Comic Sans MS"/>
                <a:cs typeface="Comic Sans MS"/>
              </a:rPr>
              <a:t>meantime,</a:t>
            </a:r>
            <a:r>
              <a:rPr sz="3200" spc="-20" dirty="0">
                <a:latin typeface="Comic Sans MS"/>
                <a:cs typeface="Comic Sans MS"/>
              </a:rPr>
              <a:t> </a:t>
            </a:r>
            <a:r>
              <a:rPr sz="3200" dirty="0">
                <a:latin typeface="Comic Sans MS"/>
                <a:cs typeface="Comic Sans MS"/>
              </a:rPr>
              <a:t>we</a:t>
            </a:r>
            <a:r>
              <a:rPr sz="3200" spc="-35" dirty="0">
                <a:latin typeface="Comic Sans MS"/>
                <a:cs typeface="Comic Sans MS"/>
              </a:rPr>
              <a:t> </a:t>
            </a:r>
            <a:r>
              <a:rPr sz="3200" dirty="0">
                <a:latin typeface="Comic Sans MS"/>
                <a:cs typeface="Comic Sans MS"/>
              </a:rPr>
              <a:t>are</a:t>
            </a:r>
            <a:r>
              <a:rPr sz="3200" spc="-35" dirty="0">
                <a:latin typeface="Comic Sans MS"/>
                <a:cs typeface="Comic Sans MS"/>
              </a:rPr>
              <a:t> </a:t>
            </a:r>
            <a:r>
              <a:rPr sz="3200" dirty="0">
                <a:latin typeface="Comic Sans MS"/>
                <a:cs typeface="Comic Sans MS"/>
              </a:rPr>
              <a:t>going</a:t>
            </a:r>
            <a:r>
              <a:rPr sz="3200" spc="-15" dirty="0">
                <a:latin typeface="Comic Sans MS"/>
                <a:cs typeface="Comic Sans MS"/>
              </a:rPr>
              <a:t> </a:t>
            </a:r>
            <a:r>
              <a:rPr sz="3200" spc="-25" dirty="0">
                <a:latin typeface="Comic Sans MS"/>
                <a:cs typeface="Comic Sans MS"/>
              </a:rPr>
              <a:t>to </a:t>
            </a:r>
            <a:r>
              <a:rPr sz="3200" dirty="0">
                <a:latin typeface="Comic Sans MS"/>
                <a:cs typeface="Comic Sans MS"/>
              </a:rPr>
              <a:t>play</a:t>
            </a:r>
            <a:r>
              <a:rPr sz="3200" spc="-20" dirty="0">
                <a:latin typeface="Comic Sans MS"/>
                <a:cs typeface="Comic Sans MS"/>
              </a:rPr>
              <a:t> </a:t>
            </a:r>
            <a:r>
              <a:rPr sz="3200" dirty="0">
                <a:latin typeface="Comic Sans MS"/>
                <a:cs typeface="Comic Sans MS"/>
              </a:rPr>
              <a:t>a</a:t>
            </a:r>
            <a:r>
              <a:rPr sz="3200" spc="-15" dirty="0">
                <a:latin typeface="Comic Sans MS"/>
                <a:cs typeface="Comic Sans MS"/>
              </a:rPr>
              <a:t> </a:t>
            </a:r>
            <a:r>
              <a:rPr sz="3200" dirty="0">
                <a:latin typeface="Comic Sans MS"/>
                <a:cs typeface="Comic Sans MS"/>
              </a:rPr>
              <a:t>quick</a:t>
            </a:r>
            <a:r>
              <a:rPr sz="3200" spc="-30" dirty="0">
                <a:latin typeface="Comic Sans MS"/>
                <a:cs typeface="Comic Sans MS"/>
              </a:rPr>
              <a:t> </a:t>
            </a:r>
            <a:r>
              <a:rPr sz="3200" spc="-10" dirty="0">
                <a:latin typeface="Comic Sans MS"/>
                <a:cs typeface="Comic Sans MS"/>
              </a:rPr>
              <a:t>game.</a:t>
            </a:r>
            <a:endParaRPr sz="3200" dirty="0">
              <a:latin typeface="Comic Sans MS"/>
              <a:cs typeface="Comic Sans MS"/>
            </a:endParaRPr>
          </a:p>
          <a:p>
            <a:pPr marL="12700" marR="5080">
              <a:spcBef>
                <a:spcPts val="3810"/>
              </a:spcBef>
            </a:pPr>
            <a:r>
              <a:rPr sz="3200" dirty="0">
                <a:latin typeface="Comic Sans MS"/>
                <a:cs typeface="Comic Sans MS"/>
              </a:rPr>
              <a:t>I</a:t>
            </a:r>
            <a:r>
              <a:rPr sz="3200" spc="-20" dirty="0">
                <a:latin typeface="Comic Sans MS"/>
                <a:cs typeface="Comic Sans MS"/>
              </a:rPr>
              <a:t> </a:t>
            </a:r>
            <a:r>
              <a:rPr sz="3200" dirty="0">
                <a:latin typeface="Comic Sans MS"/>
                <a:cs typeface="Comic Sans MS"/>
              </a:rPr>
              <a:t>am</a:t>
            </a:r>
            <a:r>
              <a:rPr sz="3200" spc="-10" dirty="0">
                <a:latin typeface="Comic Sans MS"/>
                <a:cs typeface="Comic Sans MS"/>
              </a:rPr>
              <a:t> </a:t>
            </a:r>
            <a:r>
              <a:rPr sz="3200" dirty="0">
                <a:latin typeface="Comic Sans MS"/>
                <a:cs typeface="Comic Sans MS"/>
              </a:rPr>
              <a:t>going</a:t>
            </a:r>
            <a:r>
              <a:rPr sz="3200" spc="-15" dirty="0">
                <a:latin typeface="Comic Sans MS"/>
                <a:cs typeface="Comic Sans MS"/>
              </a:rPr>
              <a:t> </a:t>
            </a:r>
            <a:r>
              <a:rPr sz="3200" dirty="0">
                <a:latin typeface="Comic Sans MS"/>
                <a:cs typeface="Comic Sans MS"/>
              </a:rPr>
              <a:t>to</a:t>
            </a:r>
            <a:r>
              <a:rPr sz="3200" spc="-10" dirty="0">
                <a:latin typeface="Comic Sans MS"/>
                <a:cs typeface="Comic Sans MS"/>
              </a:rPr>
              <a:t> </a:t>
            </a:r>
            <a:r>
              <a:rPr sz="3200" dirty="0">
                <a:latin typeface="Comic Sans MS"/>
                <a:cs typeface="Comic Sans MS"/>
              </a:rPr>
              <a:t>show</a:t>
            </a:r>
            <a:r>
              <a:rPr sz="3200" spc="-20" dirty="0">
                <a:latin typeface="Comic Sans MS"/>
                <a:cs typeface="Comic Sans MS"/>
              </a:rPr>
              <a:t> </a:t>
            </a:r>
            <a:r>
              <a:rPr sz="3200" dirty="0">
                <a:latin typeface="Comic Sans MS"/>
                <a:cs typeface="Comic Sans MS"/>
              </a:rPr>
              <a:t>you</a:t>
            </a:r>
            <a:r>
              <a:rPr sz="3200" spc="-15" dirty="0">
                <a:latin typeface="Comic Sans MS"/>
                <a:cs typeface="Comic Sans MS"/>
              </a:rPr>
              <a:t> </a:t>
            </a:r>
            <a:r>
              <a:rPr sz="3200" spc="-20" dirty="0">
                <a:latin typeface="Comic Sans MS"/>
                <a:cs typeface="Comic Sans MS"/>
              </a:rPr>
              <a:t>some </a:t>
            </a:r>
            <a:r>
              <a:rPr sz="3200" dirty="0">
                <a:latin typeface="Comic Sans MS"/>
                <a:cs typeface="Comic Sans MS"/>
              </a:rPr>
              <a:t>problems</a:t>
            </a:r>
            <a:r>
              <a:rPr sz="3200" spc="-5" dirty="0">
                <a:latin typeface="Comic Sans MS"/>
                <a:cs typeface="Comic Sans MS"/>
              </a:rPr>
              <a:t> </a:t>
            </a:r>
            <a:r>
              <a:rPr sz="3200" dirty="0">
                <a:latin typeface="Comic Sans MS"/>
                <a:cs typeface="Comic Sans MS"/>
              </a:rPr>
              <a:t>which</a:t>
            </a:r>
            <a:r>
              <a:rPr sz="3200" spc="5" dirty="0">
                <a:latin typeface="Comic Sans MS"/>
                <a:cs typeface="Comic Sans MS"/>
              </a:rPr>
              <a:t> </a:t>
            </a:r>
            <a:r>
              <a:rPr sz="3200" dirty="0">
                <a:latin typeface="Comic Sans MS"/>
                <a:cs typeface="Comic Sans MS"/>
              </a:rPr>
              <a:t>were</a:t>
            </a:r>
            <a:r>
              <a:rPr sz="3200" spc="-40" dirty="0">
                <a:latin typeface="Comic Sans MS"/>
                <a:cs typeface="Comic Sans MS"/>
              </a:rPr>
              <a:t> </a:t>
            </a:r>
            <a:r>
              <a:rPr sz="3200" spc="-10" dirty="0">
                <a:latin typeface="Comic Sans MS"/>
                <a:cs typeface="Comic Sans MS"/>
              </a:rPr>
              <a:t>shown </a:t>
            </a:r>
            <a:r>
              <a:rPr sz="3200" dirty="0">
                <a:latin typeface="Comic Sans MS"/>
                <a:cs typeface="Comic Sans MS"/>
              </a:rPr>
              <a:t>to</a:t>
            </a:r>
            <a:r>
              <a:rPr sz="3200" spc="-30" dirty="0">
                <a:latin typeface="Comic Sans MS"/>
                <a:cs typeface="Comic Sans MS"/>
              </a:rPr>
              <a:t> </a:t>
            </a:r>
            <a:r>
              <a:rPr sz="3200" spc="-10" dirty="0">
                <a:latin typeface="Comic Sans MS"/>
                <a:cs typeface="Comic Sans MS"/>
              </a:rPr>
              <a:t>pigeons!</a:t>
            </a:r>
            <a:endParaRPr sz="3200" dirty="0">
              <a:latin typeface="Comic Sans MS"/>
              <a:cs typeface="Comic Sans MS"/>
            </a:endParaRPr>
          </a:p>
          <a:p>
            <a:pPr marL="12700" marR="1227455">
              <a:spcBef>
                <a:spcPts val="3795"/>
              </a:spcBef>
            </a:pPr>
            <a:r>
              <a:rPr sz="3200" dirty="0">
                <a:latin typeface="Comic Sans MS"/>
                <a:cs typeface="Comic Sans MS"/>
              </a:rPr>
              <a:t>Let’s</a:t>
            </a:r>
            <a:r>
              <a:rPr sz="3200" spc="-15" dirty="0">
                <a:latin typeface="Comic Sans MS"/>
                <a:cs typeface="Comic Sans MS"/>
              </a:rPr>
              <a:t> </a:t>
            </a:r>
            <a:r>
              <a:rPr sz="3200" dirty="0">
                <a:latin typeface="Comic Sans MS"/>
                <a:cs typeface="Comic Sans MS"/>
              </a:rPr>
              <a:t>see</a:t>
            </a:r>
            <a:r>
              <a:rPr sz="3200" spc="-10" dirty="0">
                <a:latin typeface="Comic Sans MS"/>
                <a:cs typeface="Comic Sans MS"/>
              </a:rPr>
              <a:t> </a:t>
            </a:r>
            <a:r>
              <a:rPr sz="3200" dirty="0">
                <a:latin typeface="Comic Sans MS"/>
                <a:cs typeface="Comic Sans MS"/>
              </a:rPr>
              <a:t>if</a:t>
            </a:r>
            <a:r>
              <a:rPr sz="3200" spc="-15" dirty="0">
                <a:latin typeface="Comic Sans MS"/>
                <a:cs typeface="Comic Sans MS"/>
              </a:rPr>
              <a:t> </a:t>
            </a:r>
            <a:r>
              <a:rPr sz="3200" dirty="0">
                <a:latin typeface="Comic Sans MS"/>
                <a:cs typeface="Comic Sans MS"/>
              </a:rPr>
              <a:t>you</a:t>
            </a:r>
            <a:r>
              <a:rPr sz="3200" spc="-25" dirty="0">
                <a:latin typeface="Comic Sans MS"/>
                <a:cs typeface="Comic Sans MS"/>
              </a:rPr>
              <a:t> </a:t>
            </a:r>
            <a:r>
              <a:rPr sz="3200" dirty="0">
                <a:latin typeface="Comic Sans MS"/>
                <a:cs typeface="Comic Sans MS"/>
              </a:rPr>
              <a:t>are</a:t>
            </a:r>
            <a:r>
              <a:rPr sz="3200" spc="-10" dirty="0">
                <a:latin typeface="Comic Sans MS"/>
                <a:cs typeface="Comic Sans MS"/>
              </a:rPr>
              <a:t> </a:t>
            </a:r>
            <a:r>
              <a:rPr sz="3200" spc="-25" dirty="0">
                <a:latin typeface="Comic Sans MS"/>
                <a:cs typeface="Comic Sans MS"/>
              </a:rPr>
              <a:t>as </a:t>
            </a:r>
            <a:r>
              <a:rPr sz="3200" dirty="0">
                <a:latin typeface="Comic Sans MS"/>
                <a:cs typeface="Comic Sans MS"/>
              </a:rPr>
              <a:t>smart</a:t>
            </a:r>
            <a:r>
              <a:rPr sz="3200" spc="-10" dirty="0">
                <a:latin typeface="Comic Sans MS"/>
                <a:cs typeface="Comic Sans MS"/>
              </a:rPr>
              <a:t> </a:t>
            </a:r>
            <a:r>
              <a:rPr sz="3200" dirty="0">
                <a:latin typeface="Comic Sans MS"/>
                <a:cs typeface="Comic Sans MS"/>
              </a:rPr>
              <a:t>as</a:t>
            </a:r>
            <a:r>
              <a:rPr sz="3200" spc="5" dirty="0">
                <a:latin typeface="Comic Sans MS"/>
                <a:cs typeface="Comic Sans MS"/>
              </a:rPr>
              <a:t> </a:t>
            </a:r>
            <a:r>
              <a:rPr sz="3200" dirty="0">
                <a:latin typeface="Comic Sans MS"/>
                <a:cs typeface="Comic Sans MS"/>
              </a:rPr>
              <a:t>a</a:t>
            </a:r>
            <a:r>
              <a:rPr sz="3200" spc="-20" dirty="0">
                <a:latin typeface="Comic Sans MS"/>
                <a:cs typeface="Comic Sans MS"/>
              </a:rPr>
              <a:t> </a:t>
            </a:r>
            <a:r>
              <a:rPr sz="3200" spc="-10" dirty="0">
                <a:latin typeface="Comic Sans MS"/>
                <a:cs typeface="Comic Sans MS"/>
              </a:rPr>
              <a:t>pigeon!</a:t>
            </a:r>
            <a:endParaRPr sz="3200" dirty="0">
              <a:latin typeface="Comic Sans MS"/>
              <a:cs typeface="Comic Sans MS"/>
            </a:endParaRPr>
          </a:p>
        </p:txBody>
      </p:sp>
      <p:sp>
        <p:nvSpPr>
          <p:cNvPr id="3" name="object 2">
            <a:extLst>
              <a:ext uri="{FF2B5EF4-FFF2-40B4-BE49-F238E27FC236}">
                <a16:creationId xmlns:a16="http://schemas.microsoft.com/office/drawing/2014/main" id="{262640F3-224E-B087-09EB-42700ABD5915}"/>
              </a:ext>
            </a:extLst>
          </p:cNvPr>
          <p:cNvSpPr txBox="1">
            <a:spLocks/>
          </p:cNvSpPr>
          <p:nvPr/>
        </p:nvSpPr>
        <p:spPr>
          <a:xfrm>
            <a:off x="-2980607" y="0"/>
            <a:ext cx="8714689" cy="412934"/>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2600" i="1" kern="0" dirty="0"/>
              <a:t>ML: Pattern Recognition</a:t>
            </a:r>
            <a:endParaRPr kumimoji="0" lang="fr-FR" sz="2600" b="1" i="1" u="none" strike="noStrike" kern="0" cap="none" spc="-10" normalizeH="0" baseline="0" noProof="0" dirty="0">
              <a:ln>
                <a:noFill/>
              </a:ln>
              <a:solidFill>
                <a:srgbClr val="3333CC"/>
              </a:solidFill>
              <a:effectLst/>
              <a:uLnTx/>
              <a:uFillTx/>
              <a:latin typeface="Arial"/>
              <a:ea typeface="+mj-ea"/>
              <a:cs typeface="Arial"/>
            </a:endParaRPr>
          </a:p>
        </p:txBody>
      </p:sp>
      <p:sp>
        <p:nvSpPr>
          <p:cNvPr id="4" name="Espace réservé du numéro de diapositive 5">
            <a:extLst>
              <a:ext uri="{FF2B5EF4-FFF2-40B4-BE49-F238E27FC236}">
                <a16:creationId xmlns:a16="http://schemas.microsoft.com/office/drawing/2014/main" id="{769D7E4B-2981-3666-B5E4-4F8EA13E349B}"/>
              </a:ext>
            </a:extLst>
          </p:cNvPr>
          <p:cNvSpPr>
            <a:spLocks noGrp="1"/>
          </p:cNvSpPr>
          <p:nvPr>
            <p:ph type="sldNum" sz="quarter" idx="7"/>
          </p:nvPr>
        </p:nvSpPr>
        <p:spPr>
          <a:xfrm>
            <a:off x="9371800" y="6492875"/>
            <a:ext cx="2743200" cy="365125"/>
          </a:xfrm>
        </p:spPr>
        <p:txBody>
          <a:bodyPr/>
          <a:lstStyle/>
          <a:p>
            <a:pPr marL="76200">
              <a:lnSpc>
                <a:spcPts val="1410"/>
              </a:lnSpc>
            </a:pPr>
            <a:fld id="{81D60167-4931-47E6-BA6A-407CBD079E47}" type="slidenum">
              <a:rPr lang="fr-FR" spc="-25" smtClean="0"/>
              <a:pPr marL="76200">
                <a:lnSpc>
                  <a:spcPts val="1410"/>
                </a:lnSpc>
              </a:pPr>
              <a:t>20</a:t>
            </a:fld>
            <a:endParaRPr lang="fr-FR" spc="-2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1011936"/>
            <a:ext cx="379730" cy="76200"/>
          </a:xfrm>
          <a:custGeom>
            <a:avLst/>
            <a:gdLst/>
            <a:ahLst/>
            <a:cxnLst/>
            <a:rect l="l" t="t" r="r" b="b"/>
            <a:pathLst>
              <a:path w="379730" h="76200">
                <a:moveTo>
                  <a:pt x="0" y="76200"/>
                </a:moveTo>
                <a:lnTo>
                  <a:pt x="379476" y="76200"/>
                </a:lnTo>
                <a:lnTo>
                  <a:pt x="379476" y="0"/>
                </a:lnTo>
                <a:lnTo>
                  <a:pt x="0" y="0"/>
                </a:lnTo>
                <a:lnTo>
                  <a:pt x="0" y="76200"/>
                </a:lnTo>
                <a:close/>
              </a:path>
            </a:pathLst>
          </a:custGeom>
          <a:solidFill>
            <a:srgbClr val="B40000"/>
          </a:solidFill>
        </p:spPr>
        <p:txBody>
          <a:bodyPr wrap="square" lIns="0" tIns="0" rIns="0" bIns="0" rtlCol="0"/>
          <a:lstStyle/>
          <a:p>
            <a:endParaRPr/>
          </a:p>
        </p:txBody>
      </p:sp>
      <p:sp>
        <p:nvSpPr>
          <p:cNvPr id="3" name="object 3"/>
          <p:cNvSpPr/>
          <p:nvPr/>
        </p:nvSpPr>
        <p:spPr>
          <a:xfrm>
            <a:off x="3733419" y="1011936"/>
            <a:ext cx="386080" cy="76200"/>
          </a:xfrm>
          <a:custGeom>
            <a:avLst/>
            <a:gdLst/>
            <a:ahLst/>
            <a:cxnLst/>
            <a:rect l="l" t="t" r="r" b="b"/>
            <a:pathLst>
              <a:path w="386080" h="76200">
                <a:moveTo>
                  <a:pt x="0" y="76200"/>
                </a:moveTo>
                <a:lnTo>
                  <a:pt x="385953" y="76200"/>
                </a:lnTo>
                <a:lnTo>
                  <a:pt x="385953" y="0"/>
                </a:lnTo>
                <a:lnTo>
                  <a:pt x="0" y="0"/>
                </a:lnTo>
                <a:lnTo>
                  <a:pt x="0" y="76200"/>
                </a:lnTo>
                <a:close/>
              </a:path>
            </a:pathLst>
          </a:custGeom>
          <a:solidFill>
            <a:srgbClr val="B40000"/>
          </a:solidFill>
        </p:spPr>
        <p:txBody>
          <a:bodyPr wrap="square" lIns="0" tIns="0" rIns="0" bIns="0" rtlCol="0"/>
          <a:lstStyle/>
          <a:p>
            <a:endParaRPr/>
          </a:p>
        </p:txBody>
      </p:sp>
      <p:sp>
        <p:nvSpPr>
          <p:cNvPr id="4" name="object 4"/>
          <p:cNvSpPr/>
          <p:nvPr/>
        </p:nvSpPr>
        <p:spPr>
          <a:xfrm>
            <a:off x="6010276" y="1011936"/>
            <a:ext cx="4656455" cy="76200"/>
          </a:xfrm>
          <a:custGeom>
            <a:avLst/>
            <a:gdLst/>
            <a:ahLst/>
            <a:cxnLst/>
            <a:rect l="l" t="t" r="r" b="b"/>
            <a:pathLst>
              <a:path w="4656455" h="76200">
                <a:moveTo>
                  <a:pt x="0" y="76200"/>
                </a:moveTo>
                <a:lnTo>
                  <a:pt x="4656201" y="76200"/>
                </a:lnTo>
                <a:lnTo>
                  <a:pt x="4656201" y="0"/>
                </a:lnTo>
                <a:lnTo>
                  <a:pt x="0" y="0"/>
                </a:lnTo>
                <a:lnTo>
                  <a:pt x="0" y="76200"/>
                </a:lnTo>
                <a:close/>
              </a:path>
            </a:pathLst>
          </a:custGeom>
          <a:solidFill>
            <a:srgbClr val="B40000"/>
          </a:solidFill>
        </p:spPr>
        <p:txBody>
          <a:bodyPr wrap="square" lIns="0" tIns="0" rIns="0" bIns="0" rtlCol="0"/>
          <a:lstStyle/>
          <a:p>
            <a:endParaRPr/>
          </a:p>
        </p:txBody>
      </p:sp>
      <p:sp>
        <p:nvSpPr>
          <p:cNvPr id="5" name="object 5"/>
          <p:cNvSpPr/>
          <p:nvPr/>
        </p:nvSpPr>
        <p:spPr>
          <a:xfrm>
            <a:off x="1524000" y="1098803"/>
            <a:ext cx="379730" cy="12700"/>
          </a:xfrm>
          <a:custGeom>
            <a:avLst/>
            <a:gdLst/>
            <a:ahLst/>
            <a:cxnLst/>
            <a:rect l="l" t="t" r="r" b="b"/>
            <a:pathLst>
              <a:path w="379730" h="12700">
                <a:moveTo>
                  <a:pt x="0" y="12192"/>
                </a:moveTo>
                <a:lnTo>
                  <a:pt x="379476" y="12192"/>
                </a:lnTo>
                <a:lnTo>
                  <a:pt x="379476" y="0"/>
                </a:lnTo>
                <a:lnTo>
                  <a:pt x="0" y="0"/>
                </a:lnTo>
                <a:lnTo>
                  <a:pt x="0" y="12192"/>
                </a:lnTo>
                <a:close/>
              </a:path>
            </a:pathLst>
          </a:custGeom>
          <a:solidFill>
            <a:srgbClr val="B40000"/>
          </a:solidFill>
        </p:spPr>
        <p:txBody>
          <a:bodyPr wrap="square" lIns="0" tIns="0" rIns="0" bIns="0" rtlCol="0"/>
          <a:lstStyle/>
          <a:p>
            <a:endParaRPr/>
          </a:p>
        </p:txBody>
      </p:sp>
      <p:sp>
        <p:nvSpPr>
          <p:cNvPr id="6" name="object 6"/>
          <p:cNvSpPr/>
          <p:nvPr/>
        </p:nvSpPr>
        <p:spPr>
          <a:xfrm>
            <a:off x="3733419" y="1098803"/>
            <a:ext cx="386080" cy="12700"/>
          </a:xfrm>
          <a:custGeom>
            <a:avLst/>
            <a:gdLst/>
            <a:ahLst/>
            <a:cxnLst/>
            <a:rect l="l" t="t" r="r" b="b"/>
            <a:pathLst>
              <a:path w="386080" h="12700">
                <a:moveTo>
                  <a:pt x="0" y="12192"/>
                </a:moveTo>
                <a:lnTo>
                  <a:pt x="385953" y="12192"/>
                </a:lnTo>
                <a:lnTo>
                  <a:pt x="385953" y="0"/>
                </a:lnTo>
                <a:lnTo>
                  <a:pt x="0" y="0"/>
                </a:lnTo>
                <a:lnTo>
                  <a:pt x="0" y="12192"/>
                </a:lnTo>
                <a:close/>
              </a:path>
            </a:pathLst>
          </a:custGeom>
          <a:solidFill>
            <a:srgbClr val="B40000"/>
          </a:solidFill>
        </p:spPr>
        <p:txBody>
          <a:bodyPr wrap="square" lIns="0" tIns="0" rIns="0" bIns="0" rtlCol="0"/>
          <a:lstStyle/>
          <a:p>
            <a:endParaRPr/>
          </a:p>
        </p:txBody>
      </p:sp>
      <p:sp>
        <p:nvSpPr>
          <p:cNvPr id="7" name="object 7"/>
          <p:cNvSpPr/>
          <p:nvPr/>
        </p:nvSpPr>
        <p:spPr>
          <a:xfrm>
            <a:off x="6010276" y="1098803"/>
            <a:ext cx="4656455" cy="12700"/>
          </a:xfrm>
          <a:custGeom>
            <a:avLst/>
            <a:gdLst/>
            <a:ahLst/>
            <a:cxnLst/>
            <a:rect l="l" t="t" r="r" b="b"/>
            <a:pathLst>
              <a:path w="4656455" h="12700">
                <a:moveTo>
                  <a:pt x="0" y="12192"/>
                </a:moveTo>
                <a:lnTo>
                  <a:pt x="4656201" y="12192"/>
                </a:lnTo>
                <a:lnTo>
                  <a:pt x="4656201" y="0"/>
                </a:lnTo>
                <a:lnTo>
                  <a:pt x="0" y="0"/>
                </a:lnTo>
                <a:lnTo>
                  <a:pt x="0" y="12192"/>
                </a:lnTo>
                <a:close/>
              </a:path>
            </a:pathLst>
          </a:custGeom>
          <a:solidFill>
            <a:srgbClr val="B40000"/>
          </a:solidFill>
        </p:spPr>
        <p:txBody>
          <a:bodyPr wrap="square" lIns="0" tIns="0" rIns="0" bIns="0" rtlCol="0"/>
          <a:lstStyle/>
          <a:p>
            <a:endParaRPr/>
          </a:p>
        </p:txBody>
      </p:sp>
      <p:sp>
        <p:nvSpPr>
          <p:cNvPr id="8" name="object 8"/>
          <p:cNvSpPr/>
          <p:nvPr/>
        </p:nvSpPr>
        <p:spPr>
          <a:xfrm>
            <a:off x="1524000" y="1126236"/>
            <a:ext cx="379730" cy="12700"/>
          </a:xfrm>
          <a:custGeom>
            <a:avLst/>
            <a:gdLst/>
            <a:ahLst/>
            <a:cxnLst/>
            <a:rect l="l" t="t" r="r" b="b"/>
            <a:pathLst>
              <a:path w="379730" h="12700">
                <a:moveTo>
                  <a:pt x="0" y="12192"/>
                </a:moveTo>
                <a:lnTo>
                  <a:pt x="379476" y="12192"/>
                </a:lnTo>
                <a:lnTo>
                  <a:pt x="379476" y="0"/>
                </a:lnTo>
                <a:lnTo>
                  <a:pt x="0" y="0"/>
                </a:lnTo>
                <a:lnTo>
                  <a:pt x="0" y="12192"/>
                </a:lnTo>
                <a:close/>
              </a:path>
            </a:pathLst>
          </a:custGeom>
          <a:solidFill>
            <a:srgbClr val="B40000"/>
          </a:solidFill>
        </p:spPr>
        <p:txBody>
          <a:bodyPr wrap="square" lIns="0" tIns="0" rIns="0" bIns="0" rtlCol="0"/>
          <a:lstStyle/>
          <a:p>
            <a:endParaRPr/>
          </a:p>
        </p:txBody>
      </p:sp>
      <p:sp>
        <p:nvSpPr>
          <p:cNvPr id="9" name="object 9"/>
          <p:cNvSpPr/>
          <p:nvPr/>
        </p:nvSpPr>
        <p:spPr>
          <a:xfrm>
            <a:off x="3733419" y="1126236"/>
            <a:ext cx="386080" cy="12700"/>
          </a:xfrm>
          <a:custGeom>
            <a:avLst/>
            <a:gdLst/>
            <a:ahLst/>
            <a:cxnLst/>
            <a:rect l="l" t="t" r="r" b="b"/>
            <a:pathLst>
              <a:path w="386080" h="12700">
                <a:moveTo>
                  <a:pt x="0" y="12192"/>
                </a:moveTo>
                <a:lnTo>
                  <a:pt x="385953" y="12192"/>
                </a:lnTo>
                <a:lnTo>
                  <a:pt x="385953" y="0"/>
                </a:lnTo>
                <a:lnTo>
                  <a:pt x="0" y="0"/>
                </a:lnTo>
                <a:lnTo>
                  <a:pt x="0" y="12192"/>
                </a:lnTo>
                <a:close/>
              </a:path>
            </a:pathLst>
          </a:custGeom>
          <a:solidFill>
            <a:srgbClr val="B40000"/>
          </a:solidFill>
        </p:spPr>
        <p:txBody>
          <a:bodyPr wrap="square" lIns="0" tIns="0" rIns="0" bIns="0" rtlCol="0"/>
          <a:lstStyle/>
          <a:p>
            <a:endParaRPr/>
          </a:p>
        </p:txBody>
      </p:sp>
      <p:sp>
        <p:nvSpPr>
          <p:cNvPr id="10" name="object 10"/>
          <p:cNvSpPr/>
          <p:nvPr/>
        </p:nvSpPr>
        <p:spPr>
          <a:xfrm>
            <a:off x="6010276" y="1126236"/>
            <a:ext cx="4656455" cy="12700"/>
          </a:xfrm>
          <a:custGeom>
            <a:avLst/>
            <a:gdLst/>
            <a:ahLst/>
            <a:cxnLst/>
            <a:rect l="l" t="t" r="r" b="b"/>
            <a:pathLst>
              <a:path w="4656455" h="12700">
                <a:moveTo>
                  <a:pt x="0" y="12192"/>
                </a:moveTo>
                <a:lnTo>
                  <a:pt x="4656201" y="12192"/>
                </a:lnTo>
                <a:lnTo>
                  <a:pt x="4656201" y="0"/>
                </a:lnTo>
                <a:lnTo>
                  <a:pt x="0" y="0"/>
                </a:lnTo>
                <a:lnTo>
                  <a:pt x="0" y="12192"/>
                </a:lnTo>
                <a:close/>
              </a:path>
            </a:pathLst>
          </a:custGeom>
          <a:solidFill>
            <a:srgbClr val="B40000"/>
          </a:solidFill>
        </p:spPr>
        <p:txBody>
          <a:bodyPr wrap="square" lIns="0" tIns="0" rIns="0" bIns="0" rtlCol="0"/>
          <a:lstStyle/>
          <a:p>
            <a:endParaRPr/>
          </a:p>
        </p:txBody>
      </p:sp>
      <p:grpSp>
        <p:nvGrpSpPr>
          <p:cNvPr id="11" name="object 11"/>
          <p:cNvGrpSpPr/>
          <p:nvPr/>
        </p:nvGrpSpPr>
        <p:grpSpPr>
          <a:xfrm>
            <a:off x="1894078" y="924813"/>
            <a:ext cx="1850389" cy="5727700"/>
            <a:chOff x="370077" y="924813"/>
            <a:chExt cx="1850389" cy="5727700"/>
          </a:xfrm>
        </p:grpSpPr>
        <p:sp>
          <p:nvSpPr>
            <p:cNvPr id="12" name="object 12"/>
            <p:cNvSpPr/>
            <p:nvPr/>
          </p:nvSpPr>
          <p:spPr>
            <a:xfrm>
              <a:off x="379475" y="934211"/>
              <a:ext cx="1830070" cy="5707380"/>
            </a:xfrm>
            <a:custGeom>
              <a:avLst/>
              <a:gdLst/>
              <a:ahLst/>
              <a:cxnLst/>
              <a:rect l="l" t="t" r="r" b="b"/>
              <a:pathLst>
                <a:path w="1830070" h="5707380">
                  <a:moveTo>
                    <a:pt x="1829943" y="0"/>
                  </a:moveTo>
                  <a:lnTo>
                    <a:pt x="0" y="0"/>
                  </a:lnTo>
                  <a:lnTo>
                    <a:pt x="0" y="5707126"/>
                  </a:lnTo>
                  <a:lnTo>
                    <a:pt x="1829943" y="5707126"/>
                  </a:lnTo>
                  <a:lnTo>
                    <a:pt x="1829943" y="0"/>
                  </a:lnTo>
                  <a:close/>
                </a:path>
              </a:pathLst>
            </a:custGeom>
            <a:solidFill>
              <a:srgbClr val="EAEAEA"/>
            </a:solidFill>
          </p:spPr>
          <p:txBody>
            <a:bodyPr wrap="square" lIns="0" tIns="0" rIns="0" bIns="0" rtlCol="0"/>
            <a:lstStyle/>
            <a:p>
              <a:endParaRPr/>
            </a:p>
          </p:txBody>
        </p:sp>
        <p:sp>
          <p:nvSpPr>
            <p:cNvPr id="13" name="object 13"/>
            <p:cNvSpPr/>
            <p:nvPr/>
          </p:nvSpPr>
          <p:spPr>
            <a:xfrm>
              <a:off x="380237" y="934973"/>
              <a:ext cx="1830070" cy="5707380"/>
            </a:xfrm>
            <a:custGeom>
              <a:avLst/>
              <a:gdLst/>
              <a:ahLst/>
              <a:cxnLst/>
              <a:rect l="l" t="t" r="r" b="b"/>
              <a:pathLst>
                <a:path w="1830070" h="5707380">
                  <a:moveTo>
                    <a:pt x="0" y="5707126"/>
                  </a:moveTo>
                  <a:lnTo>
                    <a:pt x="1829943" y="5707126"/>
                  </a:lnTo>
                  <a:lnTo>
                    <a:pt x="1829943" y="0"/>
                  </a:lnTo>
                  <a:lnTo>
                    <a:pt x="0" y="0"/>
                  </a:lnTo>
                  <a:lnTo>
                    <a:pt x="0" y="5707126"/>
                  </a:lnTo>
                  <a:close/>
                </a:path>
              </a:pathLst>
            </a:custGeom>
            <a:ln w="19812">
              <a:solidFill>
                <a:srgbClr val="808080"/>
              </a:solidFill>
            </a:ln>
          </p:spPr>
          <p:txBody>
            <a:bodyPr wrap="square" lIns="0" tIns="0" rIns="0" bIns="0" rtlCol="0"/>
            <a:lstStyle/>
            <a:p>
              <a:endParaRPr/>
            </a:p>
          </p:txBody>
        </p:sp>
      </p:grpSp>
      <p:sp>
        <p:nvSpPr>
          <p:cNvPr id="14" name="object 14"/>
          <p:cNvSpPr txBox="1"/>
          <p:nvPr/>
        </p:nvSpPr>
        <p:spPr>
          <a:xfrm>
            <a:off x="2095601" y="971169"/>
            <a:ext cx="1367790" cy="574040"/>
          </a:xfrm>
          <a:prstGeom prst="rect">
            <a:avLst/>
          </a:prstGeom>
        </p:spPr>
        <p:txBody>
          <a:bodyPr vert="horz" wrap="square" lIns="0" tIns="12700" rIns="0" bIns="0" rtlCol="0">
            <a:spAutoFit/>
          </a:bodyPr>
          <a:lstStyle/>
          <a:p>
            <a:pPr marL="300355" marR="5080" indent="-288290">
              <a:spcBef>
                <a:spcPts val="100"/>
              </a:spcBef>
            </a:pPr>
            <a:r>
              <a:rPr b="1" dirty="0">
                <a:solidFill>
                  <a:srgbClr val="0000FF"/>
                </a:solidFill>
                <a:latin typeface="Arial"/>
                <a:cs typeface="Arial"/>
              </a:rPr>
              <a:t>Examples</a:t>
            </a:r>
            <a:r>
              <a:rPr b="1" spc="-75" dirty="0">
                <a:solidFill>
                  <a:srgbClr val="0000FF"/>
                </a:solidFill>
                <a:latin typeface="Arial"/>
                <a:cs typeface="Arial"/>
              </a:rPr>
              <a:t> </a:t>
            </a:r>
            <a:r>
              <a:rPr b="1" spc="-25" dirty="0">
                <a:solidFill>
                  <a:srgbClr val="0000FF"/>
                </a:solidFill>
                <a:latin typeface="Arial"/>
                <a:cs typeface="Arial"/>
              </a:rPr>
              <a:t>of </a:t>
            </a:r>
            <a:r>
              <a:rPr b="1" dirty="0">
                <a:solidFill>
                  <a:srgbClr val="0000FF"/>
                </a:solidFill>
                <a:latin typeface="Arial"/>
                <a:cs typeface="Arial"/>
              </a:rPr>
              <a:t>class</a:t>
            </a:r>
            <a:r>
              <a:rPr b="1" spc="-229" dirty="0">
                <a:solidFill>
                  <a:srgbClr val="0000FF"/>
                </a:solidFill>
                <a:latin typeface="Arial"/>
                <a:cs typeface="Arial"/>
              </a:rPr>
              <a:t> </a:t>
            </a:r>
            <a:r>
              <a:rPr b="1" spc="-50" dirty="0">
                <a:solidFill>
                  <a:srgbClr val="0000FF"/>
                </a:solidFill>
                <a:latin typeface="Arial"/>
                <a:cs typeface="Arial"/>
              </a:rPr>
              <a:t>A</a:t>
            </a:r>
            <a:endParaRPr>
              <a:latin typeface="Arial"/>
              <a:cs typeface="Arial"/>
            </a:endParaRPr>
          </a:p>
        </p:txBody>
      </p:sp>
      <p:grpSp>
        <p:nvGrpSpPr>
          <p:cNvPr id="15" name="object 15"/>
          <p:cNvGrpSpPr/>
          <p:nvPr/>
        </p:nvGrpSpPr>
        <p:grpSpPr>
          <a:xfrm>
            <a:off x="2232660" y="2206752"/>
            <a:ext cx="1076325" cy="4124325"/>
            <a:chOff x="708659" y="2206751"/>
            <a:chExt cx="1076325" cy="4124325"/>
          </a:xfrm>
        </p:grpSpPr>
        <p:sp>
          <p:nvSpPr>
            <p:cNvPr id="16" name="object 16"/>
            <p:cNvSpPr/>
            <p:nvPr/>
          </p:nvSpPr>
          <p:spPr>
            <a:xfrm>
              <a:off x="713231" y="6021323"/>
              <a:ext cx="457200" cy="304800"/>
            </a:xfrm>
            <a:custGeom>
              <a:avLst/>
              <a:gdLst/>
              <a:ahLst/>
              <a:cxnLst/>
              <a:rect l="l" t="t" r="r" b="b"/>
              <a:pathLst>
                <a:path w="457200" h="304800">
                  <a:moveTo>
                    <a:pt x="457200" y="0"/>
                  </a:moveTo>
                  <a:lnTo>
                    <a:pt x="0" y="0"/>
                  </a:lnTo>
                  <a:lnTo>
                    <a:pt x="0" y="304799"/>
                  </a:lnTo>
                  <a:lnTo>
                    <a:pt x="457200" y="304799"/>
                  </a:lnTo>
                  <a:lnTo>
                    <a:pt x="457200" y="0"/>
                  </a:lnTo>
                  <a:close/>
                </a:path>
              </a:pathLst>
            </a:custGeom>
            <a:solidFill>
              <a:srgbClr val="4F81BB"/>
            </a:solidFill>
          </p:spPr>
          <p:txBody>
            <a:bodyPr wrap="square" lIns="0" tIns="0" rIns="0" bIns="0" rtlCol="0"/>
            <a:lstStyle/>
            <a:p>
              <a:endParaRPr/>
            </a:p>
          </p:txBody>
        </p:sp>
        <p:sp>
          <p:nvSpPr>
            <p:cNvPr id="17" name="object 17"/>
            <p:cNvSpPr/>
            <p:nvPr/>
          </p:nvSpPr>
          <p:spPr>
            <a:xfrm>
              <a:off x="713231" y="6021323"/>
              <a:ext cx="457200" cy="304800"/>
            </a:xfrm>
            <a:custGeom>
              <a:avLst/>
              <a:gdLst/>
              <a:ahLst/>
              <a:cxnLst/>
              <a:rect l="l" t="t" r="r" b="b"/>
              <a:pathLst>
                <a:path w="457200" h="304800">
                  <a:moveTo>
                    <a:pt x="0" y="304799"/>
                  </a:moveTo>
                  <a:lnTo>
                    <a:pt x="457200" y="304799"/>
                  </a:lnTo>
                  <a:lnTo>
                    <a:pt x="457200" y="0"/>
                  </a:lnTo>
                  <a:lnTo>
                    <a:pt x="0" y="0"/>
                  </a:lnTo>
                  <a:lnTo>
                    <a:pt x="0" y="304799"/>
                  </a:lnTo>
                  <a:close/>
                </a:path>
              </a:pathLst>
            </a:custGeom>
            <a:ln w="9144">
              <a:solidFill>
                <a:srgbClr val="000000"/>
              </a:solidFill>
            </a:ln>
          </p:spPr>
          <p:txBody>
            <a:bodyPr wrap="square" lIns="0" tIns="0" rIns="0" bIns="0" rtlCol="0"/>
            <a:lstStyle/>
            <a:p>
              <a:endParaRPr/>
            </a:p>
          </p:txBody>
        </p:sp>
        <p:sp>
          <p:nvSpPr>
            <p:cNvPr id="18" name="object 18"/>
            <p:cNvSpPr/>
            <p:nvPr/>
          </p:nvSpPr>
          <p:spPr>
            <a:xfrm>
              <a:off x="1322831" y="5792723"/>
              <a:ext cx="457200" cy="533400"/>
            </a:xfrm>
            <a:custGeom>
              <a:avLst/>
              <a:gdLst/>
              <a:ahLst/>
              <a:cxnLst/>
              <a:rect l="l" t="t" r="r" b="b"/>
              <a:pathLst>
                <a:path w="457200" h="533400">
                  <a:moveTo>
                    <a:pt x="457200" y="0"/>
                  </a:moveTo>
                  <a:lnTo>
                    <a:pt x="0" y="0"/>
                  </a:lnTo>
                  <a:lnTo>
                    <a:pt x="0" y="533399"/>
                  </a:lnTo>
                  <a:lnTo>
                    <a:pt x="457200" y="533399"/>
                  </a:lnTo>
                  <a:lnTo>
                    <a:pt x="457200" y="0"/>
                  </a:lnTo>
                  <a:close/>
                </a:path>
              </a:pathLst>
            </a:custGeom>
            <a:solidFill>
              <a:srgbClr val="4F81BB"/>
            </a:solidFill>
          </p:spPr>
          <p:txBody>
            <a:bodyPr wrap="square" lIns="0" tIns="0" rIns="0" bIns="0" rtlCol="0"/>
            <a:lstStyle/>
            <a:p>
              <a:endParaRPr/>
            </a:p>
          </p:txBody>
        </p:sp>
        <p:sp>
          <p:nvSpPr>
            <p:cNvPr id="19" name="object 19"/>
            <p:cNvSpPr/>
            <p:nvPr/>
          </p:nvSpPr>
          <p:spPr>
            <a:xfrm>
              <a:off x="1322831" y="5792723"/>
              <a:ext cx="457200" cy="533400"/>
            </a:xfrm>
            <a:custGeom>
              <a:avLst/>
              <a:gdLst/>
              <a:ahLst/>
              <a:cxnLst/>
              <a:rect l="l" t="t" r="r" b="b"/>
              <a:pathLst>
                <a:path w="457200" h="533400">
                  <a:moveTo>
                    <a:pt x="0" y="533399"/>
                  </a:moveTo>
                  <a:lnTo>
                    <a:pt x="457200" y="533399"/>
                  </a:lnTo>
                  <a:lnTo>
                    <a:pt x="457200" y="0"/>
                  </a:lnTo>
                  <a:lnTo>
                    <a:pt x="0" y="0"/>
                  </a:lnTo>
                  <a:lnTo>
                    <a:pt x="0" y="533399"/>
                  </a:lnTo>
                  <a:close/>
                </a:path>
              </a:pathLst>
            </a:custGeom>
            <a:ln w="9144">
              <a:solidFill>
                <a:srgbClr val="000000"/>
              </a:solidFill>
            </a:ln>
          </p:spPr>
          <p:txBody>
            <a:bodyPr wrap="square" lIns="0" tIns="0" rIns="0" bIns="0" rtlCol="0"/>
            <a:lstStyle/>
            <a:p>
              <a:endParaRPr/>
            </a:p>
          </p:txBody>
        </p:sp>
        <p:sp>
          <p:nvSpPr>
            <p:cNvPr id="20" name="object 20"/>
            <p:cNvSpPr/>
            <p:nvPr/>
          </p:nvSpPr>
          <p:spPr>
            <a:xfrm>
              <a:off x="713231" y="4344923"/>
              <a:ext cx="457200" cy="762000"/>
            </a:xfrm>
            <a:custGeom>
              <a:avLst/>
              <a:gdLst/>
              <a:ahLst/>
              <a:cxnLst/>
              <a:rect l="l" t="t" r="r" b="b"/>
              <a:pathLst>
                <a:path w="457200" h="762000">
                  <a:moveTo>
                    <a:pt x="457200" y="0"/>
                  </a:moveTo>
                  <a:lnTo>
                    <a:pt x="0" y="0"/>
                  </a:lnTo>
                  <a:lnTo>
                    <a:pt x="0" y="762000"/>
                  </a:lnTo>
                  <a:lnTo>
                    <a:pt x="457200" y="762000"/>
                  </a:lnTo>
                  <a:lnTo>
                    <a:pt x="457200" y="0"/>
                  </a:lnTo>
                  <a:close/>
                </a:path>
              </a:pathLst>
            </a:custGeom>
            <a:solidFill>
              <a:srgbClr val="4F81BB"/>
            </a:solidFill>
          </p:spPr>
          <p:txBody>
            <a:bodyPr wrap="square" lIns="0" tIns="0" rIns="0" bIns="0" rtlCol="0"/>
            <a:lstStyle/>
            <a:p>
              <a:endParaRPr/>
            </a:p>
          </p:txBody>
        </p:sp>
        <p:sp>
          <p:nvSpPr>
            <p:cNvPr id="21" name="object 21"/>
            <p:cNvSpPr/>
            <p:nvPr/>
          </p:nvSpPr>
          <p:spPr>
            <a:xfrm>
              <a:off x="713231" y="4344923"/>
              <a:ext cx="457200" cy="762000"/>
            </a:xfrm>
            <a:custGeom>
              <a:avLst/>
              <a:gdLst/>
              <a:ahLst/>
              <a:cxnLst/>
              <a:rect l="l" t="t" r="r" b="b"/>
              <a:pathLst>
                <a:path w="457200" h="762000">
                  <a:moveTo>
                    <a:pt x="0" y="762000"/>
                  </a:moveTo>
                  <a:lnTo>
                    <a:pt x="457200" y="762000"/>
                  </a:lnTo>
                  <a:lnTo>
                    <a:pt x="457200" y="0"/>
                  </a:lnTo>
                  <a:lnTo>
                    <a:pt x="0" y="0"/>
                  </a:lnTo>
                  <a:lnTo>
                    <a:pt x="0" y="762000"/>
                  </a:lnTo>
                  <a:close/>
                </a:path>
              </a:pathLst>
            </a:custGeom>
            <a:ln w="9144">
              <a:solidFill>
                <a:srgbClr val="000000"/>
              </a:solidFill>
            </a:ln>
          </p:spPr>
          <p:txBody>
            <a:bodyPr wrap="square" lIns="0" tIns="0" rIns="0" bIns="0" rtlCol="0"/>
            <a:lstStyle/>
            <a:p>
              <a:endParaRPr/>
            </a:p>
          </p:txBody>
        </p:sp>
        <p:sp>
          <p:nvSpPr>
            <p:cNvPr id="22" name="object 22"/>
            <p:cNvSpPr/>
            <p:nvPr/>
          </p:nvSpPr>
          <p:spPr>
            <a:xfrm>
              <a:off x="1322831" y="4192523"/>
              <a:ext cx="457200" cy="914400"/>
            </a:xfrm>
            <a:custGeom>
              <a:avLst/>
              <a:gdLst/>
              <a:ahLst/>
              <a:cxnLst/>
              <a:rect l="l" t="t" r="r" b="b"/>
              <a:pathLst>
                <a:path w="457200" h="914400">
                  <a:moveTo>
                    <a:pt x="457200" y="0"/>
                  </a:moveTo>
                  <a:lnTo>
                    <a:pt x="0" y="0"/>
                  </a:lnTo>
                  <a:lnTo>
                    <a:pt x="0" y="914400"/>
                  </a:lnTo>
                  <a:lnTo>
                    <a:pt x="457200" y="914400"/>
                  </a:lnTo>
                  <a:lnTo>
                    <a:pt x="457200" y="0"/>
                  </a:lnTo>
                  <a:close/>
                </a:path>
              </a:pathLst>
            </a:custGeom>
            <a:solidFill>
              <a:srgbClr val="4F81BB"/>
            </a:solidFill>
          </p:spPr>
          <p:txBody>
            <a:bodyPr wrap="square" lIns="0" tIns="0" rIns="0" bIns="0" rtlCol="0"/>
            <a:lstStyle/>
            <a:p>
              <a:endParaRPr/>
            </a:p>
          </p:txBody>
        </p:sp>
        <p:sp>
          <p:nvSpPr>
            <p:cNvPr id="23" name="object 23"/>
            <p:cNvSpPr/>
            <p:nvPr/>
          </p:nvSpPr>
          <p:spPr>
            <a:xfrm>
              <a:off x="1322831" y="4192523"/>
              <a:ext cx="457200" cy="914400"/>
            </a:xfrm>
            <a:custGeom>
              <a:avLst/>
              <a:gdLst/>
              <a:ahLst/>
              <a:cxnLst/>
              <a:rect l="l" t="t" r="r" b="b"/>
              <a:pathLst>
                <a:path w="457200" h="914400">
                  <a:moveTo>
                    <a:pt x="0" y="914400"/>
                  </a:moveTo>
                  <a:lnTo>
                    <a:pt x="457200" y="914400"/>
                  </a:lnTo>
                  <a:lnTo>
                    <a:pt x="457200" y="0"/>
                  </a:lnTo>
                  <a:lnTo>
                    <a:pt x="0" y="0"/>
                  </a:lnTo>
                  <a:lnTo>
                    <a:pt x="0" y="914400"/>
                  </a:lnTo>
                  <a:close/>
                </a:path>
              </a:pathLst>
            </a:custGeom>
            <a:ln w="9144">
              <a:solidFill>
                <a:srgbClr val="000000"/>
              </a:solidFill>
            </a:ln>
          </p:spPr>
          <p:txBody>
            <a:bodyPr wrap="square" lIns="0" tIns="0" rIns="0" bIns="0" rtlCol="0"/>
            <a:lstStyle/>
            <a:p>
              <a:endParaRPr/>
            </a:p>
          </p:txBody>
        </p:sp>
        <p:sp>
          <p:nvSpPr>
            <p:cNvPr id="24" name="object 24"/>
            <p:cNvSpPr/>
            <p:nvPr/>
          </p:nvSpPr>
          <p:spPr>
            <a:xfrm>
              <a:off x="713231" y="3582923"/>
              <a:ext cx="457200" cy="152400"/>
            </a:xfrm>
            <a:custGeom>
              <a:avLst/>
              <a:gdLst/>
              <a:ahLst/>
              <a:cxnLst/>
              <a:rect l="l" t="t" r="r" b="b"/>
              <a:pathLst>
                <a:path w="457200" h="152400">
                  <a:moveTo>
                    <a:pt x="457200" y="0"/>
                  </a:moveTo>
                  <a:lnTo>
                    <a:pt x="0" y="0"/>
                  </a:lnTo>
                  <a:lnTo>
                    <a:pt x="0" y="152400"/>
                  </a:lnTo>
                  <a:lnTo>
                    <a:pt x="457200" y="152400"/>
                  </a:lnTo>
                  <a:lnTo>
                    <a:pt x="457200" y="0"/>
                  </a:lnTo>
                  <a:close/>
                </a:path>
              </a:pathLst>
            </a:custGeom>
            <a:solidFill>
              <a:srgbClr val="4F81BB"/>
            </a:solidFill>
          </p:spPr>
          <p:txBody>
            <a:bodyPr wrap="square" lIns="0" tIns="0" rIns="0" bIns="0" rtlCol="0"/>
            <a:lstStyle/>
            <a:p>
              <a:endParaRPr/>
            </a:p>
          </p:txBody>
        </p:sp>
        <p:sp>
          <p:nvSpPr>
            <p:cNvPr id="25" name="object 25"/>
            <p:cNvSpPr/>
            <p:nvPr/>
          </p:nvSpPr>
          <p:spPr>
            <a:xfrm>
              <a:off x="713231" y="3582923"/>
              <a:ext cx="457200" cy="152400"/>
            </a:xfrm>
            <a:custGeom>
              <a:avLst/>
              <a:gdLst/>
              <a:ahLst/>
              <a:cxnLst/>
              <a:rect l="l" t="t" r="r" b="b"/>
              <a:pathLst>
                <a:path w="457200" h="152400">
                  <a:moveTo>
                    <a:pt x="0" y="152400"/>
                  </a:moveTo>
                  <a:lnTo>
                    <a:pt x="457200" y="152400"/>
                  </a:lnTo>
                  <a:lnTo>
                    <a:pt x="457200" y="0"/>
                  </a:lnTo>
                  <a:lnTo>
                    <a:pt x="0" y="0"/>
                  </a:lnTo>
                  <a:lnTo>
                    <a:pt x="0" y="152400"/>
                  </a:lnTo>
                  <a:close/>
                </a:path>
              </a:pathLst>
            </a:custGeom>
            <a:ln w="9144">
              <a:solidFill>
                <a:srgbClr val="000000"/>
              </a:solidFill>
            </a:ln>
          </p:spPr>
          <p:txBody>
            <a:bodyPr wrap="square" lIns="0" tIns="0" rIns="0" bIns="0" rtlCol="0"/>
            <a:lstStyle/>
            <a:p>
              <a:endParaRPr/>
            </a:p>
          </p:txBody>
        </p:sp>
        <p:sp>
          <p:nvSpPr>
            <p:cNvPr id="26" name="object 26"/>
            <p:cNvSpPr/>
            <p:nvPr/>
          </p:nvSpPr>
          <p:spPr>
            <a:xfrm>
              <a:off x="1322831" y="3201923"/>
              <a:ext cx="457200" cy="533400"/>
            </a:xfrm>
            <a:custGeom>
              <a:avLst/>
              <a:gdLst/>
              <a:ahLst/>
              <a:cxnLst/>
              <a:rect l="l" t="t" r="r" b="b"/>
              <a:pathLst>
                <a:path w="457200" h="533400">
                  <a:moveTo>
                    <a:pt x="457200" y="0"/>
                  </a:moveTo>
                  <a:lnTo>
                    <a:pt x="0" y="0"/>
                  </a:lnTo>
                  <a:lnTo>
                    <a:pt x="0" y="533400"/>
                  </a:lnTo>
                  <a:lnTo>
                    <a:pt x="457200" y="533400"/>
                  </a:lnTo>
                  <a:lnTo>
                    <a:pt x="457200" y="0"/>
                  </a:lnTo>
                  <a:close/>
                </a:path>
              </a:pathLst>
            </a:custGeom>
            <a:solidFill>
              <a:srgbClr val="4F81BB"/>
            </a:solidFill>
          </p:spPr>
          <p:txBody>
            <a:bodyPr wrap="square" lIns="0" tIns="0" rIns="0" bIns="0" rtlCol="0"/>
            <a:lstStyle/>
            <a:p>
              <a:endParaRPr/>
            </a:p>
          </p:txBody>
        </p:sp>
        <p:sp>
          <p:nvSpPr>
            <p:cNvPr id="27" name="object 27"/>
            <p:cNvSpPr/>
            <p:nvPr/>
          </p:nvSpPr>
          <p:spPr>
            <a:xfrm>
              <a:off x="1322831" y="3201923"/>
              <a:ext cx="457200" cy="533400"/>
            </a:xfrm>
            <a:custGeom>
              <a:avLst/>
              <a:gdLst/>
              <a:ahLst/>
              <a:cxnLst/>
              <a:rect l="l" t="t" r="r" b="b"/>
              <a:pathLst>
                <a:path w="457200" h="533400">
                  <a:moveTo>
                    <a:pt x="0" y="533400"/>
                  </a:moveTo>
                  <a:lnTo>
                    <a:pt x="457200" y="533400"/>
                  </a:lnTo>
                  <a:lnTo>
                    <a:pt x="457200" y="0"/>
                  </a:lnTo>
                  <a:lnTo>
                    <a:pt x="0" y="0"/>
                  </a:lnTo>
                  <a:lnTo>
                    <a:pt x="0" y="533400"/>
                  </a:lnTo>
                  <a:close/>
                </a:path>
              </a:pathLst>
            </a:custGeom>
            <a:ln w="9144">
              <a:solidFill>
                <a:srgbClr val="000000"/>
              </a:solidFill>
            </a:ln>
          </p:spPr>
          <p:txBody>
            <a:bodyPr wrap="square" lIns="0" tIns="0" rIns="0" bIns="0" rtlCol="0"/>
            <a:lstStyle/>
            <a:p>
              <a:endParaRPr/>
            </a:p>
          </p:txBody>
        </p:sp>
        <p:sp>
          <p:nvSpPr>
            <p:cNvPr id="28" name="object 28"/>
            <p:cNvSpPr/>
            <p:nvPr/>
          </p:nvSpPr>
          <p:spPr>
            <a:xfrm>
              <a:off x="713231" y="2287523"/>
              <a:ext cx="457200" cy="304800"/>
            </a:xfrm>
            <a:custGeom>
              <a:avLst/>
              <a:gdLst/>
              <a:ahLst/>
              <a:cxnLst/>
              <a:rect l="l" t="t" r="r" b="b"/>
              <a:pathLst>
                <a:path w="457200" h="304800">
                  <a:moveTo>
                    <a:pt x="457200" y="0"/>
                  </a:moveTo>
                  <a:lnTo>
                    <a:pt x="0" y="0"/>
                  </a:lnTo>
                  <a:lnTo>
                    <a:pt x="0" y="304800"/>
                  </a:lnTo>
                  <a:lnTo>
                    <a:pt x="457200" y="304800"/>
                  </a:lnTo>
                  <a:lnTo>
                    <a:pt x="457200" y="0"/>
                  </a:lnTo>
                  <a:close/>
                </a:path>
              </a:pathLst>
            </a:custGeom>
            <a:solidFill>
              <a:srgbClr val="4F81BB"/>
            </a:solidFill>
          </p:spPr>
          <p:txBody>
            <a:bodyPr wrap="square" lIns="0" tIns="0" rIns="0" bIns="0" rtlCol="0"/>
            <a:lstStyle/>
            <a:p>
              <a:endParaRPr/>
            </a:p>
          </p:txBody>
        </p:sp>
        <p:sp>
          <p:nvSpPr>
            <p:cNvPr id="29" name="object 29"/>
            <p:cNvSpPr/>
            <p:nvPr/>
          </p:nvSpPr>
          <p:spPr>
            <a:xfrm>
              <a:off x="713231" y="2287523"/>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ln w="9144">
              <a:solidFill>
                <a:srgbClr val="000000"/>
              </a:solidFill>
            </a:ln>
          </p:spPr>
          <p:txBody>
            <a:bodyPr wrap="square" lIns="0" tIns="0" rIns="0" bIns="0" rtlCol="0"/>
            <a:lstStyle/>
            <a:p>
              <a:endParaRPr/>
            </a:p>
          </p:txBody>
        </p:sp>
        <p:sp>
          <p:nvSpPr>
            <p:cNvPr id="30" name="object 30"/>
            <p:cNvSpPr/>
            <p:nvPr/>
          </p:nvSpPr>
          <p:spPr>
            <a:xfrm>
              <a:off x="1322831" y="2211323"/>
              <a:ext cx="457200" cy="381000"/>
            </a:xfrm>
            <a:custGeom>
              <a:avLst/>
              <a:gdLst/>
              <a:ahLst/>
              <a:cxnLst/>
              <a:rect l="l" t="t" r="r" b="b"/>
              <a:pathLst>
                <a:path w="457200" h="381000">
                  <a:moveTo>
                    <a:pt x="457200" y="0"/>
                  </a:moveTo>
                  <a:lnTo>
                    <a:pt x="0" y="0"/>
                  </a:lnTo>
                  <a:lnTo>
                    <a:pt x="0" y="381000"/>
                  </a:lnTo>
                  <a:lnTo>
                    <a:pt x="457200" y="381000"/>
                  </a:lnTo>
                  <a:lnTo>
                    <a:pt x="457200" y="0"/>
                  </a:lnTo>
                  <a:close/>
                </a:path>
              </a:pathLst>
            </a:custGeom>
            <a:solidFill>
              <a:srgbClr val="4F81BB"/>
            </a:solidFill>
          </p:spPr>
          <p:txBody>
            <a:bodyPr wrap="square" lIns="0" tIns="0" rIns="0" bIns="0" rtlCol="0"/>
            <a:lstStyle/>
            <a:p>
              <a:endParaRPr/>
            </a:p>
          </p:txBody>
        </p:sp>
        <p:sp>
          <p:nvSpPr>
            <p:cNvPr id="31" name="object 31"/>
            <p:cNvSpPr/>
            <p:nvPr/>
          </p:nvSpPr>
          <p:spPr>
            <a:xfrm>
              <a:off x="1322831" y="2211323"/>
              <a:ext cx="457200" cy="381000"/>
            </a:xfrm>
            <a:custGeom>
              <a:avLst/>
              <a:gdLst/>
              <a:ahLst/>
              <a:cxnLst/>
              <a:rect l="l" t="t" r="r" b="b"/>
              <a:pathLst>
                <a:path w="457200" h="381000">
                  <a:moveTo>
                    <a:pt x="0" y="381000"/>
                  </a:moveTo>
                  <a:lnTo>
                    <a:pt x="457200" y="381000"/>
                  </a:lnTo>
                  <a:lnTo>
                    <a:pt x="457200" y="0"/>
                  </a:lnTo>
                  <a:lnTo>
                    <a:pt x="0" y="0"/>
                  </a:lnTo>
                  <a:lnTo>
                    <a:pt x="0" y="381000"/>
                  </a:lnTo>
                  <a:close/>
                </a:path>
              </a:pathLst>
            </a:custGeom>
            <a:ln w="9144">
              <a:solidFill>
                <a:srgbClr val="000000"/>
              </a:solidFill>
            </a:ln>
          </p:spPr>
          <p:txBody>
            <a:bodyPr wrap="square" lIns="0" tIns="0" rIns="0" bIns="0" rtlCol="0"/>
            <a:lstStyle/>
            <a:p>
              <a:endParaRPr/>
            </a:p>
          </p:txBody>
        </p:sp>
      </p:grpSp>
      <p:sp>
        <p:nvSpPr>
          <p:cNvPr id="32" name="object 32"/>
          <p:cNvSpPr txBox="1"/>
          <p:nvPr/>
        </p:nvSpPr>
        <p:spPr>
          <a:xfrm>
            <a:off x="2329688" y="2610103"/>
            <a:ext cx="738505"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3</a:t>
            </a:r>
            <a:r>
              <a:rPr dirty="0">
                <a:latin typeface="Arial MT"/>
                <a:cs typeface="Arial MT"/>
              </a:rPr>
              <a:t>	</a:t>
            </a:r>
            <a:r>
              <a:rPr spc="-50" dirty="0">
                <a:latin typeface="Arial MT"/>
                <a:cs typeface="Arial MT"/>
              </a:rPr>
              <a:t>4</a:t>
            </a:r>
            <a:endParaRPr>
              <a:latin typeface="Arial MT"/>
              <a:cs typeface="Arial MT"/>
            </a:endParaRPr>
          </a:p>
        </p:txBody>
      </p:sp>
      <p:sp>
        <p:nvSpPr>
          <p:cNvPr id="33" name="object 33"/>
          <p:cNvSpPr txBox="1"/>
          <p:nvPr/>
        </p:nvSpPr>
        <p:spPr>
          <a:xfrm>
            <a:off x="2251964" y="3709796"/>
            <a:ext cx="343535" cy="299720"/>
          </a:xfrm>
          <a:prstGeom prst="rect">
            <a:avLst/>
          </a:prstGeom>
        </p:spPr>
        <p:txBody>
          <a:bodyPr vert="horz" wrap="square" lIns="0" tIns="12700" rIns="0" bIns="0" rtlCol="0">
            <a:spAutoFit/>
          </a:bodyPr>
          <a:lstStyle/>
          <a:p>
            <a:pPr marL="12700">
              <a:spcBef>
                <a:spcPts val="100"/>
              </a:spcBef>
            </a:pPr>
            <a:r>
              <a:rPr spc="-25" dirty="0">
                <a:latin typeface="Arial MT"/>
                <a:cs typeface="Arial MT"/>
              </a:rPr>
              <a:t>1.5</a:t>
            </a:r>
            <a:endParaRPr>
              <a:latin typeface="Arial MT"/>
              <a:cs typeface="Arial MT"/>
            </a:endParaRPr>
          </a:p>
        </p:txBody>
      </p:sp>
      <p:sp>
        <p:nvSpPr>
          <p:cNvPr id="34" name="object 34"/>
          <p:cNvSpPr txBox="1"/>
          <p:nvPr/>
        </p:nvSpPr>
        <p:spPr>
          <a:xfrm>
            <a:off x="3038095" y="3726942"/>
            <a:ext cx="153035" cy="299720"/>
          </a:xfrm>
          <a:prstGeom prst="rect">
            <a:avLst/>
          </a:prstGeom>
        </p:spPr>
        <p:txBody>
          <a:bodyPr vert="horz" wrap="square" lIns="0" tIns="12700" rIns="0" bIns="0" rtlCol="0">
            <a:spAutoFit/>
          </a:bodyPr>
          <a:lstStyle/>
          <a:p>
            <a:pPr marL="12700">
              <a:spcBef>
                <a:spcPts val="100"/>
              </a:spcBef>
            </a:pPr>
            <a:r>
              <a:rPr spc="-50" dirty="0">
                <a:latin typeface="Arial MT"/>
                <a:cs typeface="Arial MT"/>
              </a:rPr>
              <a:t>5</a:t>
            </a:r>
            <a:endParaRPr>
              <a:latin typeface="Arial MT"/>
              <a:cs typeface="Arial MT"/>
            </a:endParaRPr>
          </a:p>
        </p:txBody>
      </p:sp>
      <p:sp>
        <p:nvSpPr>
          <p:cNvPr id="35" name="object 35"/>
          <p:cNvSpPr txBox="1"/>
          <p:nvPr/>
        </p:nvSpPr>
        <p:spPr>
          <a:xfrm>
            <a:off x="2329688" y="5058917"/>
            <a:ext cx="738505"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6</a:t>
            </a:r>
            <a:r>
              <a:rPr dirty="0">
                <a:latin typeface="Arial MT"/>
                <a:cs typeface="Arial MT"/>
              </a:rPr>
              <a:t>	</a:t>
            </a:r>
            <a:r>
              <a:rPr spc="-50" dirty="0">
                <a:latin typeface="Arial MT"/>
                <a:cs typeface="Arial MT"/>
              </a:rPr>
              <a:t>8</a:t>
            </a:r>
            <a:endParaRPr>
              <a:latin typeface="Arial MT"/>
              <a:cs typeface="Arial MT"/>
            </a:endParaRPr>
          </a:p>
        </p:txBody>
      </p:sp>
      <p:sp>
        <p:nvSpPr>
          <p:cNvPr id="36" name="object 36"/>
          <p:cNvSpPr txBox="1"/>
          <p:nvPr/>
        </p:nvSpPr>
        <p:spPr>
          <a:xfrm>
            <a:off x="2329688" y="6261608"/>
            <a:ext cx="808355" cy="299720"/>
          </a:xfrm>
          <a:prstGeom prst="rect">
            <a:avLst/>
          </a:prstGeom>
        </p:spPr>
        <p:txBody>
          <a:bodyPr vert="horz" wrap="square" lIns="0" tIns="12700" rIns="0" bIns="0" rtlCol="0">
            <a:spAutoFit/>
          </a:bodyPr>
          <a:lstStyle/>
          <a:p>
            <a:pPr marL="12700">
              <a:spcBef>
                <a:spcPts val="100"/>
              </a:spcBef>
              <a:tabLst>
                <a:tab pos="667385" algn="l"/>
              </a:tabLst>
            </a:pPr>
            <a:r>
              <a:rPr spc="-25" dirty="0">
                <a:latin typeface="Arial MT"/>
                <a:cs typeface="Arial MT"/>
              </a:rPr>
              <a:t>2.5</a:t>
            </a:r>
            <a:r>
              <a:rPr dirty="0">
                <a:latin typeface="Arial MT"/>
                <a:cs typeface="Arial MT"/>
              </a:rPr>
              <a:t>	</a:t>
            </a:r>
            <a:r>
              <a:rPr spc="-50" dirty="0">
                <a:latin typeface="Arial MT"/>
                <a:cs typeface="Arial MT"/>
              </a:rPr>
              <a:t>5</a:t>
            </a:r>
            <a:endParaRPr>
              <a:latin typeface="Arial MT"/>
              <a:cs typeface="Arial MT"/>
            </a:endParaRPr>
          </a:p>
        </p:txBody>
      </p:sp>
      <p:grpSp>
        <p:nvGrpSpPr>
          <p:cNvPr id="37" name="object 37"/>
          <p:cNvGrpSpPr/>
          <p:nvPr/>
        </p:nvGrpSpPr>
        <p:grpSpPr>
          <a:xfrm>
            <a:off x="4109973" y="918717"/>
            <a:ext cx="1911350" cy="5727700"/>
            <a:chOff x="2585973" y="918717"/>
            <a:chExt cx="1911350" cy="5727700"/>
          </a:xfrm>
        </p:grpSpPr>
        <p:sp>
          <p:nvSpPr>
            <p:cNvPr id="38" name="object 38"/>
            <p:cNvSpPr/>
            <p:nvPr/>
          </p:nvSpPr>
          <p:spPr>
            <a:xfrm>
              <a:off x="2595371" y="928115"/>
              <a:ext cx="1891030" cy="5707380"/>
            </a:xfrm>
            <a:custGeom>
              <a:avLst/>
              <a:gdLst/>
              <a:ahLst/>
              <a:cxnLst/>
              <a:rect l="l" t="t" r="r" b="b"/>
              <a:pathLst>
                <a:path w="1891029" h="5707380">
                  <a:moveTo>
                    <a:pt x="1890902" y="0"/>
                  </a:moveTo>
                  <a:lnTo>
                    <a:pt x="0" y="0"/>
                  </a:lnTo>
                  <a:lnTo>
                    <a:pt x="0" y="5707380"/>
                  </a:lnTo>
                  <a:lnTo>
                    <a:pt x="1890902" y="5707380"/>
                  </a:lnTo>
                  <a:lnTo>
                    <a:pt x="1890902" y="0"/>
                  </a:lnTo>
                  <a:close/>
                </a:path>
              </a:pathLst>
            </a:custGeom>
            <a:solidFill>
              <a:srgbClr val="FFFFCC"/>
            </a:solidFill>
          </p:spPr>
          <p:txBody>
            <a:bodyPr wrap="square" lIns="0" tIns="0" rIns="0" bIns="0" rtlCol="0"/>
            <a:lstStyle/>
            <a:p>
              <a:endParaRPr/>
            </a:p>
          </p:txBody>
        </p:sp>
        <p:sp>
          <p:nvSpPr>
            <p:cNvPr id="39" name="object 39"/>
            <p:cNvSpPr/>
            <p:nvPr/>
          </p:nvSpPr>
          <p:spPr>
            <a:xfrm>
              <a:off x="2596133" y="928877"/>
              <a:ext cx="1891030" cy="5707380"/>
            </a:xfrm>
            <a:custGeom>
              <a:avLst/>
              <a:gdLst/>
              <a:ahLst/>
              <a:cxnLst/>
              <a:rect l="l" t="t" r="r" b="b"/>
              <a:pathLst>
                <a:path w="1891029" h="5707380">
                  <a:moveTo>
                    <a:pt x="0" y="5707380"/>
                  </a:moveTo>
                  <a:lnTo>
                    <a:pt x="1890902" y="5707380"/>
                  </a:lnTo>
                  <a:lnTo>
                    <a:pt x="1890902" y="0"/>
                  </a:lnTo>
                  <a:lnTo>
                    <a:pt x="0" y="0"/>
                  </a:lnTo>
                  <a:lnTo>
                    <a:pt x="0" y="5707380"/>
                  </a:lnTo>
                  <a:close/>
                </a:path>
              </a:pathLst>
            </a:custGeom>
            <a:ln w="19812">
              <a:solidFill>
                <a:srgbClr val="808080"/>
              </a:solidFill>
            </a:ln>
          </p:spPr>
          <p:txBody>
            <a:bodyPr wrap="square" lIns="0" tIns="0" rIns="0" bIns="0" rtlCol="0"/>
            <a:lstStyle/>
            <a:p>
              <a:endParaRPr/>
            </a:p>
          </p:txBody>
        </p:sp>
      </p:grpSp>
      <p:sp>
        <p:nvSpPr>
          <p:cNvPr id="40" name="object 40"/>
          <p:cNvSpPr txBox="1"/>
          <p:nvPr/>
        </p:nvSpPr>
        <p:spPr>
          <a:xfrm>
            <a:off x="4361433" y="1019936"/>
            <a:ext cx="1367790" cy="574040"/>
          </a:xfrm>
          <a:prstGeom prst="rect">
            <a:avLst/>
          </a:prstGeom>
        </p:spPr>
        <p:txBody>
          <a:bodyPr vert="horz" wrap="square" lIns="0" tIns="12700" rIns="0" bIns="0" rtlCol="0">
            <a:spAutoFit/>
          </a:bodyPr>
          <a:lstStyle/>
          <a:p>
            <a:pPr marL="283845" marR="5080" indent="-271780">
              <a:spcBef>
                <a:spcPts val="100"/>
              </a:spcBef>
            </a:pPr>
            <a:r>
              <a:rPr b="1" dirty="0">
                <a:solidFill>
                  <a:srgbClr val="FF0000"/>
                </a:solidFill>
                <a:latin typeface="Arial"/>
                <a:cs typeface="Arial"/>
              </a:rPr>
              <a:t>Examples</a:t>
            </a:r>
            <a:r>
              <a:rPr b="1" spc="-75" dirty="0">
                <a:solidFill>
                  <a:srgbClr val="FF0000"/>
                </a:solidFill>
                <a:latin typeface="Arial"/>
                <a:cs typeface="Arial"/>
              </a:rPr>
              <a:t> </a:t>
            </a:r>
            <a:r>
              <a:rPr b="1" spc="-25" dirty="0">
                <a:solidFill>
                  <a:srgbClr val="FF0000"/>
                </a:solidFill>
                <a:latin typeface="Arial"/>
                <a:cs typeface="Arial"/>
              </a:rPr>
              <a:t>of </a:t>
            </a:r>
            <a:r>
              <a:rPr b="1" dirty="0">
                <a:solidFill>
                  <a:srgbClr val="FF0000"/>
                </a:solidFill>
                <a:latin typeface="Arial"/>
                <a:cs typeface="Arial"/>
              </a:rPr>
              <a:t>class</a:t>
            </a:r>
            <a:r>
              <a:rPr b="1" spc="-40" dirty="0">
                <a:solidFill>
                  <a:srgbClr val="FF0000"/>
                </a:solidFill>
                <a:latin typeface="Arial"/>
                <a:cs typeface="Arial"/>
              </a:rPr>
              <a:t> </a:t>
            </a:r>
            <a:r>
              <a:rPr b="1" spc="-50" dirty="0">
                <a:solidFill>
                  <a:srgbClr val="FF0000"/>
                </a:solidFill>
                <a:latin typeface="Arial"/>
                <a:cs typeface="Arial"/>
              </a:rPr>
              <a:t>B</a:t>
            </a:r>
            <a:endParaRPr>
              <a:latin typeface="Arial"/>
              <a:cs typeface="Arial"/>
            </a:endParaRPr>
          </a:p>
        </p:txBody>
      </p:sp>
      <p:grpSp>
        <p:nvGrpSpPr>
          <p:cNvPr id="41" name="object 41"/>
          <p:cNvGrpSpPr/>
          <p:nvPr/>
        </p:nvGrpSpPr>
        <p:grpSpPr>
          <a:xfrm>
            <a:off x="4407408" y="2034540"/>
            <a:ext cx="1076325" cy="4276725"/>
            <a:chOff x="2883407" y="2034539"/>
            <a:chExt cx="1076325" cy="4276725"/>
          </a:xfrm>
        </p:grpSpPr>
        <p:sp>
          <p:nvSpPr>
            <p:cNvPr id="42" name="object 42"/>
            <p:cNvSpPr/>
            <p:nvPr/>
          </p:nvSpPr>
          <p:spPr>
            <a:xfrm>
              <a:off x="3497579" y="5925311"/>
              <a:ext cx="457200" cy="381000"/>
            </a:xfrm>
            <a:custGeom>
              <a:avLst/>
              <a:gdLst/>
              <a:ahLst/>
              <a:cxnLst/>
              <a:rect l="l" t="t" r="r" b="b"/>
              <a:pathLst>
                <a:path w="457200" h="381000">
                  <a:moveTo>
                    <a:pt x="457200" y="0"/>
                  </a:moveTo>
                  <a:lnTo>
                    <a:pt x="0" y="0"/>
                  </a:lnTo>
                  <a:lnTo>
                    <a:pt x="0" y="381000"/>
                  </a:lnTo>
                  <a:lnTo>
                    <a:pt x="457200" y="381000"/>
                  </a:lnTo>
                  <a:lnTo>
                    <a:pt x="457200" y="0"/>
                  </a:lnTo>
                  <a:close/>
                </a:path>
              </a:pathLst>
            </a:custGeom>
            <a:solidFill>
              <a:srgbClr val="4F81BB"/>
            </a:solidFill>
          </p:spPr>
          <p:txBody>
            <a:bodyPr wrap="square" lIns="0" tIns="0" rIns="0" bIns="0" rtlCol="0"/>
            <a:lstStyle/>
            <a:p>
              <a:endParaRPr/>
            </a:p>
          </p:txBody>
        </p:sp>
        <p:sp>
          <p:nvSpPr>
            <p:cNvPr id="43" name="object 43"/>
            <p:cNvSpPr/>
            <p:nvPr/>
          </p:nvSpPr>
          <p:spPr>
            <a:xfrm>
              <a:off x="3497579" y="5925311"/>
              <a:ext cx="457200" cy="381000"/>
            </a:xfrm>
            <a:custGeom>
              <a:avLst/>
              <a:gdLst/>
              <a:ahLst/>
              <a:cxnLst/>
              <a:rect l="l" t="t" r="r" b="b"/>
              <a:pathLst>
                <a:path w="457200" h="381000">
                  <a:moveTo>
                    <a:pt x="0" y="381000"/>
                  </a:moveTo>
                  <a:lnTo>
                    <a:pt x="457200" y="381000"/>
                  </a:lnTo>
                  <a:lnTo>
                    <a:pt x="457200" y="0"/>
                  </a:lnTo>
                  <a:lnTo>
                    <a:pt x="0" y="0"/>
                  </a:lnTo>
                  <a:lnTo>
                    <a:pt x="0" y="381000"/>
                  </a:lnTo>
                  <a:close/>
                </a:path>
              </a:pathLst>
            </a:custGeom>
            <a:ln w="9144">
              <a:solidFill>
                <a:srgbClr val="000000"/>
              </a:solidFill>
            </a:ln>
          </p:spPr>
          <p:txBody>
            <a:bodyPr wrap="square" lIns="0" tIns="0" rIns="0" bIns="0" rtlCol="0"/>
            <a:lstStyle/>
            <a:p>
              <a:endParaRPr/>
            </a:p>
          </p:txBody>
        </p:sp>
        <p:sp>
          <p:nvSpPr>
            <p:cNvPr id="44" name="object 44"/>
            <p:cNvSpPr/>
            <p:nvPr/>
          </p:nvSpPr>
          <p:spPr>
            <a:xfrm>
              <a:off x="2887979" y="5772911"/>
              <a:ext cx="457200" cy="533400"/>
            </a:xfrm>
            <a:custGeom>
              <a:avLst/>
              <a:gdLst/>
              <a:ahLst/>
              <a:cxnLst/>
              <a:rect l="l" t="t" r="r" b="b"/>
              <a:pathLst>
                <a:path w="457200" h="533400">
                  <a:moveTo>
                    <a:pt x="457199" y="0"/>
                  </a:moveTo>
                  <a:lnTo>
                    <a:pt x="0" y="0"/>
                  </a:lnTo>
                  <a:lnTo>
                    <a:pt x="0" y="533400"/>
                  </a:lnTo>
                  <a:lnTo>
                    <a:pt x="457199" y="533400"/>
                  </a:lnTo>
                  <a:lnTo>
                    <a:pt x="457199" y="0"/>
                  </a:lnTo>
                  <a:close/>
                </a:path>
              </a:pathLst>
            </a:custGeom>
            <a:solidFill>
              <a:srgbClr val="4F81BB"/>
            </a:solidFill>
          </p:spPr>
          <p:txBody>
            <a:bodyPr wrap="square" lIns="0" tIns="0" rIns="0" bIns="0" rtlCol="0"/>
            <a:lstStyle/>
            <a:p>
              <a:endParaRPr/>
            </a:p>
          </p:txBody>
        </p:sp>
        <p:sp>
          <p:nvSpPr>
            <p:cNvPr id="45" name="object 45"/>
            <p:cNvSpPr/>
            <p:nvPr/>
          </p:nvSpPr>
          <p:spPr>
            <a:xfrm>
              <a:off x="2887979" y="5772911"/>
              <a:ext cx="457200" cy="533400"/>
            </a:xfrm>
            <a:custGeom>
              <a:avLst/>
              <a:gdLst/>
              <a:ahLst/>
              <a:cxnLst/>
              <a:rect l="l" t="t" r="r" b="b"/>
              <a:pathLst>
                <a:path w="457200" h="533400">
                  <a:moveTo>
                    <a:pt x="0" y="533400"/>
                  </a:moveTo>
                  <a:lnTo>
                    <a:pt x="457199" y="533400"/>
                  </a:lnTo>
                  <a:lnTo>
                    <a:pt x="457199" y="0"/>
                  </a:lnTo>
                  <a:lnTo>
                    <a:pt x="0" y="0"/>
                  </a:lnTo>
                  <a:lnTo>
                    <a:pt x="0" y="533400"/>
                  </a:lnTo>
                  <a:close/>
                </a:path>
              </a:pathLst>
            </a:custGeom>
            <a:ln w="9144">
              <a:solidFill>
                <a:srgbClr val="000000"/>
              </a:solidFill>
            </a:ln>
          </p:spPr>
          <p:txBody>
            <a:bodyPr wrap="square" lIns="0" tIns="0" rIns="0" bIns="0" rtlCol="0"/>
            <a:lstStyle/>
            <a:p>
              <a:endParaRPr/>
            </a:p>
          </p:txBody>
        </p:sp>
        <p:sp>
          <p:nvSpPr>
            <p:cNvPr id="46" name="object 46"/>
            <p:cNvSpPr/>
            <p:nvPr/>
          </p:nvSpPr>
          <p:spPr>
            <a:xfrm>
              <a:off x="3497579" y="4706111"/>
              <a:ext cx="457200" cy="381000"/>
            </a:xfrm>
            <a:custGeom>
              <a:avLst/>
              <a:gdLst/>
              <a:ahLst/>
              <a:cxnLst/>
              <a:rect l="l" t="t" r="r" b="b"/>
              <a:pathLst>
                <a:path w="457200" h="381000">
                  <a:moveTo>
                    <a:pt x="457200" y="0"/>
                  </a:moveTo>
                  <a:lnTo>
                    <a:pt x="0" y="0"/>
                  </a:lnTo>
                  <a:lnTo>
                    <a:pt x="0" y="381000"/>
                  </a:lnTo>
                  <a:lnTo>
                    <a:pt x="457200" y="381000"/>
                  </a:lnTo>
                  <a:lnTo>
                    <a:pt x="457200" y="0"/>
                  </a:lnTo>
                  <a:close/>
                </a:path>
              </a:pathLst>
            </a:custGeom>
            <a:solidFill>
              <a:srgbClr val="4F81BB"/>
            </a:solidFill>
          </p:spPr>
          <p:txBody>
            <a:bodyPr wrap="square" lIns="0" tIns="0" rIns="0" bIns="0" rtlCol="0"/>
            <a:lstStyle/>
            <a:p>
              <a:endParaRPr/>
            </a:p>
          </p:txBody>
        </p:sp>
        <p:sp>
          <p:nvSpPr>
            <p:cNvPr id="47" name="object 47"/>
            <p:cNvSpPr/>
            <p:nvPr/>
          </p:nvSpPr>
          <p:spPr>
            <a:xfrm>
              <a:off x="3497579" y="4706111"/>
              <a:ext cx="457200" cy="381000"/>
            </a:xfrm>
            <a:custGeom>
              <a:avLst/>
              <a:gdLst/>
              <a:ahLst/>
              <a:cxnLst/>
              <a:rect l="l" t="t" r="r" b="b"/>
              <a:pathLst>
                <a:path w="457200" h="381000">
                  <a:moveTo>
                    <a:pt x="0" y="381000"/>
                  </a:moveTo>
                  <a:lnTo>
                    <a:pt x="457200" y="381000"/>
                  </a:lnTo>
                  <a:lnTo>
                    <a:pt x="457200" y="0"/>
                  </a:lnTo>
                  <a:lnTo>
                    <a:pt x="0" y="0"/>
                  </a:lnTo>
                  <a:lnTo>
                    <a:pt x="0" y="381000"/>
                  </a:lnTo>
                  <a:close/>
                </a:path>
              </a:pathLst>
            </a:custGeom>
            <a:ln w="9144">
              <a:solidFill>
                <a:srgbClr val="000000"/>
              </a:solidFill>
            </a:ln>
          </p:spPr>
          <p:txBody>
            <a:bodyPr wrap="square" lIns="0" tIns="0" rIns="0" bIns="0" rtlCol="0"/>
            <a:lstStyle/>
            <a:p>
              <a:endParaRPr/>
            </a:p>
          </p:txBody>
        </p:sp>
        <p:sp>
          <p:nvSpPr>
            <p:cNvPr id="48" name="object 48"/>
            <p:cNvSpPr/>
            <p:nvPr/>
          </p:nvSpPr>
          <p:spPr>
            <a:xfrm>
              <a:off x="2887979" y="4172711"/>
              <a:ext cx="457200" cy="914400"/>
            </a:xfrm>
            <a:custGeom>
              <a:avLst/>
              <a:gdLst/>
              <a:ahLst/>
              <a:cxnLst/>
              <a:rect l="l" t="t" r="r" b="b"/>
              <a:pathLst>
                <a:path w="457200" h="914400">
                  <a:moveTo>
                    <a:pt x="457199" y="0"/>
                  </a:moveTo>
                  <a:lnTo>
                    <a:pt x="0" y="0"/>
                  </a:lnTo>
                  <a:lnTo>
                    <a:pt x="0" y="914400"/>
                  </a:lnTo>
                  <a:lnTo>
                    <a:pt x="457199" y="914400"/>
                  </a:lnTo>
                  <a:lnTo>
                    <a:pt x="457199" y="0"/>
                  </a:lnTo>
                  <a:close/>
                </a:path>
              </a:pathLst>
            </a:custGeom>
            <a:solidFill>
              <a:srgbClr val="4F81BB"/>
            </a:solidFill>
          </p:spPr>
          <p:txBody>
            <a:bodyPr wrap="square" lIns="0" tIns="0" rIns="0" bIns="0" rtlCol="0"/>
            <a:lstStyle/>
            <a:p>
              <a:endParaRPr/>
            </a:p>
          </p:txBody>
        </p:sp>
        <p:sp>
          <p:nvSpPr>
            <p:cNvPr id="49" name="object 49"/>
            <p:cNvSpPr/>
            <p:nvPr/>
          </p:nvSpPr>
          <p:spPr>
            <a:xfrm>
              <a:off x="2887979" y="4172711"/>
              <a:ext cx="457200" cy="914400"/>
            </a:xfrm>
            <a:custGeom>
              <a:avLst/>
              <a:gdLst/>
              <a:ahLst/>
              <a:cxnLst/>
              <a:rect l="l" t="t" r="r" b="b"/>
              <a:pathLst>
                <a:path w="457200" h="914400">
                  <a:moveTo>
                    <a:pt x="0" y="914400"/>
                  </a:moveTo>
                  <a:lnTo>
                    <a:pt x="457199" y="914400"/>
                  </a:lnTo>
                  <a:lnTo>
                    <a:pt x="457199" y="0"/>
                  </a:lnTo>
                  <a:lnTo>
                    <a:pt x="0" y="0"/>
                  </a:lnTo>
                  <a:lnTo>
                    <a:pt x="0" y="914400"/>
                  </a:lnTo>
                  <a:close/>
                </a:path>
              </a:pathLst>
            </a:custGeom>
            <a:ln w="9144">
              <a:solidFill>
                <a:srgbClr val="000000"/>
              </a:solidFill>
            </a:ln>
          </p:spPr>
          <p:txBody>
            <a:bodyPr wrap="square" lIns="0" tIns="0" rIns="0" bIns="0" rtlCol="0"/>
            <a:lstStyle/>
            <a:p>
              <a:endParaRPr/>
            </a:p>
          </p:txBody>
        </p:sp>
        <p:sp>
          <p:nvSpPr>
            <p:cNvPr id="50" name="object 50"/>
            <p:cNvSpPr/>
            <p:nvPr/>
          </p:nvSpPr>
          <p:spPr>
            <a:xfrm>
              <a:off x="3497579" y="3470147"/>
              <a:ext cx="457200" cy="245110"/>
            </a:xfrm>
            <a:custGeom>
              <a:avLst/>
              <a:gdLst/>
              <a:ahLst/>
              <a:cxnLst/>
              <a:rect l="l" t="t" r="r" b="b"/>
              <a:pathLst>
                <a:path w="457200" h="245110">
                  <a:moveTo>
                    <a:pt x="457200" y="0"/>
                  </a:moveTo>
                  <a:lnTo>
                    <a:pt x="0" y="0"/>
                  </a:lnTo>
                  <a:lnTo>
                    <a:pt x="0" y="244982"/>
                  </a:lnTo>
                  <a:lnTo>
                    <a:pt x="457200" y="244982"/>
                  </a:lnTo>
                  <a:lnTo>
                    <a:pt x="457200" y="0"/>
                  </a:lnTo>
                  <a:close/>
                </a:path>
              </a:pathLst>
            </a:custGeom>
            <a:solidFill>
              <a:srgbClr val="4F81BB"/>
            </a:solidFill>
          </p:spPr>
          <p:txBody>
            <a:bodyPr wrap="square" lIns="0" tIns="0" rIns="0" bIns="0" rtlCol="0"/>
            <a:lstStyle/>
            <a:p>
              <a:endParaRPr/>
            </a:p>
          </p:txBody>
        </p:sp>
        <p:sp>
          <p:nvSpPr>
            <p:cNvPr id="51" name="object 51"/>
            <p:cNvSpPr/>
            <p:nvPr/>
          </p:nvSpPr>
          <p:spPr>
            <a:xfrm>
              <a:off x="3497579" y="3470147"/>
              <a:ext cx="457200" cy="245110"/>
            </a:xfrm>
            <a:custGeom>
              <a:avLst/>
              <a:gdLst/>
              <a:ahLst/>
              <a:cxnLst/>
              <a:rect l="l" t="t" r="r" b="b"/>
              <a:pathLst>
                <a:path w="457200" h="245110">
                  <a:moveTo>
                    <a:pt x="0" y="244982"/>
                  </a:moveTo>
                  <a:lnTo>
                    <a:pt x="457200" y="244982"/>
                  </a:lnTo>
                  <a:lnTo>
                    <a:pt x="457200" y="0"/>
                  </a:lnTo>
                  <a:lnTo>
                    <a:pt x="0" y="0"/>
                  </a:lnTo>
                  <a:lnTo>
                    <a:pt x="0" y="244982"/>
                  </a:lnTo>
                  <a:close/>
                </a:path>
              </a:pathLst>
            </a:custGeom>
            <a:ln w="9144">
              <a:solidFill>
                <a:srgbClr val="000000"/>
              </a:solidFill>
            </a:ln>
          </p:spPr>
          <p:txBody>
            <a:bodyPr wrap="square" lIns="0" tIns="0" rIns="0" bIns="0" rtlCol="0"/>
            <a:lstStyle/>
            <a:p>
              <a:endParaRPr/>
            </a:p>
          </p:txBody>
        </p:sp>
        <p:sp>
          <p:nvSpPr>
            <p:cNvPr id="52" name="object 52"/>
            <p:cNvSpPr/>
            <p:nvPr/>
          </p:nvSpPr>
          <p:spPr>
            <a:xfrm>
              <a:off x="2887979" y="3182111"/>
              <a:ext cx="457200" cy="533400"/>
            </a:xfrm>
            <a:custGeom>
              <a:avLst/>
              <a:gdLst/>
              <a:ahLst/>
              <a:cxnLst/>
              <a:rect l="l" t="t" r="r" b="b"/>
              <a:pathLst>
                <a:path w="457200" h="533400">
                  <a:moveTo>
                    <a:pt x="457199" y="0"/>
                  </a:moveTo>
                  <a:lnTo>
                    <a:pt x="0" y="0"/>
                  </a:lnTo>
                  <a:lnTo>
                    <a:pt x="0" y="533400"/>
                  </a:lnTo>
                  <a:lnTo>
                    <a:pt x="457199" y="533400"/>
                  </a:lnTo>
                  <a:lnTo>
                    <a:pt x="457199" y="0"/>
                  </a:lnTo>
                  <a:close/>
                </a:path>
              </a:pathLst>
            </a:custGeom>
            <a:solidFill>
              <a:srgbClr val="4F81BB"/>
            </a:solidFill>
          </p:spPr>
          <p:txBody>
            <a:bodyPr wrap="square" lIns="0" tIns="0" rIns="0" bIns="0" rtlCol="0"/>
            <a:lstStyle/>
            <a:p>
              <a:endParaRPr/>
            </a:p>
          </p:txBody>
        </p:sp>
        <p:sp>
          <p:nvSpPr>
            <p:cNvPr id="53" name="object 53"/>
            <p:cNvSpPr/>
            <p:nvPr/>
          </p:nvSpPr>
          <p:spPr>
            <a:xfrm>
              <a:off x="2887979" y="3182111"/>
              <a:ext cx="457200" cy="533400"/>
            </a:xfrm>
            <a:custGeom>
              <a:avLst/>
              <a:gdLst/>
              <a:ahLst/>
              <a:cxnLst/>
              <a:rect l="l" t="t" r="r" b="b"/>
              <a:pathLst>
                <a:path w="457200" h="533400">
                  <a:moveTo>
                    <a:pt x="0" y="533400"/>
                  </a:moveTo>
                  <a:lnTo>
                    <a:pt x="457199" y="533400"/>
                  </a:lnTo>
                  <a:lnTo>
                    <a:pt x="457199" y="0"/>
                  </a:lnTo>
                  <a:lnTo>
                    <a:pt x="0" y="0"/>
                  </a:lnTo>
                  <a:lnTo>
                    <a:pt x="0" y="533400"/>
                  </a:lnTo>
                  <a:close/>
                </a:path>
              </a:pathLst>
            </a:custGeom>
            <a:ln w="9144">
              <a:solidFill>
                <a:srgbClr val="000000"/>
              </a:solidFill>
            </a:ln>
          </p:spPr>
          <p:txBody>
            <a:bodyPr wrap="square" lIns="0" tIns="0" rIns="0" bIns="0" rtlCol="0"/>
            <a:lstStyle/>
            <a:p>
              <a:endParaRPr/>
            </a:p>
          </p:txBody>
        </p:sp>
        <p:sp>
          <p:nvSpPr>
            <p:cNvPr id="54" name="object 54"/>
            <p:cNvSpPr/>
            <p:nvPr/>
          </p:nvSpPr>
          <p:spPr>
            <a:xfrm>
              <a:off x="3497579" y="2267711"/>
              <a:ext cx="457200" cy="304800"/>
            </a:xfrm>
            <a:custGeom>
              <a:avLst/>
              <a:gdLst/>
              <a:ahLst/>
              <a:cxnLst/>
              <a:rect l="l" t="t" r="r" b="b"/>
              <a:pathLst>
                <a:path w="457200" h="304800">
                  <a:moveTo>
                    <a:pt x="457200" y="0"/>
                  </a:moveTo>
                  <a:lnTo>
                    <a:pt x="0" y="0"/>
                  </a:lnTo>
                  <a:lnTo>
                    <a:pt x="0" y="304800"/>
                  </a:lnTo>
                  <a:lnTo>
                    <a:pt x="457200" y="304800"/>
                  </a:lnTo>
                  <a:lnTo>
                    <a:pt x="457200" y="0"/>
                  </a:lnTo>
                  <a:close/>
                </a:path>
              </a:pathLst>
            </a:custGeom>
            <a:solidFill>
              <a:srgbClr val="4F81BB"/>
            </a:solidFill>
          </p:spPr>
          <p:txBody>
            <a:bodyPr wrap="square" lIns="0" tIns="0" rIns="0" bIns="0" rtlCol="0"/>
            <a:lstStyle/>
            <a:p>
              <a:endParaRPr/>
            </a:p>
          </p:txBody>
        </p:sp>
        <p:sp>
          <p:nvSpPr>
            <p:cNvPr id="55" name="object 55"/>
            <p:cNvSpPr/>
            <p:nvPr/>
          </p:nvSpPr>
          <p:spPr>
            <a:xfrm>
              <a:off x="3497579" y="2267711"/>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ln w="9144">
              <a:solidFill>
                <a:srgbClr val="000000"/>
              </a:solidFill>
            </a:ln>
          </p:spPr>
          <p:txBody>
            <a:bodyPr wrap="square" lIns="0" tIns="0" rIns="0" bIns="0" rtlCol="0"/>
            <a:lstStyle/>
            <a:p>
              <a:endParaRPr/>
            </a:p>
          </p:txBody>
        </p:sp>
        <p:sp>
          <p:nvSpPr>
            <p:cNvPr id="56" name="object 56"/>
            <p:cNvSpPr/>
            <p:nvPr/>
          </p:nvSpPr>
          <p:spPr>
            <a:xfrm>
              <a:off x="2887979" y="2039111"/>
              <a:ext cx="457200" cy="533400"/>
            </a:xfrm>
            <a:custGeom>
              <a:avLst/>
              <a:gdLst/>
              <a:ahLst/>
              <a:cxnLst/>
              <a:rect l="l" t="t" r="r" b="b"/>
              <a:pathLst>
                <a:path w="457200" h="533400">
                  <a:moveTo>
                    <a:pt x="457199" y="0"/>
                  </a:moveTo>
                  <a:lnTo>
                    <a:pt x="0" y="0"/>
                  </a:lnTo>
                  <a:lnTo>
                    <a:pt x="0" y="533400"/>
                  </a:lnTo>
                  <a:lnTo>
                    <a:pt x="457199" y="533400"/>
                  </a:lnTo>
                  <a:lnTo>
                    <a:pt x="457199" y="0"/>
                  </a:lnTo>
                  <a:close/>
                </a:path>
              </a:pathLst>
            </a:custGeom>
            <a:solidFill>
              <a:srgbClr val="4F81BB"/>
            </a:solidFill>
          </p:spPr>
          <p:txBody>
            <a:bodyPr wrap="square" lIns="0" tIns="0" rIns="0" bIns="0" rtlCol="0"/>
            <a:lstStyle/>
            <a:p>
              <a:endParaRPr/>
            </a:p>
          </p:txBody>
        </p:sp>
        <p:sp>
          <p:nvSpPr>
            <p:cNvPr id="57" name="object 57"/>
            <p:cNvSpPr/>
            <p:nvPr/>
          </p:nvSpPr>
          <p:spPr>
            <a:xfrm>
              <a:off x="2887979" y="2039111"/>
              <a:ext cx="457200" cy="533400"/>
            </a:xfrm>
            <a:custGeom>
              <a:avLst/>
              <a:gdLst/>
              <a:ahLst/>
              <a:cxnLst/>
              <a:rect l="l" t="t" r="r" b="b"/>
              <a:pathLst>
                <a:path w="457200" h="533400">
                  <a:moveTo>
                    <a:pt x="0" y="533400"/>
                  </a:moveTo>
                  <a:lnTo>
                    <a:pt x="457199" y="533400"/>
                  </a:lnTo>
                  <a:lnTo>
                    <a:pt x="457199" y="0"/>
                  </a:lnTo>
                  <a:lnTo>
                    <a:pt x="0" y="0"/>
                  </a:lnTo>
                  <a:lnTo>
                    <a:pt x="0" y="533400"/>
                  </a:lnTo>
                  <a:close/>
                </a:path>
              </a:pathLst>
            </a:custGeom>
            <a:ln w="9144">
              <a:solidFill>
                <a:srgbClr val="000000"/>
              </a:solidFill>
            </a:ln>
          </p:spPr>
          <p:txBody>
            <a:bodyPr wrap="square" lIns="0" tIns="0" rIns="0" bIns="0" rtlCol="0"/>
            <a:lstStyle/>
            <a:p>
              <a:endParaRPr/>
            </a:p>
          </p:txBody>
        </p:sp>
      </p:grpSp>
      <p:sp>
        <p:nvSpPr>
          <p:cNvPr id="58" name="object 58"/>
          <p:cNvSpPr txBox="1"/>
          <p:nvPr/>
        </p:nvSpPr>
        <p:spPr>
          <a:xfrm>
            <a:off x="4535552" y="2607055"/>
            <a:ext cx="153035" cy="299720"/>
          </a:xfrm>
          <a:prstGeom prst="rect">
            <a:avLst/>
          </a:prstGeom>
        </p:spPr>
        <p:txBody>
          <a:bodyPr vert="horz" wrap="square" lIns="0" tIns="12700" rIns="0" bIns="0" rtlCol="0">
            <a:spAutoFit/>
          </a:bodyPr>
          <a:lstStyle/>
          <a:p>
            <a:pPr marL="12700">
              <a:spcBef>
                <a:spcPts val="100"/>
              </a:spcBef>
            </a:pPr>
            <a:r>
              <a:rPr spc="-50" dirty="0">
                <a:latin typeface="Arial MT"/>
                <a:cs typeface="Arial MT"/>
              </a:rPr>
              <a:t>5</a:t>
            </a:r>
            <a:endParaRPr>
              <a:latin typeface="Arial MT"/>
              <a:cs typeface="Arial MT"/>
            </a:endParaRPr>
          </a:p>
        </p:txBody>
      </p:sp>
      <p:sp>
        <p:nvSpPr>
          <p:cNvPr id="59" name="object 59"/>
          <p:cNvSpPr txBox="1"/>
          <p:nvPr/>
        </p:nvSpPr>
        <p:spPr>
          <a:xfrm>
            <a:off x="5121656" y="2586990"/>
            <a:ext cx="343535" cy="299720"/>
          </a:xfrm>
          <a:prstGeom prst="rect">
            <a:avLst/>
          </a:prstGeom>
        </p:spPr>
        <p:txBody>
          <a:bodyPr vert="horz" wrap="square" lIns="0" tIns="12700" rIns="0" bIns="0" rtlCol="0">
            <a:spAutoFit/>
          </a:bodyPr>
          <a:lstStyle/>
          <a:p>
            <a:pPr marL="12700">
              <a:spcBef>
                <a:spcPts val="100"/>
              </a:spcBef>
            </a:pPr>
            <a:r>
              <a:rPr spc="-25" dirty="0">
                <a:latin typeface="Arial MT"/>
                <a:cs typeface="Arial MT"/>
              </a:rPr>
              <a:t>2.5</a:t>
            </a:r>
            <a:endParaRPr>
              <a:latin typeface="Arial MT"/>
              <a:cs typeface="Arial MT"/>
            </a:endParaRPr>
          </a:p>
        </p:txBody>
      </p:sp>
      <p:sp>
        <p:nvSpPr>
          <p:cNvPr id="60" name="object 60"/>
          <p:cNvSpPr txBox="1"/>
          <p:nvPr/>
        </p:nvSpPr>
        <p:spPr>
          <a:xfrm>
            <a:off x="4535551" y="3723513"/>
            <a:ext cx="739140"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5</a:t>
            </a:r>
            <a:r>
              <a:rPr dirty="0">
                <a:latin typeface="Arial MT"/>
                <a:cs typeface="Arial MT"/>
              </a:rPr>
              <a:t>	</a:t>
            </a:r>
            <a:r>
              <a:rPr spc="-50" dirty="0">
                <a:latin typeface="Arial MT"/>
                <a:cs typeface="Arial MT"/>
              </a:rPr>
              <a:t>2</a:t>
            </a:r>
            <a:endParaRPr>
              <a:latin typeface="Arial MT"/>
              <a:cs typeface="Arial MT"/>
            </a:endParaRPr>
          </a:p>
        </p:txBody>
      </p:sp>
      <p:sp>
        <p:nvSpPr>
          <p:cNvPr id="61" name="object 61"/>
          <p:cNvSpPr txBox="1"/>
          <p:nvPr/>
        </p:nvSpPr>
        <p:spPr>
          <a:xfrm>
            <a:off x="4535551" y="5056123"/>
            <a:ext cx="739140"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8</a:t>
            </a:r>
            <a:r>
              <a:rPr dirty="0">
                <a:latin typeface="Arial MT"/>
                <a:cs typeface="Arial MT"/>
              </a:rPr>
              <a:t>	</a:t>
            </a:r>
            <a:r>
              <a:rPr spc="-50" dirty="0">
                <a:latin typeface="Arial MT"/>
                <a:cs typeface="Arial MT"/>
              </a:rPr>
              <a:t>3</a:t>
            </a:r>
            <a:endParaRPr>
              <a:latin typeface="Arial MT"/>
              <a:cs typeface="Arial MT"/>
            </a:endParaRPr>
          </a:p>
        </p:txBody>
      </p:sp>
      <p:sp>
        <p:nvSpPr>
          <p:cNvPr id="62" name="object 62"/>
          <p:cNvSpPr txBox="1"/>
          <p:nvPr/>
        </p:nvSpPr>
        <p:spPr>
          <a:xfrm>
            <a:off x="4535552" y="6258559"/>
            <a:ext cx="808355" cy="299720"/>
          </a:xfrm>
          <a:prstGeom prst="rect">
            <a:avLst/>
          </a:prstGeom>
        </p:spPr>
        <p:txBody>
          <a:bodyPr vert="horz" wrap="square" lIns="0" tIns="12700" rIns="0" bIns="0" rtlCol="0">
            <a:spAutoFit/>
          </a:bodyPr>
          <a:lstStyle/>
          <a:p>
            <a:pPr marL="12700">
              <a:spcBef>
                <a:spcPts val="100"/>
              </a:spcBef>
              <a:tabLst>
                <a:tab pos="668020" algn="l"/>
              </a:tabLst>
            </a:pPr>
            <a:r>
              <a:rPr spc="-25" dirty="0">
                <a:latin typeface="Arial MT"/>
                <a:cs typeface="Arial MT"/>
              </a:rPr>
              <a:t>4.5</a:t>
            </a:r>
            <a:r>
              <a:rPr dirty="0">
                <a:latin typeface="Arial MT"/>
                <a:cs typeface="Arial MT"/>
              </a:rPr>
              <a:t>	</a:t>
            </a:r>
            <a:r>
              <a:rPr spc="-50" dirty="0">
                <a:latin typeface="Arial MT"/>
                <a:cs typeface="Arial MT"/>
              </a:rPr>
              <a:t>3</a:t>
            </a:r>
            <a:endParaRPr>
              <a:latin typeface="Arial MT"/>
              <a:cs typeface="Arial MT"/>
            </a:endParaRPr>
          </a:p>
        </p:txBody>
      </p:sp>
      <p:sp>
        <p:nvSpPr>
          <p:cNvPr id="63" name="object 63"/>
          <p:cNvSpPr txBox="1">
            <a:spLocks noGrp="1"/>
          </p:cNvSpPr>
          <p:nvPr>
            <p:ph type="title"/>
          </p:nvPr>
        </p:nvSpPr>
        <p:spPr>
          <a:xfrm>
            <a:off x="3038095" y="311593"/>
            <a:ext cx="3144520" cy="513715"/>
          </a:xfrm>
          <a:prstGeom prst="rect">
            <a:avLst/>
          </a:prstGeom>
        </p:spPr>
        <p:txBody>
          <a:bodyPr vert="horz" wrap="square" lIns="0" tIns="12700" rIns="0" bIns="0" rtlCol="0" anchor="ctr">
            <a:spAutoFit/>
          </a:bodyPr>
          <a:lstStyle/>
          <a:p>
            <a:pPr marL="12700">
              <a:lnSpc>
                <a:spcPct val="100000"/>
              </a:lnSpc>
              <a:spcBef>
                <a:spcPts val="100"/>
              </a:spcBef>
            </a:pPr>
            <a:r>
              <a:rPr sz="3200" dirty="0">
                <a:latin typeface="Comic Sans MS"/>
                <a:cs typeface="Comic Sans MS"/>
              </a:rPr>
              <a:t>Pigeon</a:t>
            </a:r>
            <a:r>
              <a:rPr sz="3200" spc="-40" dirty="0">
                <a:latin typeface="Comic Sans MS"/>
                <a:cs typeface="Comic Sans MS"/>
              </a:rPr>
              <a:t> </a:t>
            </a:r>
            <a:r>
              <a:rPr sz="3200" dirty="0">
                <a:latin typeface="Comic Sans MS"/>
                <a:cs typeface="Comic Sans MS"/>
              </a:rPr>
              <a:t>Problem</a:t>
            </a:r>
            <a:r>
              <a:rPr sz="3200" spc="-90" dirty="0">
                <a:latin typeface="Comic Sans MS"/>
                <a:cs typeface="Comic Sans MS"/>
              </a:rPr>
              <a:t> </a:t>
            </a:r>
            <a:r>
              <a:rPr sz="3200" spc="-50" dirty="0">
                <a:latin typeface="Comic Sans MS"/>
                <a:cs typeface="Comic Sans MS"/>
              </a:rPr>
              <a:t>1</a:t>
            </a:r>
            <a:endParaRPr sz="3200" dirty="0">
              <a:latin typeface="Comic Sans MS"/>
              <a:cs typeface="Comic Sans MS"/>
            </a:endParaRPr>
          </a:p>
        </p:txBody>
      </p:sp>
      <p:grpSp>
        <p:nvGrpSpPr>
          <p:cNvPr id="64" name="object 64"/>
          <p:cNvGrpSpPr/>
          <p:nvPr/>
        </p:nvGrpSpPr>
        <p:grpSpPr>
          <a:xfrm>
            <a:off x="9558529" y="2368296"/>
            <a:ext cx="466725" cy="161925"/>
            <a:chOff x="8034528" y="2368295"/>
            <a:chExt cx="466725" cy="161925"/>
          </a:xfrm>
        </p:grpSpPr>
        <p:sp>
          <p:nvSpPr>
            <p:cNvPr id="65" name="object 65"/>
            <p:cNvSpPr/>
            <p:nvPr/>
          </p:nvSpPr>
          <p:spPr>
            <a:xfrm>
              <a:off x="8039100" y="2372867"/>
              <a:ext cx="457200" cy="152400"/>
            </a:xfrm>
            <a:custGeom>
              <a:avLst/>
              <a:gdLst/>
              <a:ahLst/>
              <a:cxnLst/>
              <a:rect l="l" t="t" r="r" b="b"/>
              <a:pathLst>
                <a:path w="457200" h="152400">
                  <a:moveTo>
                    <a:pt x="457200" y="0"/>
                  </a:moveTo>
                  <a:lnTo>
                    <a:pt x="0" y="0"/>
                  </a:lnTo>
                  <a:lnTo>
                    <a:pt x="0" y="152400"/>
                  </a:lnTo>
                  <a:lnTo>
                    <a:pt x="457200" y="152400"/>
                  </a:lnTo>
                  <a:lnTo>
                    <a:pt x="457200" y="0"/>
                  </a:lnTo>
                  <a:close/>
                </a:path>
              </a:pathLst>
            </a:custGeom>
            <a:solidFill>
              <a:srgbClr val="4F81BB"/>
            </a:solidFill>
          </p:spPr>
          <p:txBody>
            <a:bodyPr wrap="square" lIns="0" tIns="0" rIns="0" bIns="0" rtlCol="0"/>
            <a:lstStyle/>
            <a:p>
              <a:endParaRPr/>
            </a:p>
          </p:txBody>
        </p:sp>
        <p:sp>
          <p:nvSpPr>
            <p:cNvPr id="66" name="object 66"/>
            <p:cNvSpPr/>
            <p:nvPr/>
          </p:nvSpPr>
          <p:spPr>
            <a:xfrm>
              <a:off x="8039100" y="2372867"/>
              <a:ext cx="457200" cy="152400"/>
            </a:xfrm>
            <a:custGeom>
              <a:avLst/>
              <a:gdLst/>
              <a:ahLst/>
              <a:cxnLst/>
              <a:rect l="l" t="t" r="r" b="b"/>
              <a:pathLst>
                <a:path w="457200" h="152400">
                  <a:moveTo>
                    <a:pt x="0" y="152400"/>
                  </a:moveTo>
                  <a:lnTo>
                    <a:pt x="457200" y="152400"/>
                  </a:lnTo>
                  <a:lnTo>
                    <a:pt x="457200" y="0"/>
                  </a:lnTo>
                  <a:lnTo>
                    <a:pt x="0" y="0"/>
                  </a:lnTo>
                  <a:lnTo>
                    <a:pt x="0" y="152400"/>
                  </a:lnTo>
                  <a:close/>
                </a:path>
              </a:pathLst>
            </a:custGeom>
            <a:ln w="9144">
              <a:solidFill>
                <a:srgbClr val="000000"/>
              </a:solidFill>
            </a:ln>
          </p:spPr>
          <p:txBody>
            <a:bodyPr wrap="square" lIns="0" tIns="0" rIns="0" bIns="0" rtlCol="0"/>
            <a:lstStyle/>
            <a:p>
              <a:endParaRPr/>
            </a:p>
          </p:txBody>
        </p:sp>
      </p:grpSp>
      <p:grpSp>
        <p:nvGrpSpPr>
          <p:cNvPr id="67" name="object 67"/>
          <p:cNvGrpSpPr/>
          <p:nvPr/>
        </p:nvGrpSpPr>
        <p:grpSpPr>
          <a:xfrm>
            <a:off x="7635240" y="240792"/>
            <a:ext cx="2557780" cy="2289175"/>
            <a:chOff x="6111240" y="240791"/>
            <a:chExt cx="2557780" cy="2289175"/>
          </a:xfrm>
        </p:grpSpPr>
        <p:sp>
          <p:nvSpPr>
            <p:cNvPr id="68" name="object 68"/>
            <p:cNvSpPr/>
            <p:nvPr/>
          </p:nvSpPr>
          <p:spPr>
            <a:xfrm>
              <a:off x="7429500" y="1610867"/>
              <a:ext cx="457200" cy="914400"/>
            </a:xfrm>
            <a:custGeom>
              <a:avLst/>
              <a:gdLst/>
              <a:ahLst/>
              <a:cxnLst/>
              <a:rect l="l" t="t" r="r" b="b"/>
              <a:pathLst>
                <a:path w="457200" h="914400">
                  <a:moveTo>
                    <a:pt x="457200" y="0"/>
                  </a:moveTo>
                  <a:lnTo>
                    <a:pt x="0" y="0"/>
                  </a:lnTo>
                  <a:lnTo>
                    <a:pt x="0" y="914400"/>
                  </a:lnTo>
                  <a:lnTo>
                    <a:pt x="457200" y="914400"/>
                  </a:lnTo>
                  <a:lnTo>
                    <a:pt x="457200" y="0"/>
                  </a:lnTo>
                  <a:close/>
                </a:path>
              </a:pathLst>
            </a:custGeom>
            <a:solidFill>
              <a:srgbClr val="4F81BB"/>
            </a:solidFill>
          </p:spPr>
          <p:txBody>
            <a:bodyPr wrap="square" lIns="0" tIns="0" rIns="0" bIns="0" rtlCol="0"/>
            <a:lstStyle/>
            <a:p>
              <a:endParaRPr/>
            </a:p>
          </p:txBody>
        </p:sp>
        <p:sp>
          <p:nvSpPr>
            <p:cNvPr id="69" name="object 69"/>
            <p:cNvSpPr/>
            <p:nvPr/>
          </p:nvSpPr>
          <p:spPr>
            <a:xfrm>
              <a:off x="7429500" y="1610867"/>
              <a:ext cx="457200" cy="914400"/>
            </a:xfrm>
            <a:custGeom>
              <a:avLst/>
              <a:gdLst/>
              <a:ahLst/>
              <a:cxnLst/>
              <a:rect l="l" t="t" r="r" b="b"/>
              <a:pathLst>
                <a:path w="457200" h="914400">
                  <a:moveTo>
                    <a:pt x="0" y="914400"/>
                  </a:moveTo>
                  <a:lnTo>
                    <a:pt x="457200" y="914400"/>
                  </a:lnTo>
                  <a:lnTo>
                    <a:pt x="457200" y="0"/>
                  </a:lnTo>
                  <a:lnTo>
                    <a:pt x="0" y="0"/>
                  </a:lnTo>
                  <a:lnTo>
                    <a:pt x="0" y="914400"/>
                  </a:lnTo>
                  <a:close/>
                </a:path>
              </a:pathLst>
            </a:custGeom>
            <a:ln w="9144">
              <a:solidFill>
                <a:srgbClr val="000000"/>
              </a:solidFill>
            </a:ln>
          </p:spPr>
          <p:txBody>
            <a:bodyPr wrap="square" lIns="0" tIns="0" rIns="0" bIns="0" rtlCol="0"/>
            <a:lstStyle/>
            <a:p>
              <a:endParaRPr/>
            </a:p>
          </p:txBody>
        </p:sp>
        <p:pic>
          <p:nvPicPr>
            <p:cNvPr id="70" name="object 70"/>
            <p:cNvPicPr/>
            <p:nvPr/>
          </p:nvPicPr>
          <p:blipFill>
            <a:blip r:embed="rId2" cstate="print"/>
            <a:stretch>
              <a:fillRect/>
            </a:stretch>
          </p:blipFill>
          <p:spPr>
            <a:xfrm>
              <a:off x="6111240" y="315467"/>
              <a:ext cx="2481071" cy="1641348"/>
            </a:xfrm>
            <a:prstGeom prst="rect">
              <a:avLst/>
            </a:prstGeom>
          </p:spPr>
        </p:pic>
        <p:sp>
          <p:nvSpPr>
            <p:cNvPr id="71" name="object 71"/>
            <p:cNvSpPr/>
            <p:nvPr/>
          </p:nvSpPr>
          <p:spPr>
            <a:xfrm>
              <a:off x="6211824" y="245376"/>
              <a:ext cx="2452370" cy="1620520"/>
            </a:xfrm>
            <a:custGeom>
              <a:avLst/>
              <a:gdLst/>
              <a:ahLst/>
              <a:cxnLst/>
              <a:rect l="l" t="t" r="r" b="b"/>
              <a:pathLst>
                <a:path w="2452370" h="1620520">
                  <a:moveTo>
                    <a:pt x="2452116" y="171945"/>
                  </a:moveTo>
                  <a:lnTo>
                    <a:pt x="2446020" y="126225"/>
                  </a:lnTo>
                  <a:lnTo>
                    <a:pt x="2428621" y="85204"/>
                  </a:lnTo>
                  <a:lnTo>
                    <a:pt x="2401824" y="50406"/>
                  </a:lnTo>
                  <a:lnTo>
                    <a:pt x="2367026" y="23482"/>
                  </a:lnTo>
                  <a:lnTo>
                    <a:pt x="2325878" y="6083"/>
                  </a:lnTo>
                  <a:lnTo>
                    <a:pt x="2280158" y="0"/>
                  </a:lnTo>
                  <a:lnTo>
                    <a:pt x="370332" y="0"/>
                  </a:lnTo>
                  <a:lnTo>
                    <a:pt x="324599" y="6083"/>
                  </a:lnTo>
                  <a:lnTo>
                    <a:pt x="283464" y="23482"/>
                  </a:lnTo>
                  <a:lnTo>
                    <a:pt x="248666" y="50406"/>
                  </a:lnTo>
                  <a:lnTo>
                    <a:pt x="221869" y="85204"/>
                  </a:lnTo>
                  <a:lnTo>
                    <a:pt x="204470" y="126225"/>
                  </a:lnTo>
                  <a:lnTo>
                    <a:pt x="198374" y="171945"/>
                  </a:lnTo>
                  <a:lnTo>
                    <a:pt x="198374" y="859904"/>
                  </a:lnTo>
                  <a:lnTo>
                    <a:pt x="204470" y="905624"/>
                  </a:lnTo>
                  <a:lnTo>
                    <a:pt x="221869" y="946645"/>
                  </a:lnTo>
                  <a:lnTo>
                    <a:pt x="248666" y="981443"/>
                  </a:lnTo>
                  <a:lnTo>
                    <a:pt x="283464" y="1008367"/>
                  </a:lnTo>
                  <a:lnTo>
                    <a:pt x="324599" y="1025639"/>
                  </a:lnTo>
                  <a:lnTo>
                    <a:pt x="370332" y="1031862"/>
                  </a:lnTo>
                  <a:lnTo>
                    <a:pt x="574040" y="1031862"/>
                  </a:lnTo>
                  <a:lnTo>
                    <a:pt x="0" y="1619999"/>
                  </a:lnTo>
                  <a:lnTo>
                    <a:pt x="1137412" y="1031862"/>
                  </a:lnTo>
                  <a:lnTo>
                    <a:pt x="2280158" y="1031862"/>
                  </a:lnTo>
                  <a:lnTo>
                    <a:pt x="2325878" y="1025639"/>
                  </a:lnTo>
                  <a:lnTo>
                    <a:pt x="2367026" y="1008367"/>
                  </a:lnTo>
                  <a:lnTo>
                    <a:pt x="2401824" y="981443"/>
                  </a:lnTo>
                  <a:lnTo>
                    <a:pt x="2428621" y="946645"/>
                  </a:lnTo>
                  <a:lnTo>
                    <a:pt x="2446020" y="905624"/>
                  </a:lnTo>
                  <a:lnTo>
                    <a:pt x="2452116" y="859904"/>
                  </a:lnTo>
                  <a:lnTo>
                    <a:pt x="2452116" y="171945"/>
                  </a:lnTo>
                  <a:close/>
                </a:path>
              </a:pathLst>
            </a:custGeom>
            <a:solidFill>
              <a:srgbClr val="FFFFFF"/>
            </a:solidFill>
          </p:spPr>
          <p:txBody>
            <a:bodyPr wrap="square" lIns="0" tIns="0" rIns="0" bIns="0" rtlCol="0"/>
            <a:lstStyle/>
            <a:p>
              <a:endParaRPr/>
            </a:p>
          </p:txBody>
        </p:sp>
        <p:sp>
          <p:nvSpPr>
            <p:cNvPr id="72" name="object 72"/>
            <p:cNvSpPr/>
            <p:nvPr/>
          </p:nvSpPr>
          <p:spPr>
            <a:xfrm>
              <a:off x="6211824" y="245363"/>
              <a:ext cx="2452370" cy="1620520"/>
            </a:xfrm>
            <a:custGeom>
              <a:avLst/>
              <a:gdLst/>
              <a:ahLst/>
              <a:cxnLst/>
              <a:rect l="l" t="t" r="r" b="b"/>
              <a:pathLst>
                <a:path w="2452370" h="1620520">
                  <a:moveTo>
                    <a:pt x="198374" y="171957"/>
                  </a:moveTo>
                  <a:lnTo>
                    <a:pt x="204470" y="126237"/>
                  </a:lnTo>
                  <a:lnTo>
                    <a:pt x="221868" y="85216"/>
                  </a:lnTo>
                  <a:lnTo>
                    <a:pt x="248665" y="50418"/>
                  </a:lnTo>
                  <a:lnTo>
                    <a:pt x="283463" y="23494"/>
                  </a:lnTo>
                  <a:lnTo>
                    <a:pt x="324611" y="6095"/>
                  </a:lnTo>
                  <a:lnTo>
                    <a:pt x="370331" y="0"/>
                  </a:lnTo>
                  <a:lnTo>
                    <a:pt x="574040" y="0"/>
                  </a:lnTo>
                  <a:lnTo>
                    <a:pt x="1137411" y="0"/>
                  </a:lnTo>
                  <a:lnTo>
                    <a:pt x="2280157" y="0"/>
                  </a:lnTo>
                  <a:lnTo>
                    <a:pt x="2325878" y="6095"/>
                  </a:lnTo>
                  <a:lnTo>
                    <a:pt x="2367026" y="23494"/>
                  </a:lnTo>
                  <a:lnTo>
                    <a:pt x="2401824" y="50418"/>
                  </a:lnTo>
                  <a:lnTo>
                    <a:pt x="2428621" y="85216"/>
                  </a:lnTo>
                  <a:lnTo>
                    <a:pt x="2446020" y="126237"/>
                  </a:lnTo>
                  <a:lnTo>
                    <a:pt x="2452116" y="171957"/>
                  </a:lnTo>
                  <a:lnTo>
                    <a:pt x="2452116" y="601852"/>
                  </a:lnTo>
                  <a:lnTo>
                    <a:pt x="2452116" y="859916"/>
                  </a:lnTo>
                  <a:lnTo>
                    <a:pt x="2446020" y="905636"/>
                  </a:lnTo>
                  <a:lnTo>
                    <a:pt x="2428621" y="946657"/>
                  </a:lnTo>
                  <a:lnTo>
                    <a:pt x="2401824" y="981455"/>
                  </a:lnTo>
                  <a:lnTo>
                    <a:pt x="2367026" y="1008379"/>
                  </a:lnTo>
                  <a:lnTo>
                    <a:pt x="2325878" y="1025651"/>
                  </a:lnTo>
                  <a:lnTo>
                    <a:pt x="2280157" y="1031874"/>
                  </a:lnTo>
                  <a:lnTo>
                    <a:pt x="1137411" y="1031874"/>
                  </a:lnTo>
                  <a:lnTo>
                    <a:pt x="0" y="1620011"/>
                  </a:lnTo>
                  <a:lnTo>
                    <a:pt x="574040" y="1031874"/>
                  </a:lnTo>
                  <a:lnTo>
                    <a:pt x="370331" y="1031874"/>
                  </a:lnTo>
                  <a:lnTo>
                    <a:pt x="324611" y="1025651"/>
                  </a:lnTo>
                  <a:lnTo>
                    <a:pt x="283463" y="1008379"/>
                  </a:lnTo>
                  <a:lnTo>
                    <a:pt x="248665" y="981455"/>
                  </a:lnTo>
                  <a:lnTo>
                    <a:pt x="221868" y="946657"/>
                  </a:lnTo>
                  <a:lnTo>
                    <a:pt x="204470" y="905636"/>
                  </a:lnTo>
                  <a:lnTo>
                    <a:pt x="198374" y="859916"/>
                  </a:lnTo>
                  <a:lnTo>
                    <a:pt x="198374" y="601852"/>
                  </a:lnTo>
                  <a:lnTo>
                    <a:pt x="198374" y="171957"/>
                  </a:lnTo>
                  <a:close/>
                </a:path>
              </a:pathLst>
            </a:custGeom>
            <a:ln w="9144">
              <a:solidFill>
                <a:srgbClr val="000000"/>
              </a:solidFill>
            </a:ln>
          </p:spPr>
          <p:txBody>
            <a:bodyPr wrap="square" lIns="0" tIns="0" rIns="0" bIns="0" rtlCol="0"/>
            <a:lstStyle/>
            <a:p>
              <a:endParaRPr/>
            </a:p>
          </p:txBody>
        </p:sp>
      </p:grpSp>
      <p:grpSp>
        <p:nvGrpSpPr>
          <p:cNvPr id="73" name="object 73"/>
          <p:cNvGrpSpPr/>
          <p:nvPr/>
        </p:nvGrpSpPr>
        <p:grpSpPr>
          <a:xfrm>
            <a:off x="9592057" y="5007865"/>
            <a:ext cx="466725" cy="847725"/>
            <a:chOff x="8068056" y="5007864"/>
            <a:chExt cx="466725" cy="847725"/>
          </a:xfrm>
        </p:grpSpPr>
        <p:sp>
          <p:nvSpPr>
            <p:cNvPr id="74" name="object 74"/>
            <p:cNvSpPr/>
            <p:nvPr/>
          </p:nvSpPr>
          <p:spPr>
            <a:xfrm>
              <a:off x="8072628" y="5012436"/>
              <a:ext cx="457200" cy="838200"/>
            </a:xfrm>
            <a:custGeom>
              <a:avLst/>
              <a:gdLst/>
              <a:ahLst/>
              <a:cxnLst/>
              <a:rect l="l" t="t" r="r" b="b"/>
              <a:pathLst>
                <a:path w="457200" h="838200">
                  <a:moveTo>
                    <a:pt x="457200" y="0"/>
                  </a:moveTo>
                  <a:lnTo>
                    <a:pt x="0" y="0"/>
                  </a:lnTo>
                  <a:lnTo>
                    <a:pt x="0" y="838200"/>
                  </a:lnTo>
                  <a:lnTo>
                    <a:pt x="457200" y="838200"/>
                  </a:lnTo>
                  <a:lnTo>
                    <a:pt x="457200" y="0"/>
                  </a:lnTo>
                  <a:close/>
                </a:path>
              </a:pathLst>
            </a:custGeom>
            <a:solidFill>
              <a:srgbClr val="4F81BB"/>
            </a:solidFill>
          </p:spPr>
          <p:txBody>
            <a:bodyPr wrap="square" lIns="0" tIns="0" rIns="0" bIns="0" rtlCol="0"/>
            <a:lstStyle/>
            <a:p>
              <a:endParaRPr/>
            </a:p>
          </p:txBody>
        </p:sp>
        <p:sp>
          <p:nvSpPr>
            <p:cNvPr id="75" name="object 75"/>
            <p:cNvSpPr/>
            <p:nvPr/>
          </p:nvSpPr>
          <p:spPr>
            <a:xfrm>
              <a:off x="8072628" y="5012436"/>
              <a:ext cx="457200" cy="838200"/>
            </a:xfrm>
            <a:custGeom>
              <a:avLst/>
              <a:gdLst/>
              <a:ahLst/>
              <a:cxnLst/>
              <a:rect l="l" t="t" r="r" b="b"/>
              <a:pathLst>
                <a:path w="457200" h="838200">
                  <a:moveTo>
                    <a:pt x="0" y="838200"/>
                  </a:moveTo>
                  <a:lnTo>
                    <a:pt x="457200" y="838200"/>
                  </a:lnTo>
                  <a:lnTo>
                    <a:pt x="457200" y="0"/>
                  </a:lnTo>
                  <a:lnTo>
                    <a:pt x="0" y="0"/>
                  </a:lnTo>
                  <a:lnTo>
                    <a:pt x="0" y="838200"/>
                  </a:lnTo>
                  <a:close/>
                </a:path>
              </a:pathLst>
            </a:custGeom>
            <a:ln w="9144">
              <a:solidFill>
                <a:srgbClr val="000000"/>
              </a:solidFill>
            </a:ln>
          </p:spPr>
          <p:txBody>
            <a:bodyPr wrap="square" lIns="0" tIns="0" rIns="0" bIns="0" rtlCol="0"/>
            <a:lstStyle/>
            <a:p>
              <a:endParaRPr/>
            </a:p>
          </p:txBody>
        </p:sp>
      </p:grpSp>
      <p:grpSp>
        <p:nvGrpSpPr>
          <p:cNvPr id="76" name="object 76"/>
          <p:cNvGrpSpPr/>
          <p:nvPr/>
        </p:nvGrpSpPr>
        <p:grpSpPr>
          <a:xfrm>
            <a:off x="8982457" y="5312665"/>
            <a:ext cx="466725" cy="542925"/>
            <a:chOff x="7458456" y="5312664"/>
            <a:chExt cx="466725" cy="542925"/>
          </a:xfrm>
        </p:grpSpPr>
        <p:sp>
          <p:nvSpPr>
            <p:cNvPr id="77" name="object 77"/>
            <p:cNvSpPr/>
            <p:nvPr/>
          </p:nvSpPr>
          <p:spPr>
            <a:xfrm>
              <a:off x="7463028" y="5317236"/>
              <a:ext cx="457200" cy="533400"/>
            </a:xfrm>
            <a:custGeom>
              <a:avLst/>
              <a:gdLst/>
              <a:ahLst/>
              <a:cxnLst/>
              <a:rect l="l" t="t" r="r" b="b"/>
              <a:pathLst>
                <a:path w="457200" h="533400">
                  <a:moveTo>
                    <a:pt x="457200" y="0"/>
                  </a:moveTo>
                  <a:lnTo>
                    <a:pt x="0" y="0"/>
                  </a:lnTo>
                  <a:lnTo>
                    <a:pt x="0" y="533400"/>
                  </a:lnTo>
                  <a:lnTo>
                    <a:pt x="457200" y="533400"/>
                  </a:lnTo>
                  <a:lnTo>
                    <a:pt x="457200" y="0"/>
                  </a:lnTo>
                  <a:close/>
                </a:path>
              </a:pathLst>
            </a:custGeom>
            <a:solidFill>
              <a:srgbClr val="4F81BB"/>
            </a:solidFill>
          </p:spPr>
          <p:txBody>
            <a:bodyPr wrap="square" lIns="0" tIns="0" rIns="0" bIns="0" rtlCol="0"/>
            <a:lstStyle/>
            <a:p>
              <a:endParaRPr/>
            </a:p>
          </p:txBody>
        </p:sp>
        <p:sp>
          <p:nvSpPr>
            <p:cNvPr id="78" name="object 78"/>
            <p:cNvSpPr/>
            <p:nvPr/>
          </p:nvSpPr>
          <p:spPr>
            <a:xfrm>
              <a:off x="7463028" y="5317236"/>
              <a:ext cx="457200" cy="533400"/>
            </a:xfrm>
            <a:custGeom>
              <a:avLst/>
              <a:gdLst/>
              <a:ahLst/>
              <a:cxnLst/>
              <a:rect l="l" t="t" r="r" b="b"/>
              <a:pathLst>
                <a:path w="457200" h="533400">
                  <a:moveTo>
                    <a:pt x="0" y="533400"/>
                  </a:moveTo>
                  <a:lnTo>
                    <a:pt x="457200" y="533400"/>
                  </a:lnTo>
                  <a:lnTo>
                    <a:pt x="457200" y="0"/>
                  </a:lnTo>
                  <a:lnTo>
                    <a:pt x="0" y="0"/>
                  </a:lnTo>
                  <a:lnTo>
                    <a:pt x="0" y="533400"/>
                  </a:lnTo>
                  <a:close/>
                </a:path>
              </a:pathLst>
            </a:custGeom>
            <a:ln w="9144">
              <a:solidFill>
                <a:srgbClr val="000000"/>
              </a:solidFill>
            </a:ln>
          </p:spPr>
          <p:txBody>
            <a:bodyPr wrap="square" lIns="0" tIns="0" rIns="0" bIns="0" rtlCol="0"/>
            <a:lstStyle/>
            <a:p>
              <a:endParaRPr/>
            </a:p>
          </p:txBody>
        </p:sp>
      </p:grpSp>
      <p:sp>
        <p:nvSpPr>
          <p:cNvPr id="79" name="object 79"/>
          <p:cNvSpPr txBox="1"/>
          <p:nvPr/>
        </p:nvSpPr>
        <p:spPr>
          <a:xfrm>
            <a:off x="9026144" y="2558922"/>
            <a:ext cx="153035" cy="299720"/>
          </a:xfrm>
          <a:prstGeom prst="rect">
            <a:avLst/>
          </a:prstGeom>
        </p:spPr>
        <p:txBody>
          <a:bodyPr vert="horz" wrap="square" lIns="0" tIns="12700" rIns="0" bIns="0" rtlCol="0">
            <a:spAutoFit/>
          </a:bodyPr>
          <a:lstStyle/>
          <a:p>
            <a:pPr marL="12700">
              <a:spcBef>
                <a:spcPts val="100"/>
              </a:spcBef>
            </a:pPr>
            <a:r>
              <a:rPr b="1" spc="-50" dirty="0">
                <a:latin typeface="Arial"/>
                <a:cs typeface="Arial"/>
              </a:rPr>
              <a:t>8</a:t>
            </a:r>
            <a:endParaRPr>
              <a:latin typeface="Arial"/>
              <a:cs typeface="Arial"/>
            </a:endParaRPr>
          </a:p>
        </p:txBody>
      </p:sp>
      <p:sp>
        <p:nvSpPr>
          <p:cNvPr id="80" name="object 80"/>
          <p:cNvSpPr txBox="1"/>
          <p:nvPr/>
        </p:nvSpPr>
        <p:spPr>
          <a:xfrm>
            <a:off x="9560433" y="2567178"/>
            <a:ext cx="343535" cy="299720"/>
          </a:xfrm>
          <a:prstGeom prst="rect">
            <a:avLst/>
          </a:prstGeom>
        </p:spPr>
        <p:txBody>
          <a:bodyPr vert="horz" wrap="square" lIns="0" tIns="12700" rIns="0" bIns="0" rtlCol="0">
            <a:spAutoFit/>
          </a:bodyPr>
          <a:lstStyle/>
          <a:p>
            <a:pPr marL="12700">
              <a:spcBef>
                <a:spcPts val="100"/>
              </a:spcBef>
            </a:pPr>
            <a:r>
              <a:rPr b="1" spc="-25" dirty="0">
                <a:latin typeface="Arial"/>
                <a:cs typeface="Arial"/>
              </a:rPr>
              <a:t>1.5</a:t>
            </a:r>
            <a:endParaRPr>
              <a:latin typeface="Arial"/>
              <a:cs typeface="Arial"/>
            </a:endParaRPr>
          </a:p>
        </p:txBody>
      </p:sp>
      <p:sp>
        <p:nvSpPr>
          <p:cNvPr id="81" name="object 81"/>
          <p:cNvSpPr txBox="1"/>
          <p:nvPr/>
        </p:nvSpPr>
        <p:spPr>
          <a:xfrm>
            <a:off x="9077070" y="5867806"/>
            <a:ext cx="811530" cy="299720"/>
          </a:xfrm>
          <a:prstGeom prst="rect">
            <a:avLst/>
          </a:prstGeom>
        </p:spPr>
        <p:txBody>
          <a:bodyPr vert="horz" wrap="square" lIns="0" tIns="12700" rIns="0" bIns="0" rtlCol="0">
            <a:spAutoFit/>
          </a:bodyPr>
          <a:lstStyle/>
          <a:p>
            <a:pPr marL="12700">
              <a:spcBef>
                <a:spcPts val="100"/>
              </a:spcBef>
              <a:tabLst>
                <a:tab pos="671195" algn="l"/>
              </a:tabLst>
            </a:pPr>
            <a:r>
              <a:rPr b="1" spc="-25" dirty="0">
                <a:latin typeface="Arial"/>
                <a:cs typeface="Arial"/>
              </a:rPr>
              <a:t>4.5</a:t>
            </a:r>
            <a:r>
              <a:rPr b="1" dirty="0">
                <a:latin typeface="Arial"/>
                <a:cs typeface="Arial"/>
              </a:rPr>
              <a:t>	</a:t>
            </a:r>
            <a:r>
              <a:rPr b="1" spc="-50" dirty="0">
                <a:latin typeface="Arial"/>
                <a:cs typeface="Arial"/>
              </a:rPr>
              <a:t>7</a:t>
            </a:r>
            <a:endParaRPr>
              <a:latin typeface="Arial"/>
              <a:cs typeface="Arial"/>
            </a:endParaRPr>
          </a:p>
        </p:txBody>
      </p:sp>
      <p:pic>
        <p:nvPicPr>
          <p:cNvPr id="82" name="object 82"/>
          <p:cNvPicPr/>
          <p:nvPr/>
        </p:nvPicPr>
        <p:blipFill>
          <a:blip r:embed="rId3" cstate="print"/>
          <a:stretch>
            <a:fillRect/>
          </a:stretch>
        </p:blipFill>
        <p:spPr>
          <a:xfrm>
            <a:off x="6239255" y="1321308"/>
            <a:ext cx="1318260" cy="1752600"/>
          </a:xfrm>
          <a:prstGeom prst="rect">
            <a:avLst/>
          </a:prstGeom>
        </p:spPr>
      </p:pic>
      <p:sp>
        <p:nvSpPr>
          <p:cNvPr id="83" name="object 83"/>
          <p:cNvSpPr txBox="1"/>
          <p:nvPr/>
        </p:nvSpPr>
        <p:spPr>
          <a:xfrm>
            <a:off x="8065135" y="304876"/>
            <a:ext cx="1920875" cy="575310"/>
          </a:xfrm>
          <a:prstGeom prst="rect">
            <a:avLst/>
          </a:prstGeom>
        </p:spPr>
        <p:txBody>
          <a:bodyPr vert="horz" wrap="square" lIns="0" tIns="12700" rIns="0" bIns="0" rtlCol="0">
            <a:spAutoFit/>
          </a:bodyPr>
          <a:lstStyle/>
          <a:p>
            <a:pPr marL="12700">
              <a:spcBef>
                <a:spcPts val="100"/>
              </a:spcBef>
            </a:pPr>
            <a:r>
              <a:rPr dirty="0">
                <a:latin typeface="Comic Sans MS"/>
                <a:cs typeface="Comic Sans MS"/>
              </a:rPr>
              <a:t>What</a:t>
            </a:r>
            <a:r>
              <a:rPr spc="-40" dirty="0">
                <a:latin typeface="Comic Sans MS"/>
                <a:cs typeface="Comic Sans MS"/>
              </a:rPr>
              <a:t> </a:t>
            </a:r>
            <a:r>
              <a:rPr dirty="0">
                <a:latin typeface="Comic Sans MS"/>
                <a:cs typeface="Comic Sans MS"/>
              </a:rPr>
              <a:t>class</a:t>
            </a:r>
            <a:r>
              <a:rPr spc="-25" dirty="0">
                <a:latin typeface="Comic Sans MS"/>
                <a:cs typeface="Comic Sans MS"/>
              </a:rPr>
              <a:t> </a:t>
            </a:r>
            <a:r>
              <a:rPr spc="-10" dirty="0">
                <a:latin typeface="Comic Sans MS"/>
                <a:cs typeface="Comic Sans MS"/>
              </a:rPr>
              <a:t>is</a:t>
            </a:r>
            <a:r>
              <a:rPr spc="-135" dirty="0">
                <a:latin typeface="Comic Sans MS"/>
                <a:cs typeface="Comic Sans MS"/>
              </a:rPr>
              <a:t> </a:t>
            </a:r>
            <a:r>
              <a:rPr spc="-20" dirty="0">
                <a:latin typeface="Comic Sans MS"/>
                <a:cs typeface="Comic Sans MS"/>
              </a:rPr>
              <a:t>this</a:t>
            </a:r>
            <a:endParaRPr>
              <a:latin typeface="Comic Sans MS"/>
              <a:cs typeface="Comic Sans MS"/>
            </a:endParaRPr>
          </a:p>
          <a:p>
            <a:pPr marL="12700">
              <a:spcBef>
                <a:spcPts val="5"/>
              </a:spcBef>
            </a:pPr>
            <a:r>
              <a:rPr spc="-10" dirty="0">
                <a:latin typeface="Comic Sans MS"/>
                <a:cs typeface="Comic Sans MS"/>
              </a:rPr>
              <a:t>object?</a:t>
            </a:r>
            <a:endParaRPr>
              <a:latin typeface="Comic Sans MS"/>
              <a:cs typeface="Comic Sans MS"/>
            </a:endParaRPr>
          </a:p>
        </p:txBody>
      </p:sp>
      <p:grpSp>
        <p:nvGrpSpPr>
          <p:cNvPr id="84" name="object 84"/>
          <p:cNvGrpSpPr/>
          <p:nvPr/>
        </p:nvGrpSpPr>
        <p:grpSpPr>
          <a:xfrm>
            <a:off x="6249923" y="3497579"/>
            <a:ext cx="4290060" cy="3136900"/>
            <a:chOff x="4725923" y="3497579"/>
            <a:chExt cx="4290060" cy="3136900"/>
          </a:xfrm>
        </p:grpSpPr>
        <p:pic>
          <p:nvPicPr>
            <p:cNvPr id="85" name="object 85"/>
            <p:cNvPicPr/>
            <p:nvPr/>
          </p:nvPicPr>
          <p:blipFill>
            <a:blip r:embed="rId4" cstate="print"/>
            <a:stretch>
              <a:fillRect/>
            </a:stretch>
          </p:blipFill>
          <p:spPr>
            <a:xfrm>
              <a:off x="4725923" y="4232147"/>
              <a:ext cx="2095500" cy="2401824"/>
            </a:xfrm>
            <a:prstGeom prst="rect">
              <a:avLst/>
            </a:prstGeom>
          </p:spPr>
        </p:pic>
        <p:pic>
          <p:nvPicPr>
            <p:cNvPr id="86" name="object 86"/>
            <p:cNvPicPr/>
            <p:nvPr/>
          </p:nvPicPr>
          <p:blipFill>
            <a:blip r:embed="rId5" cstate="print"/>
            <a:stretch>
              <a:fillRect/>
            </a:stretch>
          </p:blipFill>
          <p:spPr>
            <a:xfrm>
              <a:off x="6042659" y="3572255"/>
              <a:ext cx="2895599" cy="1284732"/>
            </a:xfrm>
            <a:prstGeom prst="rect">
              <a:avLst/>
            </a:prstGeom>
          </p:spPr>
        </p:pic>
        <p:sp>
          <p:nvSpPr>
            <p:cNvPr id="87" name="object 87"/>
            <p:cNvSpPr/>
            <p:nvPr/>
          </p:nvSpPr>
          <p:spPr>
            <a:xfrm>
              <a:off x="6155436" y="3502151"/>
              <a:ext cx="2856230" cy="1268095"/>
            </a:xfrm>
            <a:custGeom>
              <a:avLst/>
              <a:gdLst/>
              <a:ahLst/>
              <a:cxnLst/>
              <a:rect l="l" t="t" r="r" b="b"/>
              <a:pathLst>
                <a:path w="2856229" h="1268095">
                  <a:moveTo>
                    <a:pt x="2855849" y="165862"/>
                  </a:moveTo>
                  <a:lnTo>
                    <a:pt x="2849880" y="121793"/>
                  </a:lnTo>
                  <a:lnTo>
                    <a:pt x="2833243" y="82181"/>
                  </a:lnTo>
                  <a:lnTo>
                    <a:pt x="2807208" y="48641"/>
                  </a:lnTo>
                  <a:lnTo>
                    <a:pt x="2773680" y="22606"/>
                  </a:lnTo>
                  <a:lnTo>
                    <a:pt x="2734056" y="5969"/>
                  </a:lnTo>
                  <a:lnTo>
                    <a:pt x="2689987" y="0"/>
                  </a:lnTo>
                  <a:lnTo>
                    <a:pt x="281813" y="0"/>
                  </a:lnTo>
                  <a:lnTo>
                    <a:pt x="237744" y="5969"/>
                  </a:lnTo>
                  <a:lnTo>
                    <a:pt x="198120" y="22606"/>
                  </a:lnTo>
                  <a:lnTo>
                    <a:pt x="164592" y="48641"/>
                  </a:lnTo>
                  <a:lnTo>
                    <a:pt x="138557" y="82181"/>
                  </a:lnTo>
                  <a:lnTo>
                    <a:pt x="121920" y="121793"/>
                  </a:lnTo>
                  <a:lnTo>
                    <a:pt x="115951" y="165862"/>
                  </a:lnTo>
                  <a:lnTo>
                    <a:pt x="115951" y="829183"/>
                  </a:lnTo>
                  <a:lnTo>
                    <a:pt x="121920" y="873252"/>
                  </a:lnTo>
                  <a:lnTo>
                    <a:pt x="138557" y="912876"/>
                  </a:lnTo>
                  <a:lnTo>
                    <a:pt x="164592" y="946531"/>
                  </a:lnTo>
                  <a:lnTo>
                    <a:pt x="198120" y="972439"/>
                  </a:lnTo>
                  <a:lnTo>
                    <a:pt x="237744" y="989203"/>
                  </a:lnTo>
                  <a:lnTo>
                    <a:pt x="281813" y="995045"/>
                  </a:lnTo>
                  <a:lnTo>
                    <a:pt x="572643" y="995045"/>
                  </a:lnTo>
                  <a:lnTo>
                    <a:pt x="0" y="1267968"/>
                  </a:lnTo>
                  <a:lnTo>
                    <a:pt x="1257554" y="995045"/>
                  </a:lnTo>
                  <a:lnTo>
                    <a:pt x="2689987" y="995045"/>
                  </a:lnTo>
                  <a:lnTo>
                    <a:pt x="2734056" y="989203"/>
                  </a:lnTo>
                  <a:lnTo>
                    <a:pt x="2773680" y="972439"/>
                  </a:lnTo>
                  <a:lnTo>
                    <a:pt x="2807208" y="946531"/>
                  </a:lnTo>
                  <a:lnTo>
                    <a:pt x="2833243" y="912876"/>
                  </a:lnTo>
                  <a:lnTo>
                    <a:pt x="2849880" y="873252"/>
                  </a:lnTo>
                  <a:lnTo>
                    <a:pt x="2855849" y="829183"/>
                  </a:lnTo>
                  <a:lnTo>
                    <a:pt x="2855849" y="165862"/>
                  </a:lnTo>
                  <a:close/>
                </a:path>
              </a:pathLst>
            </a:custGeom>
            <a:solidFill>
              <a:srgbClr val="FFFFFF"/>
            </a:solidFill>
          </p:spPr>
          <p:txBody>
            <a:bodyPr wrap="square" lIns="0" tIns="0" rIns="0" bIns="0" rtlCol="0"/>
            <a:lstStyle/>
            <a:p>
              <a:endParaRPr/>
            </a:p>
          </p:txBody>
        </p:sp>
        <p:sp>
          <p:nvSpPr>
            <p:cNvPr id="88" name="object 88"/>
            <p:cNvSpPr/>
            <p:nvPr/>
          </p:nvSpPr>
          <p:spPr>
            <a:xfrm>
              <a:off x="6155435" y="3502151"/>
              <a:ext cx="2856230" cy="1268095"/>
            </a:xfrm>
            <a:custGeom>
              <a:avLst/>
              <a:gdLst/>
              <a:ahLst/>
              <a:cxnLst/>
              <a:rect l="l" t="t" r="r" b="b"/>
              <a:pathLst>
                <a:path w="2856229" h="1268095">
                  <a:moveTo>
                    <a:pt x="115950" y="165862"/>
                  </a:moveTo>
                  <a:lnTo>
                    <a:pt x="121919" y="121793"/>
                  </a:lnTo>
                  <a:lnTo>
                    <a:pt x="138556" y="82169"/>
                  </a:lnTo>
                  <a:lnTo>
                    <a:pt x="164591" y="48640"/>
                  </a:lnTo>
                  <a:lnTo>
                    <a:pt x="198119" y="22606"/>
                  </a:lnTo>
                  <a:lnTo>
                    <a:pt x="237743" y="5969"/>
                  </a:lnTo>
                  <a:lnTo>
                    <a:pt x="281813" y="0"/>
                  </a:lnTo>
                  <a:lnTo>
                    <a:pt x="572642" y="0"/>
                  </a:lnTo>
                  <a:lnTo>
                    <a:pt x="1257554" y="0"/>
                  </a:lnTo>
                  <a:lnTo>
                    <a:pt x="2689987" y="0"/>
                  </a:lnTo>
                  <a:lnTo>
                    <a:pt x="2734056" y="5969"/>
                  </a:lnTo>
                  <a:lnTo>
                    <a:pt x="2773680" y="22606"/>
                  </a:lnTo>
                  <a:lnTo>
                    <a:pt x="2807208" y="48640"/>
                  </a:lnTo>
                  <a:lnTo>
                    <a:pt x="2833242" y="82169"/>
                  </a:lnTo>
                  <a:lnTo>
                    <a:pt x="2849880" y="121793"/>
                  </a:lnTo>
                  <a:lnTo>
                    <a:pt x="2855848" y="165862"/>
                  </a:lnTo>
                  <a:lnTo>
                    <a:pt x="2855848" y="580517"/>
                  </a:lnTo>
                  <a:lnTo>
                    <a:pt x="2855848" y="829183"/>
                  </a:lnTo>
                  <a:lnTo>
                    <a:pt x="2849880" y="873252"/>
                  </a:lnTo>
                  <a:lnTo>
                    <a:pt x="2833242" y="912876"/>
                  </a:lnTo>
                  <a:lnTo>
                    <a:pt x="2807208" y="946531"/>
                  </a:lnTo>
                  <a:lnTo>
                    <a:pt x="2773680" y="972439"/>
                  </a:lnTo>
                  <a:lnTo>
                    <a:pt x="2734056" y="989203"/>
                  </a:lnTo>
                  <a:lnTo>
                    <a:pt x="2689987" y="995045"/>
                  </a:lnTo>
                  <a:lnTo>
                    <a:pt x="1257554" y="995045"/>
                  </a:lnTo>
                  <a:lnTo>
                    <a:pt x="0" y="1267968"/>
                  </a:lnTo>
                  <a:lnTo>
                    <a:pt x="572642" y="995045"/>
                  </a:lnTo>
                  <a:lnTo>
                    <a:pt x="281813" y="995045"/>
                  </a:lnTo>
                  <a:lnTo>
                    <a:pt x="237743" y="989203"/>
                  </a:lnTo>
                  <a:lnTo>
                    <a:pt x="198119" y="972439"/>
                  </a:lnTo>
                  <a:lnTo>
                    <a:pt x="164591" y="946531"/>
                  </a:lnTo>
                  <a:lnTo>
                    <a:pt x="138556" y="912876"/>
                  </a:lnTo>
                  <a:lnTo>
                    <a:pt x="121919" y="873252"/>
                  </a:lnTo>
                  <a:lnTo>
                    <a:pt x="115950" y="829183"/>
                  </a:lnTo>
                  <a:lnTo>
                    <a:pt x="115950" y="580517"/>
                  </a:lnTo>
                  <a:lnTo>
                    <a:pt x="115950" y="165862"/>
                  </a:lnTo>
                  <a:close/>
                </a:path>
              </a:pathLst>
            </a:custGeom>
            <a:ln w="9144">
              <a:solidFill>
                <a:srgbClr val="000000"/>
              </a:solidFill>
            </a:ln>
          </p:spPr>
          <p:txBody>
            <a:bodyPr wrap="square" lIns="0" tIns="0" rIns="0" bIns="0" rtlCol="0"/>
            <a:lstStyle/>
            <a:p>
              <a:endParaRPr/>
            </a:p>
          </p:txBody>
        </p:sp>
      </p:grpSp>
      <p:sp>
        <p:nvSpPr>
          <p:cNvPr id="89" name="object 89"/>
          <p:cNvSpPr txBox="1"/>
          <p:nvPr/>
        </p:nvSpPr>
        <p:spPr>
          <a:xfrm>
            <a:off x="7923404" y="3561080"/>
            <a:ext cx="2256155" cy="574675"/>
          </a:xfrm>
          <a:prstGeom prst="rect">
            <a:avLst/>
          </a:prstGeom>
        </p:spPr>
        <p:txBody>
          <a:bodyPr vert="horz" wrap="square" lIns="0" tIns="12700" rIns="0" bIns="0" rtlCol="0">
            <a:spAutoFit/>
          </a:bodyPr>
          <a:lstStyle/>
          <a:p>
            <a:pPr marL="12700">
              <a:spcBef>
                <a:spcPts val="100"/>
              </a:spcBef>
            </a:pPr>
            <a:r>
              <a:rPr dirty="0">
                <a:latin typeface="Comic Sans MS"/>
                <a:cs typeface="Comic Sans MS"/>
              </a:rPr>
              <a:t>What</a:t>
            </a:r>
            <a:r>
              <a:rPr spc="-30" dirty="0">
                <a:latin typeface="Comic Sans MS"/>
                <a:cs typeface="Comic Sans MS"/>
              </a:rPr>
              <a:t> </a:t>
            </a:r>
            <a:r>
              <a:rPr dirty="0">
                <a:latin typeface="Comic Sans MS"/>
                <a:cs typeface="Comic Sans MS"/>
              </a:rPr>
              <a:t>about</a:t>
            </a:r>
            <a:r>
              <a:rPr spc="-10" dirty="0">
                <a:latin typeface="Comic Sans MS"/>
                <a:cs typeface="Comic Sans MS"/>
              </a:rPr>
              <a:t> this</a:t>
            </a:r>
            <a:r>
              <a:rPr spc="-135" dirty="0">
                <a:latin typeface="Comic Sans MS"/>
                <a:cs typeface="Comic Sans MS"/>
              </a:rPr>
              <a:t> </a:t>
            </a:r>
            <a:r>
              <a:rPr spc="-20" dirty="0">
                <a:latin typeface="Comic Sans MS"/>
                <a:cs typeface="Comic Sans MS"/>
              </a:rPr>
              <a:t>one,</a:t>
            </a:r>
            <a:endParaRPr>
              <a:latin typeface="Comic Sans MS"/>
              <a:cs typeface="Comic Sans MS"/>
            </a:endParaRPr>
          </a:p>
          <a:p>
            <a:pPr marL="12700"/>
            <a:r>
              <a:rPr dirty="0">
                <a:solidFill>
                  <a:srgbClr val="0000FF"/>
                </a:solidFill>
                <a:latin typeface="Comic Sans MS"/>
                <a:cs typeface="Comic Sans MS"/>
              </a:rPr>
              <a:t>A</a:t>
            </a:r>
            <a:r>
              <a:rPr spc="-25" dirty="0">
                <a:solidFill>
                  <a:srgbClr val="0000FF"/>
                </a:solidFill>
                <a:latin typeface="Comic Sans MS"/>
                <a:cs typeface="Comic Sans MS"/>
              </a:rPr>
              <a:t> </a:t>
            </a:r>
            <a:r>
              <a:rPr dirty="0">
                <a:latin typeface="Comic Sans MS"/>
                <a:cs typeface="Comic Sans MS"/>
              </a:rPr>
              <a:t>or</a:t>
            </a:r>
            <a:r>
              <a:rPr spc="-25" dirty="0">
                <a:latin typeface="Comic Sans MS"/>
                <a:cs typeface="Comic Sans MS"/>
              </a:rPr>
              <a:t> </a:t>
            </a:r>
            <a:r>
              <a:rPr spc="-25" dirty="0">
                <a:solidFill>
                  <a:srgbClr val="FF0000"/>
                </a:solidFill>
                <a:latin typeface="Comic Sans MS"/>
                <a:cs typeface="Comic Sans MS"/>
              </a:rPr>
              <a:t>B</a:t>
            </a:r>
            <a:r>
              <a:rPr spc="-25" dirty="0">
                <a:latin typeface="Comic Sans MS"/>
                <a:cs typeface="Comic Sans MS"/>
              </a:rPr>
              <a:t>?</a:t>
            </a:r>
            <a:endParaRPr>
              <a:latin typeface="Comic Sans MS"/>
              <a:cs typeface="Comic Sans MS"/>
            </a:endParaRPr>
          </a:p>
        </p:txBody>
      </p:sp>
      <p:sp>
        <p:nvSpPr>
          <p:cNvPr id="91" name="object 2">
            <a:extLst>
              <a:ext uri="{FF2B5EF4-FFF2-40B4-BE49-F238E27FC236}">
                <a16:creationId xmlns:a16="http://schemas.microsoft.com/office/drawing/2014/main" id="{C124ABF7-144C-7035-A74F-EF248856E9C4}"/>
              </a:ext>
            </a:extLst>
          </p:cNvPr>
          <p:cNvSpPr txBox="1">
            <a:spLocks/>
          </p:cNvSpPr>
          <p:nvPr/>
        </p:nvSpPr>
        <p:spPr>
          <a:xfrm>
            <a:off x="-2985466" y="-50950"/>
            <a:ext cx="871468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2400" i="1" kern="0" dirty="0"/>
              <a:t>ML: Pattern Recognition</a:t>
            </a:r>
            <a:endParaRPr kumimoji="0" lang="fr-FR" sz="2400" b="1" i="1" u="none" strike="noStrike" kern="0" cap="none" spc="-10" normalizeH="0" baseline="0" noProof="0" dirty="0">
              <a:ln>
                <a:noFill/>
              </a:ln>
              <a:solidFill>
                <a:srgbClr val="3333CC"/>
              </a:solidFill>
              <a:effectLst/>
              <a:uLnTx/>
              <a:uFillTx/>
              <a:latin typeface="Arial"/>
              <a:ea typeface="+mj-ea"/>
              <a:cs typeface="Arial"/>
            </a:endParaRPr>
          </a:p>
        </p:txBody>
      </p:sp>
      <p:sp>
        <p:nvSpPr>
          <p:cNvPr id="93" name="Espace réservé du numéro de diapositive 16">
            <a:extLst>
              <a:ext uri="{FF2B5EF4-FFF2-40B4-BE49-F238E27FC236}">
                <a16:creationId xmlns:a16="http://schemas.microsoft.com/office/drawing/2014/main" id="{1AF54713-C789-1BD5-37C5-490C8631CD28}"/>
              </a:ext>
            </a:extLst>
          </p:cNvPr>
          <p:cNvSpPr txBox="1">
            <a:spLocks/>
          </p:cNvSpPr>
          <p:nvPr/>
        </p:nvSpPr>
        <p:spPr>
          <a:xfrm>
            <a:off x="11734800" y="6558279"/>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21</a:t>
            </a:fld>
            <a:endParaRPr lang="fr-FR" sz="13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1011936"/>
            <a:ext cx="379730" cy="76200"/>
          </a:xfrm>
          <a:custGeom>
            <a:avLst/>
            <a:gdLst/>
            <a:ahLst/>
            <a:cxnLst/>
            <a:rect l="l" t="t" r="r" b="b"/>
            <a:pathLst>
              <a:path w="379730" h="76200">
                <a:moveTo>
                  <a:pt x="0" y="76200"/>
                </a:moveTo>
                <a:lnTo>
                  <a:pt x="379476" y="76200"/>
                </a:lnTo>
                <a:lnTo>
                  <a:pt x="379476" y="0"/>
                </a:lnTo>
                <a:lnTo>
                  <a:pt x="0" y="0"/>
                </a:lnTo>
                <a:lnTo>
                  <a:pt x="0" y="76200"/>
                </a:lnTo>
                <a:close/>
              </a:path>
            </a:pathLst>
          </a:custGeom>
          <a:solidFill>
            <a:srgbClr val="B40000"/>
          </a:solidFill>
        </p:spPr>
        <p:txBody>
          <a:bodyPr wrap="square" lIns="0" tIns="0" rIns="0" bIns="0" rtlCol="0"/>
          <a:lstStyle/>
          <a:p>
            <a:endParaRPr/>
          </a:p>
        </p:txBody>
      </p:sp>
      <p:sp>
        <p:nvSpPr>
          <p:cNvPr id="3" name="object 3"/>
          <p:cNvSpPr/>
          <p:nvPr/>
        </p:nvSpPr>
        <p:spPr>
          <a:xfrm>
            <a:off x="3733419" y="1011936"/>
            <a:ext cx="386080" cy="76200"/>
          </a:xfrm>
          <a:custGeom>
            <a:avLst/>
            <a:gdLst/>
            <a:ahLst/>
            <a:cxnLst/>
            <a:rect l="l" t="t" r="r" b="b"/>
            <a:pathLst>
              <a:path w="386080" h="76200">
                <a:moveTo>
                  <a:pt x="0" y="76200"/>
                </a:moveTo>
                <a:lnTo>
                  <a:pt x="385953" y="76200"/>
                </a:lnTo>
                <a:lnTo>
                  <a:pt x="385953" y="0"/>
                </a:lnTo>
                <a:lnTo>
                  <a:pt x="0" y="0"/>
                </a:lnTo>
                <a:lnTo>
                  <a:pt x="0" y="76200"/>
                </a:lnTo>
                <a:close/>
              </a:path>
            </a:pathLst>
          </a:custGeom>
          <a:solidFill>
            <a:srgbClr val="B40000"/>
          </a:solidFill>
        </p:spPr>
        <p:txBody>
          <a:bodyPr wrap="square" lIns="0" tIns="0" rIns="0" bIns="0" rtlCol="0"/>
          <a:lstStyle/>
          <a:p>
            <a:endParaRPr/>
          </a:p>
        </p:txBody>
      </p:sp>
      <p:sp>
        <p:nvSpPr>
          <p:cNvPr id="4" name="object 4"/>
          <p:cNvSpPr/>
          <p:nvPr/>
        </p:nvSpPr>
        <p:spPr>
          <a:xfrm>
            <a:off x="6010276" y="1011936"/>
            <a:ext cx="4656455" cy="76200"/>
          </a:xfrm>
          <a:custGeom>
            <a:avLst/>
            <a:gdLst/>
            <a:ahLst/>
            <a:cxnLst/>
            <a:rect l="l" t="t" r="r" b="b"/>
            <a:pathLst>
              <a:path w="4656455" h="76200">
                <a:moveTo>
                  <a:pt x="0" y="76200"/>
                </a:moveTo>
                <a:lnTo>
                  <a:pt x="4656201" y="76200"/>
                </a:lnTo>
                <a:lnTo>
                  <a:pt x="4656201" y="0"/>
                </a:lnTo>
                <a:lnTo>
                  <a:pt x="0" y="0"/>
                </a:lnTo>
                <a:lnTo>
                  <a:pt x="0" y="76200"/>
                </a:lnTo>
                <a:close/>
              </a:path>
            </a:pathLst>
          </a:custGeom>
          <a:solidFill>
            <a:srgbClr val="B40000"/>
          </a:solidFill>
        </p:spPr>
        <p:txBody>
          <a:bodyPr wrap="square" lIns="0" tIns="0" rIns="0" bIns="0" rtlCol="0"/>
          <a:lstStyle/>
          <a:p>
            <a:endParaRPr/>
          </a:p>
        </p:txBody>
      </p:sp>
      <p:sp>
        <p:nvSpPr>
          <p:cNvPr id="5" name="object 5"/>
          <p:cNvSpPr/>
          <p:nvPr/>
        </p:nvSpPr>
        <p:spPr>
          <a:xfrm>
            <a:off x="1524000" y="1098803"/>
            <a:ext cx="379730" cy="12700"/>
          </a:xfrm>
          <a:custGeom>
            <a:avLst/>
            <a:gdLst/>
            <a:ahLst/>
            <a:cxnLst/>
            <a:rect l="l" t="t" r="r" b="b"/>
            <a:pathLst>
              <a:path w="379730" h="12700">
                <a:moveTo>
                  <a:pt x="0" y="12192"/>
                </a:moveTo>
                <a:lnTo>
                  <a:pt x="379476" y="12192"/>
                </a:lnTo>
                <a:lnTo>
                  <a:pt x="379476" y="0"/>
                </a:lnTo>
                <a:lnTo>
                  <a:pt x="0" y="0"/>
                </a:lnTo>
                <a:lnTo>
                  <a:pt x="0" y="12192"/>
                </a:lnTo>
                <a:close/>
              </a:path>
            </a:pathLst>
          </a:custGeom>
          <a:solidFill>
            <a:srgbClr val="B40000"/>
          </a:solidFill>
        </p:spPr>
        <p:txBody>
          <a:bodyPr wrap="square" lIns="0" tIns="0" rIns="0" bIns="0" rtlCol="0"/>
          <a:lstStyle/>
          <a:p>
            <a:endParaRPr/>
          </a:p>
        </p:txBody>
      </p:sp>
      <p:sp>
        <p:nvSpPr>
          <p:cNvPr id="6" name="object 6"/>
          <p:cNvSpPr/>
          <p:nvPr/>
        </p:nvSpPr>
        <p:spPr>
          <a:xfrm>
            <a:off x="3733419" y="1098803"/>
            <a:ext cx="386080" cy="12700"/>
          </a:xfrm>
          <a:custGeom>
            <a:avLst/>
            <a:gdLst/>
            <a:ahLst/>
            <a:cxnLst/>
            <a:rect l="l" t="t" r="r" b="b"/>
            <a:pathLst>
              <a:path w="386080" h="12700">
                <a:moveTo>
                  <a:pt x="0" y="12192"/>
                </a:moveTo>
                <a:lnTo>
                  <a:pt x="385953" y="12192"/>
                </a:lnTo>
                <a:lnTo>
                  <a:pt x="385953" y="0"/>
                </a:lnTo>
                <a:lnTo>
                  <a:pt x="0" y="0"/>
                </a:lnTo>
                <a:lnTo>
                  <a:pt x="0" y="12192"/>
                </a:lnTo>
                <a:close/>
              </a:path>
            </a:pathLst>
          </a:custGeom>
          <a:solidFill>
            <a:srgbClr val="B40000"/>
          </a:solidFill>
        </p:spPr>
        <p:txBody>
          <a:bodyPr wrap="square" lIns="0" tIns="0" rIns="0" bIns="0" rtlCol="0"/>
          <a:lstStyle/>
          <a:p>
            <a:endParaRPr/>
          </a:p>
        </p:txBody>
      </p:sp>
      <p:sp>
        <p:nvSpPr>
          <p:cNvPr id="7" name="object 7"/>
          <p:cNvSpPr/>
          <p:nvPr/>
        </p:nvSpPr>
        <p:spPr>
          <a:xfrm>
            <a:off x="6010276" y="1098803"/>
            <a:ext cx="4656455" cy="12700"/>
          </a:xfrm>
          <a:custGeom>
            <a:avLst/>
            <a:gdLst/>
            <a:ahLst/>
            <a:cxnLst/>
            <a:rect l="l" t="t" r="r" b="b"/>
            <a:pathLst>
              <a:path w="4656455" h="12700">
                <a:moveTo>
                  <a:pt x="0" y="12192"/>
                </a:moveTo>
                <a:lnTo>
                  <a:pt x="4656201" y="12192"/>
                </a:lnTo>
                <a:lnTo>
                  <a:pt x="4656201" y="0"/>
                </a:lnTo>
                <a:lnTo>
                  <a:pt x="0" y="0"/>
                </a:lnTo>
                <a:lnTo>
                  <a:pt x="0" y="12192"/>
                </a:lnTo>
                <a:close/>
              </a:path>
            </a:pathLst>
          </a:custGeom>
          <a:solidFill>
            <a:srgbClr val="B40000"/>
          </a:solidFill>
        </p:spPr>
        <p:txBody>
          <a:bodyPr wrap="square" lIns="0" tIns="0" rIns="0" bIns="0" rtlCol="0"/>
          <a:lstStyle/>
          <a:p>
            <a:endParaRPr/>
          </a:p>
        </p:txBody>
      </p:sp>
      <p:sp>
        <p:nvSpPr>
          <p:cNvPr id="8" name="object 8"/>
          <p:cNvSpPr/>
          <p:nvPr/>
        </p:nvSpPr>
        <p:spPr>
          <a:xfrm>
            <a:off x="1524000" y="1126236"/>
            <a:ext cx="379730" cy="12700"/>
          </a:xfrm>
          <a:custGeom>
            <a:avLst/>
            <a:gdLst/>
            <a:ahLst/>
            <a:cxnLst/>
            <a:rect l="l" t="t" r="r" b="b"/>
            <a:pathLst>
              <a:path w="379730" h="12700">
                <a:moveTo>
                  <a:pt x="0" y="12192"/>
                </a:moveTo>
                <a:lnTo>
                  <a:pt x="379476" y="12192"/>
                </a:lnTo>
                <a:lnTo>
                  <a:pt x="379476" y="0"/>
                </a:lnTo>
                <a:lnTo>
                  <a:pt x="0" y="0"/>
                </a:lnTo>
                <a:lnTo>
                  <a:pt x="0" y="12192"/>
                </a:lnTo>
                <a:close/>
              </a:path>
            </a:pathLst>
          </a:custGeom>
          <a:solidFill>
            <a:srgbClr val="B40000"/>
          </a:solidFill>
        </p:spPr>
        <p:txBody>
          <a:bodyPr wrap="square" lIns="0" tIns="0" rIns="0" bIns="0" rtlCol="0"/>
          <a:lstStyle/>
          <a:p>
            <a:endParaRPr/>
          </a:p>
        </p:txBody>
      </p:sp>
      <p:sp>
        <p:nvSpPr>
          <p:cNvPr id="9" name="object 9"/>
          <p:cNvSpPr/>
          <p:nvPr/>
        </p:nvSpPr>
        <p:spPr>
          <a:xfrm>
            <a:off x="3733419" y="1126236"/>
            <a:ext cx="386080" cy="12700"/>
          </a:xfrm>
          <a:custGeom>
            <a:avLst/>
            <a:gdLst/>
            <a:ahLst/>
            <a:cxnLst/>
            <a:rect l="l" t="t" r="r" b="b"/>
            <a:pathLst>
              <a:path w="386080" h="12700">
                <a:moveTo>
                  <a:pt x="0" y="12192"/>
                </a:moveTo>
                <a:lnTo>
                  <a:pt x="385953" y="12192"/>
                </a:lnTo>
                <a:lnTo>
                  <a:pt x="385953" y="0"/>
                </a:lnTo>
                <a:lnTo>
                  <a:pt x="0" y="0"/>
                </a:lnTo>
                <a:lnTo>
                  <a:pt x="0" y="12192"/>
                </a:lnTo>
                <a:close/>
              </a:path>
            </a:pathLst>
          </a:custGeom>
          <a:solidFill>
            <a:srgbClr val="B40000"/>
          </a:solidFill>
        </p:spPr>
        <p:txBody>
          <a:bodyPr wrap="square" lIns="0" tIns="0" rIns="0" bIns="0" rtlCol="0"/>
          <a:lstStyle/>
          <a:p>
            <a:endParaRPr/>
          </a:p>
        </p:txBody>
      </p:sp>
      <p:sp>
        <p:nvSpPr>
          <p:cNvPr id="10" name="object 10"/>
          <p:cNvSpPr/>
          <p:nvPr/>
        </p:nvSpPr>
        <p:spPr>
          <a:xfrm>
            <a:off x="6010276" y="1126236"/>
            <a:ext cx="4656455" cy="12700"/>
          </a:xfrm>
          <a:custGeom>
            <a:avLst/>
            <a:gdLst/>
            <a:ahLst/>
            <a:cxnLst/>
            <a:rect l="l" t="t" r="r" b="b"/>
            <a:pathLst>
              <a:path w="4656455" h="12700">
                <a:moveTo>
                  <a:pt x="0" y="12192"/>
                </a:moveTo>
                <a:lnTo>
                  <a:pt x="4656201" y="12192"/>
                </a:lnTo>
                <a:lnTo>
                  <a:pt x="4656201" y="0"/>
                </a:lnTo>
                <a:lnTo>
                  <a:pt x="0" y="0"/>
                </a:lnTo>
                <a:lnTo>
                  <a:pt x="0" y="12192"/>
                </a:lnTo>
                <a:close/>
              </a:path>
            </a:pathLst>
          </a:custGeom>
          <a:solidFill>
            <a:srgbClr val="B40000"/>
          </a:solidFill>
        </p:spPr>
        <p:txBody>
          <a:bodyPr wrap="square" lIns="0" tIns="0" rIns="0" bIns="0" rtlCol="0"/>
          <a:lstStyle/>
          <a:p>
            <a:endParaRPr/>
          </a:p>
        </p:txBody>
      </p:sp>
      <p:grpSp>
        <p:nvGrpSpPr>
          <p:cNvPr id="11" name="object 11"/>
          <p:cNvGrpSpPr/>
          <p:nvPr/>
        </p:nvGrpSpPr>
        <p:grpSpPr>
          <a:xfrm>
            <a:off x="1894078" y="924813"/>
            <a:ext cx="1850389" cy="5727700"/>
            <a:chOff x="370077" y="924813"/>
            <a:chExt cx="1850389" cy="5727700"/>
          </a:xfrm>
        </p:grpSpPr>
        <p:sp>
          <p:nvSpPr>
            <p:cNvPr id="12" name="object 12"/>
            <p:cNvSpPr/>
            <p:nvPr/>
          </p:nvSpPr>
          <p:spPr>
            <a:xfrm>
              <a:off x="379475" y="934211"/>
              <a:ext cx="1830070" cy="5707380"/>
            </a:xfrm>
            <a:custGeom>
              <a:avLst/>
              <a:gdLst/>
              <a:ahLst/>
              <a:cxnLst/>
              <a:rect l="l" t="t" r="r" b="b"/>
              <a:pathLst>
                <a:path w="1830070" h="5707380">
                  <a:moveTo>
                    <a:pt x="1829943" y="0"/>
                  </a:moveTo>
                  <a:lnTo>
                    <a:pt x="0" y="0"/>
                  </a:lnTo>
                  <a:lnTo>
                    <a:pt x="0" y="5707126"/>
                  </a:lnTo>
                  <a:lnTo>
                    <a:pt x="1829943" y="5707126"/>
                  </a:lnTo>
                  <a:lnTo>
                    <a:pt x="1829943" y="0"/>
                  </a:lnTo>
                  <a:close/>
                </a:path>
              </a:pathLst>
            </a:custGeom>
            <a:solidFill>
              <a:srgbClr val="EAEAEA"/>
            </a:solidFill>
          </p:spPr>
          <p:txBody>
            <a:bodyPr wrap="square" lIns="0" tIns="0" rIns="0" bIns="0" rtlCol="0"/>
            <a:lstStyle/>
            <a:p>
              <a:endParaRPr/>
            </a:p>
          </p:txBody>
        </p:sp>
        <p:sp>
          <p:nvSpPr>
            <p:cNvPr id="13" name="object 13"/>
            <p:cNvSpPr/>
            <p:nvPr/>
          </p:nvSpPr>
          <p:spPr>
            <a:xfrm>
              <a:off x="380237" y="934973"/>
              <a:ext cx="1830070" cy="5707380"/>
            </a:xfrm>
            <a:custGeom>
              <a:avLst/>
              <a:gdLst/>
              <a:ahLst/>
              <a:cxnLst/>
              <a:rect l="l" t="t" r="r" b="b"/>
              <a:pathLst>
                <a:path w="1830070" h="5707380">
                  <a:moveTo>
                    <a:pt x="0" y="5707126"/>
                  </a:moveTo>
                  <a:lnTo>
                    <a:pt x="1829943" y="5707126"/>
                  </a:lnTo>
                  <a:lnTo>
                    <a:pt x="1829943" y="0"/>
                  </a:lnTo>
                  <a:lnTo>
                    <a:pt x="0" y="0"/>
                  </a:lnTo>
                  <a:lnTo>
                    <a:pt x="0" y="5707126"/>
                  </a:lnTo>
                  <a:close/>
                </a:path>
              </a:pathLst>
            </a:custGeom>
            <a:ln w="19812">
              <a:solidFill>
                <a:srgbClr val="808080"/>
              </a:solidFill>
            </a:ln>
          </p:spPr>
          <p:txBody>
            <a:bodyPr wrap="square" lIns="0" tIns="0" rIns="0" bIns="0" rtlCol="0"/>
            <a:lstStyle/>
            <a:p>
              <a:endParaRPr/>
            </a:p>
          </p:txBody>
        </p:sp>
      </p:grpSp>
      <p:sp>
        <p:nvSpPr>
          <p:cNvPr id="14" name="object 14"/>
          <p:cNvSpPr txBox="1"/>
          <p:nvPr/>
        </p:nvSpPr>
        <p:spPr>
          <a:xfrm>
            <a:off x="2095601" y="971169"/>
            <a:ext cx="1367790" cy="574040"/>
          </a:xfrm>
          <a:prstGeom prst="rect">
            <a:avLst/>
          </a:prstGeom>
        </p:spPr>
        <p:txBody>
          <a:bodyPr vert="horz" wrap="square" lIns="0" tIns="12700" rIns="0" bIns="0" rtlCol="0">
            <a:spAutoFit/>
          </a:bodyPr>
          <a:lstStyle/>
          <a:p>
            <a:pPr marL="300355" marR="5080" indent="-288290">
              <a:spcBef>
                <a:spcPts val="100"/>
              </a:spcBef>
            </a:pPr>
            <a:r>
              <a:rPr b="1" dirty="0">
                <a:solidFill>
                  <a:srgbClr val="0000FF"/>
                </a:solidFill>
                <a:latin typeface="Arial"/>
                <a:cs typeface="Arial"/>
              </a:rPr>
              <a:t>Examples</a:t>
            </a:r>
            <a:r>
              <a:rPr b="1" spc="-75" dirty="0">
                <a:solidFill>
                  <a:srgbClr val="0000FF"/>
                </a:solidFill>
                <a:latin typeface="Arial"/>
                <a:cs typeface="Arial"/>
              </a:rPr>
              <a:t> </a:t>
            </a:r>
            <a:r>
              <a:rPr b="1" spc="-25" dirty="0">
                <a:solidFill>
                  <a:srgbClr val="0000FF"/>
                </a:solidFill>
                <a:latin typeface="Arial"/>
                <a:cs typeface="Arial"/>
              </a:rPr>
              <a:t>of </a:t>
            </a:r>
            <a:r>
              <a:rPr b="1" dirty="0">
                <a:solidFill>
                  <a:srgbClr val="0000FF"/>
                </a:solidFill>
                <a:latin typeface="Arial"/>
                <a:cs typeface="Arial"/>
              </a:rPr>
              <a:t>class</a:t>
            </a:r>
            <a:r>
              <a:rPr b="1" spc="-229" dirty="0">
                <a:solidFill>
                  <a:srgbClr val="0000FF"/>
                </a:solidFill>
                <a:latin typeface="Arial"/>
                <a:cs typeface="Arial"/>
              </a:rPr>
              <a:t> </a:t>
            </a:r>
            <a:r>
              <a:rPr b="1" spc="-50" dirty="0">
                <a:solidFill>
                  <a:srgbClr val="0000FF"/>
                </a:solidFill>
                <a:latin typeface="Arial"/>
                <a:cs typeface="Arial"/>
              </a:rPr>
              <a:t>A</a:t>
            </a:r>
            <a:endParaRPr>
              <a:latin typeface="Arial"/>
              <a:cs typeface="Arial"/>
            </a:endParaRPr>
          </a:p>
        </p:txBody>
      </p:sp>
      <p:grpSp>
        <p:nvGrpSpPr>
          <p:cNvPr id="15" name="object 15"/>
          <p:cNvGrpSpPr/>
          <p:nvPr/>
        </p:nvGrpSpPr>
        <p:grpSpPr>
          <a:xfrm>
            <a:off x="2232660" y="2206752"/>
            <a:ext cx="1076325" cy="4124325"/>
            <a:chOff x="708659" y="2206751"/>
            <a:chExt cx="1076325" cy="4124325"/>
          </a:xfrm>
        </p:grpSpPr>
        <p:sp>
          <p:nvSpPr>
            <p:cNvPr id="16" name="object 16"/>
            <p:cNvSpPr/>
            <p:nvPr/>
          </p:nvSpPr>
          <p:spPr>
            <a:xfrm>
              <a:off x="713231" y="6021323"/>
              <a:ext cx="457200" cy="304800"/>
            </a:xfrm>
            <a:custGeom>
              <a:avLst/>
              <a:gdLst/>
              <a:ahLst/>
              <a:cxnLst/>
              <a:rect l="l" t="t" r="r" b="b"/>
              <a:pathLst>
                <a:path w="457200" h="304800">
                  <a:moveTo>
                    <a:pt x="457200" y="0"/>
                  </a:moveTo>
                  <a:lnTo>
                    <a:pt x="0" y="0"/>
                  </a:lnTo>
                  <a:lnTo>
                    <a:pt x="0" y="304799"/>
                  </a:lnTo>
                  <a:lnTo>
                    <a:pt x="457200" y="304799"/>
                  </a:lnTo>
                  <a:lnTo>
                    <a:pt x="457200" y="0"/>
                  </a:lnTo>
                  <a:close/>
                </a:path>
              </a:pathLst>
            </a:custGeom>
            <a:solidFill>
              <a:srgbClr val="4F81BB"/>
            </a:solidFill>
          </p:spPr>
          <p:txBody>
            <a:bodyPr wrap="square" lIns="0" tIns="0" rIns="0" bIns="0" rtlCol="0"/>
            <a:lstStyle/>
            <a:p>
              <a:endParaRPr/>
            </a:p>
          </p:txBody>
        </p:sp>
        <p:sp>
          <p:nvSpPr>
            <p:cNvPr id="17" name="object 17"/>
            <p:cNvSpPr/>
            <p:nvPr/>
          </p:nvSpPr>
          <p:spPr>
            <a:xfrm>
              <a:off x="713231" y="6021323"/>
              <a:ext cx="457200" cy="304800"/>
            </a:xfrm>
            <a:custGeom>
              <a:avLst/>
              <a:gdLst/>
              <a:ahLst/>
              <a:cxnLst/>
              <a:rect l="l" t="t" r="r" b="b"/>
              <a:pathLst>
                <a:path w="457200" h="304800">
                  <a:moveTo>
                    <a:pt x="0" y="304799"/>
                  </a:moveTo>
                  <a:lnTo>
                    <a:pt x="457200" y="304799"/>
                  </a:lnTo>
                  <a:lnTo>
                    <a:pt x="457200" y="0"/>
                  </a:lnTo>
                  <a:lnTo>
                    <a:pt x="0" y="0"/>
                  </a:lnTo>
                  <a:lnTo>
                    <a:pt x="0" y="304799"/>
                  </a:lnTo>
                  <a:close/>
                </a:path>
              </a:pathLst>
            </a:custGeom>
            <a:ln w="9144">
              <a:solidFill>
                <a:srgbClr val="000000"/>
              </a:solidFill>
            </a:ln>
          </p:spPr>
          <p:txBody>
            <a:bodyPr wrap="square" lIns="0" tIns="0" rIns="0" bIns="0" rtlCol="0"/>
            <a:lstStyle/>
            <a:p>
              <a:endParaRPr/>
            </a:p>
          </p:txBody>
        </p:sp>
        <p:sp>
          <p:nvSpPr>
            <p:cNvPr id="18" name="object 18"/>
            <p:cNvSpPr/>
            <p:nvPr/>
          </p:nvSpPr>
          <p:spPr>
            <a:xfrm>
              <a:off x="1322831" y="5792723"/>
              <a:ext cx="457200" cy="533400"/>
            </a:xfrm>
            <a:custGeom>
              <a:avLst/>
              <a:gdLst/>
              <a:ahLst/>
              <a:cxnLst/>
              <a:rect l="l" t="t" r="r" b="b"/>
              <a:pathLst>
                <a:path w="457200" h="533400">
                  <a:moveTo>
                    <a:pt x="457200" y="0"/>
                  </a:moveTo>
                  <a:lnTo>
                    <a:pt x="0" y="0"/>
                  </a:lnTo>
                  <a:lnTo>
                    <a:pt x="0" y="533399"/>
                  </a:lnTo>
                  <a:lnTo>
                    <a:pt x="457200" y="533399"/>
                  </a:lnTo>
                  <a:lnTo>
                    <a:pt x="457200" y="0"/>
                  </a:lnTo>
                  <a:close/>
                </a:path>
              </a:pathLst>
            </a:custGeom>
            <a:solidFill>
              <a:srgbClr val="4F81BB"/>
            </a:solidFill>
          </p:spPr>
          <p:txBody>
            <a:bodyPr wrap="square" lIns="0" tIns="0" rIns="0" bIns="0" rtlCol="0"/>
            <a:lstStyle/>
            <a:p>
              <a:endParaRPr/>
            </a:p>
          </p:txBody>
        </p:sp>
        <p:sp>
          <p:nvSpPr>
            <p:cNvPr id="19" name="object 19"/>
            <p:cNvSpPr/>
            <p:nvPr/>
          </p:nvSpPr>
          <p:spPr>
            <a:xfrm>
              <a:off x="1322831" y="5792723"/>
              <a:ext cx="457200" cy="533400"/>
            </a:xfrm>
            <a:custGeom>
              <a:avLst/>
              <a:gdLst/>
              <a:ahLst/>
              <a:cxnLst/>
              <a:rect l="l" t="t" r="r" b="b"/>
              <a:pathLst>
                <a:path w="457200" h="533400">
                  <a:moveTo>
                    <a:pt x="0" y="533399"/>
                  </a:moveTo>
                  <a:lnTo>
                    <a:pt x="457200" y="533399"/>
                  </a:lnTo>
                  <a:lnTo>
                    <a:pt x="457200" y="0"/>
                  </a:lnTo>
                  <a:lnTo>
                    <a:pt x="0" y="0"/>
                  </a:lnTo>
                  <a:lnTo>
                    <a:pt x="0" y="533399"/>
                  </a:lnTo>
                  <a:close/>
                </a:path>
              </a:pathLst>
            </a:custGeom>
            <a:ln w="9144">
              <a:solidFill>
                <a:srgbClr val="000000"/>
              </a:solidFill>
            </a:ln>
          </p:spPr>
          <p:txBody>
            <a:bodyPr wrap="square" lIns="0" tIns="0" rIns="0" bIns="0" rtlCol="0"/>
            <a:lstStyle/>
            <a:p>
              <a:endParaRPr/>
            </a:p>
          </p:txBody>
        </p:sp>
        <p:sp>
          <p:nvSpPr>
            <p:cNvPr id="20" name="object 20"/>
            <p:cNvSpPr/>
            <p:nvPr/>
          </p:nvSpPr>
          <p:spPr>
            <a:xfrm>
              <a:off x="713231" y="4344923"/>
              <a:ext cx="457200" cy="762000"/>
            </a:xfrm>
            <a:custGeom>
              <a:avLst/>
              <a:gdLst/>
              <a:ahLst/>
              <a:cxnLst/>
              <a:rect l="l" t="t" r="r" b="b"/>
              <a:pathLst>
                <a:path w="457200" h="762000">
                  <a:moveTo>
                    <a:pt x="457200" y="0"/>
                  </a:moveTo>
                  <a:lnTo>
                    <a:pt x="0" y="0"/>
                  </a:lnTo>
                  <a:lnTo>
                    <a:pt x="0" y="762000"/>
                  </a:lnTo>
                  <a:lnTo>
                    <a:pt x="457200" y="762000"/>
                  </a:lnTo>
                  <a:lnTo>
                    <a:pt x="457200" y="0"/>
                  </a:lnTo>
                  <a:close/>
                </a:path>
              </a:pathLst>
            </a:custGeom>
            <a:solidFill>
              <a:srgbClr val="4F81BB"/>
            </a:solidFill>
          </p:spPr>
          <p:txBody>
            <a:bodyPr wrap="square" lIns="0" tIns="0" rIns="0" bIns="0" rtlCol="0"/>
            <a:lstStyle/>
            <a:p>
              <a:endParaRPr/>
            </a:p>
          </p:txBody>
        </p:sp>
        <p:sp>
          <p:nvSpPr>
            <p:cNvPr id="21" name="object 21"/>
            <p:cNvSpPr/>
            <p:nvPr/>
          </p:nvSpPr>
          <p:spPr>
            <a:xfrm>
              <a:off x="713231" y="4344923"/>
              <a:ext cx="457200" cy="762000"/>
            </a:xfrm>
            <a:custGeom>
              <a:avLst/>
              <a:gdLst/>
              <a:ahLst/>
              <a:cxnLst/>
              <a:rect l="l" t="t" r="r" b="b"/>
              <a:pathLst>
                <a:path w="457200" h="762000">
                  <a:moveTo>
                    <a:pt x="0" y="762000"/>
                  </a:moveTo>
                  <a:lnTo>
                    <a:pt x="457200" y="762000"/>
                  </a:lnTo>
                  <a:lnTo>
                    <a:pt x="457200" y="0"/>
                  </a:lnTo>
                  <a:lnTo>
                    <a:pt x="0" y="0"/>
                  </a:lnTo>
                  <a:lnTo>
                    <a:pt x="0" y="762000"/>
                  </a:lnTo>
                  <a:close/>
                </a:path>
              </a:pathLst>
            </a:custGeom>
            <a:ln w="9144">
              <a:solidFill>
                <a:srgbClr val="000000"/>
              </a:solidFill>
            </a:ln>
          </p:spPr>
          <p:txBody>
            <a:bodyPr wrap="square" lIns="0" tIns="0" rIns="0" bIns="0" rtlCol="0"/>
            <a:lstStyle/>
            <a:p>
              <a:endParaRPr/>
            </a:p>
          </p:txBody>
        </p:sp>
        <p:sp>
          <p:nvSpPr>
            <p:cNvPr id="22" name="object 22"/>
            <p:cNvSpPr/>
            <p:nvPr/>
          </p:nvSpPr>
          <p:spPr>
            <a:xfrm>
              <a:off x="1322831" y="4192523"/>
              <a:ext cx="457200" cy="914400"/>
            </a:xfrm>
            <a:custGeom>
              <a:avLst/>
              <a:gdLst/>
              <a:ahLst/>
              <a:cxnLst/>
              <a:rect l="l" t="t" r="r" b="b"/>
              <a:pathLst>
                <a:path w="457200" h="914400">
                  <a:moveTo>
                    <a:pt x="457200" y="0"/>
                  </a:moveTo>
                  <a:lnTo>
                    <a:pt x="0" y="0"/>
                  </a:lnTo>
                  <a:lnTo>
                    <a:pt x="0" y="914400"/>
                  </a:lnTo>
                  <a:lnTo>
                    <a:pt x="457200" y="914400"/>
                  </a:lnTo>
                  <a:lnTo>
                    <a:pt x="457200" y="0"/>
                  </a:lnTo>
                  <a:close/>
                </a:path>
              </a:pathLst>
            </a:custGeom>
            <a:solidFill>
              <a:srgbClr val="4F81BB"/>
            </a:solidFill>
          </p:spPr>
          <p:txBody>
            <a:bodyPr wrap="square" lIns="0" tIns="0" rIns="0" bIns="0" rtlCol="0"/>
            <a:lstStyle/>
            <a:p>
              <a:endParaRPr/>
            </a:p>
          </p:txBody>
        </p:sp>
        <p:sp>
          <p:nvSpPr>
            <p:cNvPr id="23" name="object 23"/>
            <p:cNvSpPr/>
            <p:nvPr/>
          </p:nvSpPr>
          <p:spPr>
            <a:xfrm>
              <a:off x="1322831" y="4192523"/>
              <a:ext cx="457200" cy="914400"/>
            </a:xfrm>
            <a:custGeom>
              <a:avLst/>
              <a:gdLst/>
              <a:ahLst/>
              <a:cxnLst/>
              <a:rect l="l" t="t" r="r" b="b"/>
              <a:pathLst>
                <a:path w="457200" h="914400">
                  <a:moveTo>
                    <a:pt x="0" y="914400"/>
                  </a:moveTo>
                  <a:lnTo>
                    <a:pt x="457200" y="914400"/>
                  </a:lnTo>
                  <a:lnTo>
                    <a:pt x="457200" y="0"/>
                  </a:lnTo>
                  <a:lnTo>
                    <a:pt x="0" y="0"/>
                  </a:lnTo>
                  <a:lnTo>
                    <a:pt x="0" y="914400"/>
                  </a:lnTo>
                  <a:close/>
                </a:path>
              </a:pathLst>
            </a:custGeom>
            <a:ln w="9144">
              <a:solidFill>
                <a:srgbClr val="000000"/>
              </a:solidFill>
            </a:ln>
          </p:spPr>
          <p:txBody>
            <a:bodyPr wrap="square" lIns="0" tIns="0" rIns="0" bIns="0" rtlCol="0"/>
            <a:lstStyle/>
            <a:p>
              <a:endParaRPr/>
            </a:p>
          </p:txBody>
        </p:sp>
        <p:sp>
          <p:nvSpPr>
            <p:cNvPr id="24" name="object 24"/>
            <p:cNvSpPr/>
            <p:nvPr/>
          </p:nvSpPr>
          <p:spPr>
            <a:xfrm>
              <a:off x="713231" y="3582923"/>
              <a:ext cx="457200" cy="152400"/>
            </a:xfrm>
            <a:custGeom>
              <a:avLst/>
              <a:gdLst/>
              <a:ahLst/>
              <a:cxnLst/>
              <a:rect l="l" t="t" r="r" b="b"/>
              <a:pathLst>
                <a:path w="457200" h="152400">
                  <a:moveTo>
                    <a:pt x="457200" y="0"/>
                  </a:moveTo>
                  <a:lnTo>
                    <a:pt x="0" y="0"/>
                  </a:lnTo>
                  <a:lnTo>
                    <a:pt x="0" y="152400"/>
                  </a:lnTo>
                  <a:lnTo>
                    <a:pt x="457200" y="152400"/>
                  </a:lnTo>
                  <a:lnTo>
                    <a:pt x="457200" y="0"/>
                  </a:lnTo>
                  <a:close/>
                </a:path>
              </a:pathLst>
            </a:custGeom>
            <a:solidFill>
              <a:srgbClr val="4F81BB"/>
            </a:solidFill>
          </p:spPr>
          <p:txBody>
            <a:bodyPr wrap="square" lIns="0" tIns="0" rIns="0" bIns="0" rtlCol="0"/>
            <a:lstStyle/>
            <a:p>
              <a:endParaRPr/>
            </a:p>
          </p:txBody>
        </p:sp>
        <p:sp>
          <p:nvSpPr>
            <p:cNvPr id="25" name="object 25"/>
            <p:cNvSpPr/>
            <p:nvPr/>
          </p:nvSpPr>
          <p:spPr>
            <a:xfrm>
              <a:off x="713231" y="3582923"/>
              <a:ext cx="457200" cy="152400"/>
            </a:xfrm>
            <a:custGeom>
              <a:avLst/>
              <a:gdLst/>
              <a:ahLst/>
              <a:cxnLst/>
              <a:rect l="l" t="t" r="r" b="b"/>
              <a:pathLst>
                <a:path w="457200" h="152400">
                  <a:moveTo>
                    <a:pt x="0" y="152400"/>
                  </a:moveTo>
                  <a:lnTo>
                    <a:pt x="457200" y="152400"/>
                  </a:lnTo>
                  <a:lnTo>
                    <a:pt x="457200" y="0"/>
                  </a:lnTo>
                  <a:lnTo>
                    <a:pt x="0" y="0"/>
                  </a:lnTo>
                  <a:lnTo>
                    <a:pt x="0" y="152400"/>
                  </a:lnTo>
                  <a:close/>
                </a:path>
              </a:pathLst>
            </a:custGeom>
            <a:ln w="9144">
              <a:solidFill>
                <a:srgbClr val="000000"/>
              </a:solidFill>
            </a:ln>
          </p:spPr>
          <p:txBody>
            <a:bodyPr wrap="square" lIns="0" tIns="0" rIns="0" bIns="0" rtlCol="0"/>
            <a:lstStyle/>
            <a:p>
              <a:endParaRPr/>
            </a:p>
          </p:txBody>
        </p:sp>
        <p:sp>
          <p:nvSpPr>
            <p:cNvPr id="26" name="object 26"/>
            <p:cNvSpPr/>
            <p:nvPr/>
          </p:nvSpPr>
          <p:spPr>
            <a:xfrm>
              <a:off x="1322831" y="3201923"/>
              <a:ext cx="457200" cy="533400"/>
            </a:xfrm>
            <a:custGeom>
              <a:avLst/>
              <a:gdLst/>
              <a:ahLst/>
              <a:cxnLst/>
              <a:rect l="l" t="t" r="r" b="b"/>
              <a:pathLst>
                <a:path w="457200" h="533400">
                  <a:moveTo>
                    <a:pt x="457200" y="0"/>
                  </a:moveTo>
                  <a:lnTo>
                    <a:pt x="0" y="0"/>
                  </a:lnTo>
                  <a:lnTo>
                    <a:pt x="0" y="533400"/>
                  </a:lnTo>
                  <a:lnTo>
                    <a:pt x="457200" y="533400"/>
                  </a:lnTo>
                  <a:lnTo>
                    <a:pt x="457200" y="0"/>
                  </a:lnTo>
                  <a:close/>
                </a:path>
              </a:pathLst>
            </a:custGeom>
            <a:solidFill>
              <a:srgbClr val="4F81BB"/>
            </a:solidFill>
          </p:spPr>
          <p:txBody>
            <a:bodyPr wrap="square" lIns="0" tIns="0" rIns="0" bIns="0" rtlCol="0"/>
            <a:lstStyle/>
            <a:p>
              <a:endParaRPr/>
            </a:p>
          </p:txBody>
        </p:sp>
        <p:sp>
          <p:nvSpPr>
            <p:cNvPr id="27" name="object 27"/>
            <p:cNvSpPr/>
            <p:nvPr/>
          </p:nvSpPr>
          <p:spPr>
            <a:xfrm>
              <a:off x="1322831" y="3201923"/>
              <a:ext cx="457200" cy="533400"/>
            </a:xfrm>
            <a:custGeom>
              <a:avLst/>
              <a:gdLst/>
              <a:ahLst/>
              <a:cxnLst/>
              <a:rect l="l" t="t" r="r" b="b"/>
              <a:pathLst>
                <a:path w="457200" h="533400">
                  <a:moveTo>
                    <a:pt x="0" y="533400"/>
                  </a:moveTo>
                  <a:lnTo>
                    <a:pt x="457200" y="533400"/>
                  </a:lnTo>
                  <a:lnTo>
                    <a:pt x="457200" y="0"/>
                  </a:lnTo>
                  <a:lnTo>
                    <a:pt x="0" y="0"/>
                  </a:lnTo>
                  <a:lnTo>
                    <a:pt x="0" y="533400"/>
                  </a:lnTo>
                  <a:close/>
                </a:path>
              </a:pathLst>
            </a:custGeom>
            <a:ln w="9144">
              <a:solidFill>
                <a:srgbClr val="000000"/>
              </a:solidFill>
            </a:ln>
          </p:spPr>
          <p:txBody>
            <a:bodyPr wrap="square" lIns="0" tIns="0" rIns="0" bIns="0" rtlCol="0"/>
            <a:lstStyle/>
            <a:p>
              <a:endParaRPr/>
            </a:p>
          </p:txBody>
        </p:sp>
        <p:sp>
          <p:nvSpPr>
            <p:cNvPr id="28" name="object 28"/>
            <p:cNvSpPr/>
            <p:nvPr/>
          </p:nvSpPr>
          <p:spPr>
            <a:xfrm>
              <a:off x="713231" y="2287523"/>
              <a:ext cx="457200" cy="304800"/>
            </a:xfrm>
            <a:custGeom>
              <a:avLst/>
              <a:gdLst/>
              <a:ahLst/>
              <a:cxnLst/>
              <a:rect l="l" t="t" r="r" b="b"/>
              <a:pathLst>
                <a:path w="457200" h="304800">
                  <a:moveTo>
                    <a:pt x="457200" y="0"/>
                  </a:moveTo>
                  <a:lnTo>
                    <a:pt x="0" y="0"/>
                  </a:lnTo>
                  <a:lnTo>
                    <a:pt x="0" y="304800"/>
                  </a:lnTo>
                  <a:lnTo>
                    <a:pt x="457200" y="304800"/>
                  </a:lnTo>
                  <a:lnTo>
                    <a:pt x="457200" y="0"/>
                  </a:lnTo>
                  <a:close/>
                </a:path>
              </a:pathLst>
            </a:custGeom>
            <a:solidFill>
              <a:srgbClr val="4F81BB"/>
            </a:solidFill>
          </p:spPr>
          <p:txBody>
            <a:bodyPr wrap="square" lIns="0" tIns="0" rIns="0" bIns="0" rtlCol="0"/>
            <a:lstStyle/>
            <a:p>
              <a:endParaRPr/>
            </a:p>
          </p:txBody>
        </p:sp>
        <p:sp>
          <p:nvSpPr>
            <p:cNvPr id="29" name="object 29"/>
            <p:cNvSpPr/>
            <p:nvPr/>
          </p:nvSpPr>
          <p:spPr>
            <a:xfrm>
              <a:off x="713231" y="2287523"/>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ln w="9144">
              <a:solidFill>
                <a:srgbClr val="000000"/>
              </a:solidFill>
            </a:ln>
          </p:spPr>
          <p:txBody>
            <a:bodyPr wrap="square" lIns="0" tIns="0" rIns="0" bIns="0" rtlCol="0"/>
            <a:lstStyle/>
            <a:p>
              <a:endParaRPr/>
            </a:p>
          </p:txBody>
        </p:sp>
        <p:sp>
          <p:nvSpPr>
            <p:cNvPr id="30" name="object 30"/>
            <p:cNvSpPr/>
            <p:nvPr/>
          </p:nvSpPr>
          <p:spPr>
            <a:xfrm>
              <a:off x="1322831" y="2211323"/>
              <a:ext cx="457200" cy="381000"/>
            </a:xfrm>
            <a:custGeom>
              <a:avLst/>
              <a:gdLst/>
              <a:ahLst/>
              <a:cxnLst/>
              <a:rect l="l" t="t" r="r" b="b"/>
              <a:pathLst>
                <a:path w="457200" h="381000">
                  <a:moveTo>
                    <a:pt x="457200" y="0"/>
                  </a:moveTo>
                  <a:lnTo>
                    <a:pt x="0" y="0"/>
                  </a:lnTo>
                  <a:lnTo>
                    <a:pt x="0" y="381000"/>
                  </a:lnTo>
                  <a:lnTo>
                    <a:pt x="457200" y="381000"/>
                  </a:lnTo>
                  <a:lnTo>
                    <a:pt x="457200" y="0"/>
                  </a:lnTo>
                  <a:close/>
                </a:path>
              </a:pathLst>
            </a:custGeom>
            <a:solidFill>
              <a:srgbClr val="4F81BB"/>
            </a:solidFill>
          </p:spPr>
          <p:txBody>
            <a:bodyPr wrap="square" lIns="0" tIns="0" rIns="0" bIns="0" rtlCol="0"/>
            <a:lstStyle/>
            <a:p>
              <a:endParaRPr/>
            </a:p>
          </p:txBody>
        </p:sp>
        <p:sp>
          <p:nvSpPr>
            <p:cNvPr id="31" name="object 31"/>
            <p:cNvSpPr/>
            <p:nvPr/>
          </p:nvSpPr>
          <p:spPr>
            <a:xfrm>
              <a:off x="1322831" y="2211323"/>
              <a:ext cx="457200" cy="381000"/>
            </a:xfrm>
            <a:custGeom>
              <a:avLst/>
              <a:gdLst/>
              <a:ahLst/>
              <a:cxnLst/>
              <a:rect l="l" t="t" r="r" b="b"/>
              <a:pathLst>
                <a:path w="457200" h="381000">
                  <a:moveTo>
                    <a:pt x="0" y="381000"/>
                  </a:moveTo>
                  <a:lnTo>
                    <a:pt x="457200" y="381000"/>
                  </a:lnTo>
                  <a:lnTo>
                    <a:pt x="457200" y="0"/>
                  </a:lnTo>
                  <a:lnTo>
                    <a:pt x="0" y="0"/>
                  </a:lnTo>
                  <a:lnTo>
                    <a:pt x="0" y="381000"/>
                  </a:lnTo>
                  <a:close/>
                </a:path>
              </a:pathLst>
            </a:custGeom>
            <a:ln w="9144">
              <a:solidFill>
                <a:srgbClr val="000000"/>
              </a:solidFill>
            </a:ln>
          </p:spPr>
          <p:txBody>
            <a:bodyPr wrap="square" lIns="0" tIns="0" rIns="0" bIns="0" rtlCol="0"/>
            <a:lstStyle/>
            <a:p>
              <a:endParaRPr/>
            </a:p>
          </p:txBody>
        </p:sp>
      </p:grpSp>
      <p:sp>
        <p:nvSpPr>
          <p:cNvPr id="32" name="object 32"/>
          <p:cNvSpPr txBox="1"/>
          <p:nvPr/>
        </p:nvSpPr>
        <p:spPr>
          <a:xfrm>
            <a:off x="2329688" y="2610103"/>
            <a:ext cx="738505"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3</a:t>
            </a:r>
            <a:r>
              <a:rPr dirty="0">
                <a:latin typeface="Arial MT"/>
                <a:cs typeface="Arial MT"/>
              </a:rPr>
              <a:t>	</a:t>
            </a:r>
            <a:r>
              <a:rPr spc="-50" dirty="0">
                <a:latin typeface="Arial MT"/>
                <a:cs typeface="Arial MT"/>
              </a:rPr>
              <a:t>4</a:t>
            </a:r>
            <a:endParaRPr>
              <a:latin typeface="Arial MT"/>
              <a:cs typeface="Arial MT"/>
            </a:endParaRPr>
          </a:p>
        </p:txBody>
      </p:sp>
      <p:sp>
        <p:nvSpPr>
          <p:cNvPr id="33" name="object 33"/>
          <p:cNvSpPr txBox="1"/>
          <p:nvPr/>
        </p:nvSpPr>
        <p:spPr>
          <a:xfrm>
            <a:off x="2329687" y="3682061"/>
            <a:ext cx="342900" cy="300355"/>
          </a:xfrm>
          <a:prstGeom prst="rect">
            <a:avLst/>
          </a:prstGeom>
        </p:spPr>
        <p:txBody>
          <a:bodyPr vert="horz" wrap="square" lIns="0" tIns="12700" rIns="0" bIns="0" rtlCol="0">
            <a:spAutoFit/>
          </a:bodyPr>
          <a:lstStyle/>
          <a:p>
            <a:pPr marL="12700">
              <a:spcBef>
                <a:spcPts val="100"/>
              </a:spcBef>
            </a:pPr>
            <a:r>
              <a:rPr spc="-25" dirty="0">
                <a:latin typeface="Arial MT"/>
                <a:cs typeface="Arial MT"/>
              </a:rPr>
              <a:t>1.5</a:t>
            </a:r>
            <a:endParaRPr>
              <a:latin typeface="Arial MT"/>
              <a:cs typeface="Arial MT"/>
            </a:endParaRPr>
          </a:p>
        </p:txBody>
      </p:sp>
      <p:sp>
        <p:nvSpPr>
          <p:cNvPr id="34" name="object 34"/>
          <p:cNvSpPr txBox="1"/>
          <p:nvPr/>
        </p:nvSpPr>
        <p:spPr>
          <a:xfrm>
            <a:off x="3038095" y="3726942"/>
            <a:ext cx="153035" cy="299720"/>
          </a:xfrm>
          <a:prstGeom prst="rect">
            <a:avLst/>
          </a:prstGeom>
        </p:spPr>
        <p:txBody>
          <a:bodyPr vert="horz" wrap="square" lIns="0" tIns="12700" rIns="0" bIns="0" rtlCol="0">
            <a:spAutoFit/>
          </a:bodyPr>
          <a:lstStyle/>
          <a:p>
            <a:pPr marL="12700">
              <a:spcBef>
                <a:spcPts val="100"/>
              </a:spcBef>
            </a:pPr>
            <a:r>
              <a:rPr spc="-50" dirty="0">
                <a:latin typeface="Arial MT"/>
                <a:cs typeface="Arial MT"/>
              </a:rPr>
              <a:t>5</a:t>
            </a:r>
            <a:endParaRPr>
              <a:latin typeface="Arial MT"/>
              <a:cs typeface="Arial MT"/>
            </a:endParaRPr>
          </a:p>
        </p:txBody>
      </p:sp>
      <p:sp>
        <p:nvSpPr>
          <p:cNvPr id="35" name="object 35"/>
          <p:cNvSpPr txBox="1"/>
          <p:nvPr/>
        </p:nvSpPr>
        <p:spPr>
          <a:xfrm>
            <a:off x="2329688" y="5058917"/>
            <a:ext cx="738505"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6</a:t>
            </a:r>
            <a:r>
              <a:rPr dirty="0">
                <a:latin typeface="Arial MT"/>
                <a:cs typeface="Arial MT"/>
              </a:rPr>
              <a:t>	</a:t>
            </a:r>
            <a:r>
              <a:rPr spc="-50" dirty="0">
                <a:latin typeface="Arial MT"/>
                <a:cs typeface="Arial MT"/>
              </a:rPr>
              <a:t>8</a:t>
            </a:r>
            <a:endParaRPr>
              <a:latin typeface="Arial MT"/>
              <a:cs typeface="Arial MT"/>
            </a:endParaRPr>
          </a:p>
        </p:txBody>
      </p:sp>
      <p:sp>
        <p:nvSpPr>
          <p:cNvPr id="36" name="object 36"/>
          <p:cNvSpPr txBox="1"/>
          <p:nvPr/>
        </p:nvSpPr>
        <p:spPr>
          <a:xfrm>
            <a:off x="2329688" y="6261608"/>
            <a:ext cx="808355" cy="299720"/>
          </a:xfrm>
          <a:prstGeom prst="rect">
            <a:avLst/>
          </a:prstGeom>
        </p:spPr>
        <p:txBody>
          <a:bodyPr vert="horz" wrap="square" lIns="0" tIns="12700" rIns="0" bIns="0" rtlCol="0">
            <a:spAutoFit/>
          </a:bodyPr>
          <a:lstStyle/>
          <a:p>
            <a:pPr marL="12700">
              <a:spcBef>
                <a:spcPts val="100"/>
              </a:spcBef>
              <a:tabLst>
                <a:tab pos="667385" algn="l"/>
              </a:tabLst>
            </a:pPr>
            <a:r>
              <a:rPr spc="-25" dirty="0">
                <a:latin typeface="Arial MT"/>
                <a:cs typeface="Arial MT"/>
              </a:rPr>
              <a:t>2.5</a:t>
            </a:r>
            <a:r>
              <a:rPr dirty="0">
                <a:latin typeface="Arial MT"/>
                <a:cs typeface="Arial MT"/>
              </a:rPr>
              <a:t>	</a:t>
            </a:r>
            <a:r>
              <a:rPr spc="-50" dirty="0">
                <a:latin typeface="Arial MT"/>
                <a:cs typeface="Arial MT"/>
              </a:rPr>
              <a:t>5</a:t>
            </a:r>
            <a:endParaRPr>
              <a:latin typeface="Arial MT"/>
              <a:cs typeface="Arial MT"/>
            </a:endParaRPr>
          </a:p>
        </p:txBody>
      </p:sp>
      <p:grpSp>
        <p:nvGrpSpPr>
          <p:cNvPr id="37" name="object 37"/>
          <p:cNvGrpSpPr/>
          <p:nvPr/>
        </p:nvGrpSpPr>
        <p:grpSpPr>
          <a:xfrm>
            <a:off x="4109973" y="918717"/>
            <a:ext cx="1911350" cy="5727700"/>
            <a:chOff x="2585973" y="918717"/>
            <a:chExt cx="1911350" cy="5727700"/>
          </a:xfrm>
        </p:grpSpPr>
        <p:sp>
          <p:nvSpPr>
            <p:cNvPr id="38" name="object 38"/>
            <p:cNvSpPr/>
            <p:nvPr/>
          </p:nvSpPr>
          <p:spPr>
            <a:xfrm>
              <a:off x="2595371" y="928115"/>
              <a:ext cx="1891030" cy="5707380"/>
            </a:xfrm>
            <a:custGeom>
              <a:avLst/>
              <a:gdLst/>
              <a:ahLst/>
              <a:cxnLst/>
              <a:rect l="l" t="t" r="r" b="b"/>
              <a:pathLst>
                <a:path w="1891029" h="5707380">
                  <a:moveTo>
                    <a:pt x="1890902" y="0"/>
                  </a:moveTo>
                  <a:lnTo>
                    <a:pt x="0" y="0"/>
                  </a:lnTo>
                  <a:lnTo>
                    <a:pt x="0" y="5707380"/>
                  </a:lnTo>
                  <a:lnTo>
                    <a:pt x="1890902" y="5707380"/>
                  </a:lnTo>
                  <a:lnTo>
                    <a:pt x="1890902" y="0"/>
                  </a:lnTo>
                  <a:close/>
                </a:path>
              </a:pathLst>
            </a:custGeom>
            <a:solidFill>
              <a:srgbClr val="FFFFCC"/>
            </a:solidFill>
          </p:spPr>
          <p:txBody>
            <a:bodyPr wrap="square" lIns="0" tIns="0" rIns="0" bIns="0" rtlCol="0"/>
            <a:lstStyle/>
            <a:p>
              <a:endParaRPr/>
            </a:p>
          </p:txBody>
        </p:sp>
        <p:sp>
          <p:nvSpPr>
            <p:cNvPr id="39" name="object 39"/>
            <p:cNvSpPr/>
            <p:nvPr/>
          </p:nvSpPr>
          <p:spPr>
            <a:xfrm>
              <a:off x="2596133" y="928877"/>
              <a:ext cx="1891030" cy="5707380"/>
            </a:xfrm>
            <a:custGeom>
              <a:avLst/>
              <a:gdLst/>
              <a:ahLst/>
              <a:cxnLst/>
              <a:rect l="l" t="t" r="r" b="b"/>
              <a:pathLst>
                <a:path w="1891029" h="5707380">
                  <a:moveTo>
                    <a:pt x="0" y="5707380"/>
                  </a:moveTo>
                  <a:lnTo>
                    <a:pt x="1890902" y="5707380"/>
                  </a:lnTo>
                  <a:lnTo>
                    <a:pt x="1890902" y="0"/>
                  </a:lnTo>
                  <a:lnTo>
                    <a:pt x="0" y="0"/>
                  </a:lnTo>
                  <a:lnTo>
                    <a:pt x="0" y="5707380"/>
                  </a:lnTo>
                  <a:close/>
                </a:path>
              </a:pathLst>
            </a:custGeom>
            <a:ln w="19812">
              <a:solidFill>
                <a:srgbClr val="808080"/>
              </a:solidFill>
            </a:ln>
          </p:spPr>
          <p:txBody>
            <a:bodyPr wrap="square" lIns="0" tIns="0" rIns="0" bIns="0" rtlCol="0"/>
            <a:lstStyle/>
            <a:p>
              <a:endParaRPr/>
            </a:p>
          </p:txBody>
        </p:sp>
      </p:grpSp>
      <p:sp>
        <p:nvSpPr>
          <p:cNvPr id="40" name="object 40"/>
          <p:cNvSpPr txBox="1"/>
          <p:nvPr/>
        </p:nvSpPr>
        <p:spPr>
          <a:xfrm>
            <a:off x="4361433" y="1019936"/>
            <a:ext cx="1367790" cy="574040"/>
          </a:xfrm>
          <a:prstGeom prst="rect">
            <a:avLst/>
          </a:prstGeom>
        </p:spPr>
        <p:txBody>
          <a:bodyPr vert="horz" wrap="square" lIns="0" tIns="12700" rIns="0" bIns="0" rtlCol="0">
            <a:spAutoFit/>
          </a:bodyPr>
          <a:lstStyle/>
          <a:p>
            <a:pPr marL="283845" marR="5080" indent="-271780">
              <a:spcBef>
                <a:spcPts val="100"/>
              </a:spcBef>
            </a:pPr>
            <a:r>
              <a:rPr b="1" dirty="0">
                <a:solidFill>
                  <a:srgbClr val="FF0000"/>
                </a:solidFill>
                <a:latin typeface="Arial"/>
                <a:cs typeface="Arial"/>
              </a:rPr>
              <a:t>Examples</a:t>
            </a:r>
            <a:r>
              <a:rPr b="1" spc="-75" dirty="0">
                <a:solidFill>
                  <a:srgbClr val="FF0000"/>
                </a:solidFill>
                <a:latin typeface="Arial"/>
                <a:cs typeface="Arial"/>
              </a:rPr>
              <a:t> </a:t>
            </a:r>
            <a:r>
              <a:rPr b="1" spc="-25" dirty="0">
                <a:solidFill>
                  <a:srgbClr val="FF0000"/>
                </a:solidFill>
                <a:latin typeface="Arial"/>
                <a:cs typeface="Arial"/>
              </a:rPr>
              <a:t>of </a:t>
            </a:r>
            <a:r>
              <a:rPr b="1" dirty="0">
                <a:solidFill>
                  <a:srgbClr val="FF0000"/>
                </a:solidFill>
                <a:latin typeface="Arial"/>
                <a:cs typeface="Arial"/>
              </a:rPr>
              <a:t>class</a:t>
            </a:r>
            <a:r>
              <a:rPr b="1" spc="-40" dirty="0">
                <a:solidFill>
                  <a:srgbClr val="FF0000"/>
                </a:solidFill>
                <a:latin typeface="Arial"/>
                <a:cs typeface="Arial"/>
              </a:rPr>
              <a:t> </a:t>
            </a:r>
            <a:r>
              <a:rPr b="1" spc="-50" dirty="0">
                <a:solidFill>
                  <a:srgbClr val="FF0000"/>
                </a:solidFill>
                <a:latin typeface="Arial"/>
                <a:cs typeface="Arial"/>
              </a:rPr>
              <a:t>B</a:t>
            </a:r>
            <a:endParaRPr>
              <a:latin typeface="Arial"/>
              <a:cs typeface="Arial"/>
            </a:endParaRPr>
          </a:p>
        </p:txBody>
      </p:sp>
      <p:grpSp>
        <p:nvGrpSpPr>
          <p:cNvPr id="41" name="object 41"/>
          <p:cNvGrpSpPr/>
          <p:nvPr/>
        </p:nvGrpSpPr>
        <p:grpSpPr>
          <a:xfrm>
            <a:off x="4407408" y="2034540"/>
            <a:ext cx="1076325" cy="4276725"/>
            <a:chOff x="2883407" y="2034539"/>
            <a:chExt cx="1076325" cy="4276725"/>
          </a:xfrm>
        </p:grpSpPr>
        <p:sp>
          <p:nvSpPr>
            <p:cNvPr id="42" name="object 42"/>
            <p:cNvSpPr/>
            <p:nvPr/>
          </p:nvSpPr>
          <p:spPr>
            <a:xfrm>
              <a:off x="3497579" y="5925311"/>
              <a:ext cx="457200" cy="381000"/>
            </a:xfrm>
            <a:custGeom>
              <a:avLst/>
              <a:gdLst/>
              <a:ahLst/>
              <a:cxnLst/>
              <a:rect l="l" t="t" r="r" b="b"/>
              <a:pathLst>
                <a:path w="457200" h="381000">
                  <a:moveTo>
                    <a:pt x="457200" y="0"/>
                  </a:moveTo>
                  <a:lnTo>
                    <a:pt x="0" y="0"/>
                  </a:lnTo>
                  <a:lnTo>
                    <a:pt x="0" y="381000"/>
                  </a:lnTo>
                  <a:lnTo>
                    <a:pt x="457200" y="381000"/>
                  </a:lnTo>
                  <a:lnTo>
                    <a:pt x="457200" y="0"/>
                  </a:lnTo>
                  <a:close/>
                </a:path>
              </a:pathLst>
            </a:custGeom>
            <a:solidFill>
              <a:srgbClr val="4F81BB"/>
            </a:solidFill>
          </p:spPr>
          <p:txBody>
            <a:bodyPr wrap="square" lIns="0" tIns="0" rIns="0" bIns="0" rtlCol="0"/>
            <a:lstStyle/>
            <a:p>
              <a:endParaRPr/>
            </a:p>
          </p:txBody>
        </p:sp>
        <p:sp>
          <p:nvSpPr>
            <p:cNvPr id="43" name="object 43"/>
            <p:cNvSpPr/>
            <p:nvPr/>
          </p:nvSpPr>
          <p:spPr>
            <a:xfrm>
              <a:off x="3497579" y="5925311"/>
              <a:ext cx="457200" cy="381000"/>
            </a:xfrm>
            <a:custGeom>
              <a:avLst/>
              <a:gdLst/>
              <a:ahLst/>
              <a:cxnLst/>
              <a:rect l="l" t="t" r="r" b="b"/>
              <a:pathLst>
                <a:path w="457200" h="381000">
                  <a:moveTo>
                    <a:pt x="0" y="381000"/>
                  </a:moveTo>
                  <a:lnTo>
                    <a:pt x="457200" y="381000"/>
                  </a:lnTo>
                  <a:lnTo>
                    <a:pt x="457200" y="0"/>
                  </a:lnTo>
                  <a:lnTo>
                    <a:pt x="0" y="0"/>
                  </a:lnTo>
                  <a:lnTo>
                    <a:pt x="0" y="381000"/>
                  </a:lnTo>
                  <a:close/>
                </a:path>
              </a:pathLst>
            </a:custGeom>
            <a:ln w="9144">
              <a:solidFill>
                <a:srgbClr val="000000"/>
              </a:solidFill>
            </a:ln>
          </p:spPr>
          <p:txBody>
            <a:bodyPr wrap="square" lIns="0" tIns="0" rIns="0" bIns="0" rtlCol="0"/>
            <a:lstStyle/>
            <a:p>
              <a:endParaRPr/>
            </a:p>
          </p:txBody>
        </p:sp>
        <p:sp>
          <p:nvSpPr>
            <p:cNvPr id="44" name="object 44"/>
            <p:cNvSpPr/>
            <p:nvPr/>
          </p:nvSpPr>
          <p:spPr>
            <a:xfrm>
              <a:off x="2887979" y="5772911"/>
              <a:ext cx="457200" cy="533400"/>
            </a:xfrm>
            <a:custGeom>
              <a:avLst/>
              <a:gdLst/>
              <a:ahLst/>
              <a:cxnLst/>
              <a:rect l="l" t="t" r="r" b="b"/>
              <a:pathLst>
                <a:path w="457200" h="533400">
                  <a:moveTo>
                    <a:pt x="457199" y="0"/>
                  </a:moveTo>
                  <a:lnTo>
                    <a:pt x="0" y="0"/>
                  </a:lnTo>
                  <a:lnTo>
                    <a:pt x="0" y="533400"/>
                  </a:lnTo>
                  <a:lnTo>
                    <a:pt x="457199" y="533400"/>
                  </a:lnTo>
                  <a:lnTo>
                    <a:pt x="457199" y="0"/>
                  </a:lnTo>
                  <a:close/>
                </a:path>
              </a:pathLst>
            </a:custGeom>
            <a:solidFill>
              <a:srgbClr val="4F81BB"/>
            </a:solidFill>
          </p:spPr>
          <p:txBody>
            <a:bodyPr wrap="square" lIns="0" tIns="0" rIns="0" bIns="0" rtlCol="0"/>
            <a:lstStyle/>
            <a:p>
              <a:endParaRPr/>
            </a:p>
          </p:txBody>
        </p:sp>
        <p:sp>
          <p:nvSpPr>
            <p:cNvPr id="45" name="object 45"/>
            <p:cNvSpPr/>
            <p:nvPr/>
          </p:nvSpPr>
          <p:spPr>
            <a:xfrm>
              <a:off x="2887979" y="5772911"/>
              <a:ext cx="457200" cy="533400"/>
            </a:xfrm>
            <a:custGeom>
              <a:avLst/>
              <a:gdLst/>
              <a:ahLst/>
              <a:cxnLst/>
              <a:rect l="l" t="t" r="r" b="b"/>
              <a:pathLst>
                <a:path w="457200" h="533400">
                  <a:moveTo>
                    <a:pt x="0" y="533400"/>
                  </a:moveTo>
                  <a:lnTo>
                    <a:pt x="457199" y="533400"/>
                  </a:lnTo>
                  <a:lnTo>
                    <a:pt x="457199" y="0"/>
                  </a:lnTo>
                  <a:lnTo>
                    <a:pt x="0" y="0"/>
                  </a:lnTo>
                  <a:lnTo>
                    <a:pt x="0" y="533400"/>
                  </a:lnTo>
                  <a:close/>
                </a:path>
              </a:pathLst>
            </a:custGeom>
            <a:ln w="9144">
              <a:solidFill>
                <a:srgbClr val="000000"/>
              </a:solidFill>
            </a:ln>
          </p:spPr>
          <p:txBody>
            <a:bodyPr wrap="square" lIns="0" tIns="0" rIns="0" bIns="0" rtlCol="0"/>
            <a:lstStyle/>
            <a:p>
              <a:endParaRPr/>
            </a:p>
          </p:txBody>
        </p:sp>
        <p:sp>
          <p:nvSpPr>
            <p:cNvPr id="46" name="object 46"/>
            <p:cNvSpPr/>
            <p:nvPr/>
          </p:nvSpPr>
          <p:spPr>
            <a:xfrm>
              <a:off x="3497579" y="4706111"/>
              <a:ext cx="457200" cy="381000"/>
            </a:xfrm>
            <a:custGeom>
              <a:avLst/>
              <a:gdLst/>
              <a:ahLst/>
              <a:cxnLst/>
              <a:rect l="l" t="t" r="r" b="b"/>
              <a:pathLst>
                <a:path w="457200" h="381000">
                  <a:moveTo>
                    <a:pt x="457200" y="0"/>
                  </a:moveTo>
                  <a:lnTo>
                    <a:pt x="0" y="0"/>
                  </a:lnTo>
                  <a:lnTo>
                    <a:pt x="0" y="381000"/>
                  </a:lnTo>
                  <a:lnTo>
                    <a:pt x="457200" y="381000"/>
                  </a:lnTo>
                  <a:lnTo>
                    <a:pt x="457200" y="0"/>
                  </a:lnTo>
                  <a:close/>
                </a:path>
              </a:pathLst>
            </a:custGeom>
            <a:solidFill>
              <a:srgbClr val="4F81BB"/>
            </a:solidFill>
          </p:spPr>
          <p:txBody>
            <a:bodyPr wrap="square" lIns="0" tIns="0" rIns="0" bIns="0" rtlCol="0"/>
            <a:lstStyle/>
            <a:p>
              <a:endParaRPr/>
            </a:p>
          </p:txBody>
        </p:sp>
        <p:sp>
          <p:nvSpPr>
            <p:cNvPr id="47" name="object 47"/>
            <p:cNvSpPr/>
            <p:nvPr/>
          </p:nvSpPr>
          <p:spPr>
            <a:xfrm>
              <a:off x="3497579" y="4706111"/>
              <a:ext cx="457200" cy="381000"/>
            </a:xfrm>
            <a:custGeom>
              <a:avLst/>
              <a:gdLst/>
              <a:ahLst/>
              <a:cxnLst/>
              <a:rect l="l" t="t" r="r" b="b"/>
              <a:pathLst>
                <a:path w="457200" h="381000">
                  <a:moveTo>
                    <a:pt x="0" y="381000"/>
                  </a:moveTo>
                  <a:lnTo>
                    <a:pt x="457200" y="381000"/>
                  </a:lnTo>
                  <a:lnTo>
                    <a:pt x="457200" y="0"/>
                  </a:lnTo>
                  <a:lnTo>
                    <a:pt x="0" y="0"/>
                  </a:lnTo>
                  <a:lnTo>
                    <a:pt x="0" y="381000"/>
                  </a:lnTo>
                  <a:close/>
                </a:path>
              </a:pathLst>
            </a:custGeom>
            <a:ln w="9144">
              <a:solidFill>
                <a:srgbClr val="000000"/>
              </a:solidFill>
            </a:ln>
          </p:spPr>
          <p:txBody>
            <a:bodyPr wrap="square" lIns="0" tIns="0" rIns="0" bIns="0" rtlCol="0"/>
            <a:lstStyle/>
            <a:p>
              <a:endParaRPr/>
            </a:p>
          </p:txBody>
        </p:sp>
        <p:sp>
          <p:nvSpPr>
            <p:cNvPr id="48" name="object 48"/>
            <p:cNvSpPr/>
            <p:nvPr/>
          </p:nvSpPr>
          <p:spPr>
            <a:xfrm>
              <a:off x="2887979" y="4172711"/>
              <a:ext cx="457200" cy="914400"/>
            </a:xfrm>
            <a:custGeom>
              <a:avLst/>
              <a:gdLst/>
              <a:ahLst/>
              <a:cxnLst/>
              <a:rect l="l" t="t" r="r" b="b"/>
              <a:pathLst>
                <a:path w="457200" h="914400">
                  <a:moveTo>
                    <a:pt x="457199" y="0"/>
                  </a:moveTo>
                  <a:lnTo>
                    <a:pt x="0" y="0"/>
                  </a:lnTo>
                  <a:lnTo>
                    <a:pt x="0" y="914400"/>
                  </a:lnTo>
                  <a:lnTo>
                    <a:pt x="457199" y="914400"/>
                  </a:lnTo>
                  <a:lnTo>
                    <a:pt x="457199" y="0"/>
                  </a:lnTo>
                  <a:close/>
                </a:path>
              </a:pathLst>
            </a:custGeom>
            <a:solidFill>
              <a:srgbClr val="4F81BB"/>
            </a:solidFill>
          </p:spPr>
          <p:txBody>
            <a:bodyPr wrap="square" lIns="0" tIns="0" rIns="0" bIns="0" rtlCol="0"/>
            <a:lstStyle/>
            <a:p>
              <a:endParaRPr/>
            </a:p>
          </p:txBody>
        </p:sp>
        <p:sp>
          <p:nvSpPr>
            <p:cNvPr id="49" name="object 49"/>
            <p:cNvSpPr/>
            <p:nvPr/>
          </p:nvSpPr>
          <p:spPr>
            <a:xfrm>
              <a:off x="2887979" y="4172711"/>
              <a:ext cx="457200" cy="914400"/>
            </a:xfrm>
            <a:custGeom>
              <a:avLst/>
              <a:gdLst/>
              <a:ahLst/>
              <a:cxnLst/>
              <a:rect l="l" t="t" r="r" b="b"/>
              <a:pathLst>
                <a:path w="457200" h="914400">
                  <a:moveTo>
                    <a:pt x="0" y="914400"/>
                  </a:moveTo>
                  <a:lnTo>
                    <a:pt x="457199" y="914400"/>
                  </a:lnTo>
                  <a:lnTo>
                    <a:pt x="457199" y="0"/>
                  </a:lnTo>
                  <a:lnTo>
                    <a:pt x="0" y="0"/>
                  </a:lnTo>
                  <a:lnTo>
                    <a:pt x="0" y="914400"/>
                  </a:lnTo>
                  <a:close/>
                </a:path>
              </a:pathLst>
            </a:custGeom>
            <a:ln w="9144">
              <a:solidFill>
                <a:srgbClr val="000000"/>
              </a:solidFill>
            </a:ln>
          </p:spPr>
          <p:txBody>
            <a:bodyPr wrap="square" lIns="0" tIns="0" rIns="0" bIns="0" rtlCol="0"/>
            <a:lstStyle/>
            <a:p>
              <a:endParaRPr/>
            </a:p>
          </p:txBody>
        </p:sp>
        <p:sp>
          <p:nvSpPr>
            <p:cNvPr id="50" name="object 50"/>
            <p:cNvSpPr/>
            <p:nvPr/>
          </p:nvSpPr>
          <p:spPr>
            <a:xfrm>
              <a:off x="3497579" y="3470147"/>
              <a:ext cx="457200" cy="245110"/>
            </a:xfrm>
            <a:custGeom>
              <a:avLst/>
              <a:gdLst/>
              <a:ahLst/>
              <a:cxnLst/>
              <a:rect l="l" t="t" r="r" b="b"/>
              <a:pathLst>
                <a:path w="457200" h="245110">
                  <a:moveTo>
                    <a:pt x="457200" y="0"/>
                  </a:moveTo>
                  <a:lnTo>
                    <a:pt x="0" y="0"/>
                  </a:lnTo>
                  <a:lnTo>
                    <a:pt x="0" y="244982"/>
                  </a:lnTo>
                  <a:lnTo>
                    <a:pt x="457200" y="244982"/>
                  </a:lnTo>
                  <a:lnTo>
                    <a:pt x="457200" y="0"/>
                  </a:lnTo>
                  <a:close/>
                </a:path>
              </a:pathLst>
            </a:custGeom>
            <a:solidFill>
              <a:srgbClr val="4F81BB"/>
            </a:solidFill>
          </p:spPr>
          <p:txBody>
            <a:bodyPr wrap="square" lIns="0" tIns="0" rIns="0" bIns="0" rtlCol="0"/>
            <a:lstStyle/>
            <a:p>
              <a:endParaRPr/>
            </a:p>
          </p:txBody>
        </p:sp>
        <p:sp>
          <p:nvSpPr>
            <p:cNvPr id="51" name="object 51"/>
            <p:cNvSpPr/>
            <p:nvPr/>
          </p:nvSpPr>
          <p:spPr>
            <a:xfrm>
              <a:off x="3497579" y="3470147"/>
              <a:ext cx="457200" cy="245110"/>
            </a:xfrm>
            <a:custGeom>
              <a:avLst/>
              <a:gdLst/>
              <a:ahLst/>
              <a:cxnLst/>
              <a:rect l="l" t="t" r="r" b="b"/>
              <a:pathLst>
                <a:path w="457200" h="245110">
                  <a:moveTo>
                    <a:pt x="0" y="244982"/>
                  </a:moveTo>
                  <a:lnTo>
                    <a:pt x="457200" y="244982"/>
                  </a:lnTo>
                  <a:lnTo>
                    <a:pt x="457200" y="0"/>
                  </a:lnTo>
                  <a:lnTo>
                    <a:pt x="0" y="0"/>
                  </a:lnTo>
                  <a:lnTo>
                    <a:pt x="0" y="244982"/>
                  </a:lnTo>
                  <a:close/>
                </a:path>
              </a:pathLst>
            </a:custGeom>
            <a:ln w="9144">
              <a:solidFill>
                <a:srgbClr val="000000"/>
              </a:solidFill>
            </a:ln>
          </p:spPr>
          <p:txBody>
            <a:bodyPr wrap="square" lIns="0" tIns="0" rIns="0" bIns="0" rtlCol="0"/>
            <a:lstStyle/>
            <a:p>
              <a:endParaRPr/>
            </a:p>
          </p:txBody>
        </p:sp>
        <p:sp>
          <p:nvSpPr>
            <p:cNvPr id="52" name="object 52"/>
            <p:cNvSpPr/>
            <p:nvPr/>
          </p:nvSpPr>
          <p:spPr>
            <a:xfrm>
              <a:off x="2887979" y="3182111"/>
              <a:ext cx="457200" cy="533400"/>
            </a:xfrm>
            <a:custGeom>
              <a:avLst/>
              <a:gdLst/>
              <a:ahLst/>
              <a:cxnLst/>
              <a:rect l="l" t="t" r="r" b="b"/>
              <a:pathLst>
                <a:path w="457200" h="533400">
                  <a:moveTo>
                    <a:pt x="457199" y="0"/>
                  </a:moveTo>
                  <a:lnTo>
                    <a:pt x="0" y="0"/>
                  </a:lnTo>
                  <a:lnTo>
                    <a:pt x="0" y="533400"/>
                  </a:lnTo>
                  <a:lnTo>
                    <a:pt x="457199" y="533400"/>
                  </a:lnTo>
                  <a:lnTo>
                    <a:pt x="457199" y="0"/>
                  </a:lnTo>
                  <a:close/>
                </a:path>
              </a:pathLst>
            </a:custGeom>
            <a:solidFill>
              <a:srgbClr val="4F81BB"/>
            </a:solidFill>
          </p:spPr>
          <p:txBody>
            <a:bodyPr wrap="square" lIns="0" tIns="0" rIns="0" bIns="0" rtlCol="0"/>
            <a:lstStyle/>
            <a:p>
              <a:endParaRPr/>
            </a:p>
          </p:txBody>
        </p:sp>
        <p:sp>
          <p:nvSpPr>
            <p:cNvPr id="53" name="object 53"/>
            <p:cNvSpPr/>
            <p:nvPr/>
          </p:nvSpPr>
          <p:spPr>
            <a:xfrm>
              <a:off x="2887979" y="3182111"/>
              <a:ext cx="457200" cy="533400"/>
            </a:xfrm>
            <a:custGeom>
              <a:avLst/>
              <a:gdLst/>
              <a:ahLst/>
              <a:cxnLst/>
              <a:rect l="l" t="t" r="r" b="b"/>
              <a:pathLst>
                <a:path w="457200" h="533400">
                  <a:moveTo>
                    <a:pt x="0" y="533400"/>
                  </a:moveTo>
                  <a:lnTo>
                    <a:pt x="457199" y="533400"/>
                  </a:lnTo>
                  <a:lnTo>
                    <a:pt x="457199" y="0"/>
                  </a:lnTo>
                  <a:lnTo>
                    <a:pt x="0" y="0"/>
                  </a:lnTo>
                  <a:lnTo>
                    <a:pt x="0" y="533400"/>
                  </a:lnTo>
                  <a:close/>
                </a:path>
              </a:pathLst>
            </a:custGeom>
            <a:ln w="9144">
              <a:solidFill>
                <a:srgbClr val="000000"/>
              </a:solidFill>
            </a:ln>
          </p:spPr>
          <p:txBody>
            <a:bodyPr wrap="square" lIns="0" tIns="0" rIns="0" bIns="0" rtlCol="0"/>
            <a:lstStyle/>
            <a:p>
              <a:endParaRPr/>
            </a:p>
          </p:txBody>
        </p:sp>
        <p:sp>
          <p:nvSpPr>
            <p:cNvPr id="54" name="object 54"/>
            <p:cNvSpPr/>
            <p:nvPr/>
          </p:nvSpPr>
          <p:spPr>
            <a:xfrm>
              <a:off x="3497579" y="2267711"/>
              <a:ext cx="457200" cy="304800"/>
            </a:xfrm>
            <a:custGeom>
              <a:avLst/>
              <a:gdLst/>
              <a:ahLst/>
              <a:cxnLst/>
              <a:rect l="l" t="t" r="r" b="b"/>
              <a:pathLst>
                <a:path w="457200" h="304800">
                  <a:moveTo>
                    <a:pt x="457200" y="0"/>
                  </a:moveTo>
                  <a:lnTo>
                    <a:pt x="0" y="0"/>
                  </a:lnTo>
                  <a:lnTo>
                    <a:pt x="0" y="304800"/>
                  </a:lnTo>
                  <a:lnTo>
                    <a:pt x="457200" y="304800"/>
                  </a:lnTo>
                  <a:lnTo>
                    <a:pt x="457200" y="0"/>
                  </a:lnTo>
                  <a:close/>
                </a:path>
              </a:pathLst>
            </a:custGeom>
            <a:solidFill>
              <a:srgbClr val="4F81BB"/>
            </a:solidFill>
          </p:spPr>
          <p:txBody>
            <a:bodyPr wrap="square" lIns="0" tIns="0" rIns="0" bIns="0" rtlCol="0"/>
            <a:lstStyle/>
            <a:p>
              <a:endParaRPr/>
            </a:p>
          </p:txBody>
        </p:sp>
        <p:sp>
          <p:nvSpPr>
            <p:cNvPr id="55" name="object 55"/>
            <p:cNvSpPr/>
            <p:nvPr/>
          </p:nvSpPr>
          <p:spPr>
            <a:xfrm>
              <a:off x="3497579" y="2267711"/>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ln w="9144">
              <a:solidFill>
                <a:srgbClr val="000000"/>
              </a:solidFill>
            </a:ln>
          </p:spPr>
          <p:txBody>
            <a:bodyPr wrap="square" lIns="0" tIns="0" rIns="0" bIns="0" rtlCol="0"/>
            <a:lstStyle/>
            <a:p>
              <a:endParaRPr/>
            </a:p>
          </p:txBody>
        </p:sp>
        <p:sp>
          <p:nvSpPr>
            <p:cNvPr id="56" name="object 56"/>
            <p:cNvSpPr/>
            <p:nvPr/>
          </p:nvSpPr>
          <p:spPr>
            <a:xfrm>
              <a:off x="2887979" y="2039111"/>
              <a:ext cx="457200" cy="533400"/>
            </a:xfrm>
            <a:custGeom>
              <a:avLst/>
              <a:gdLst/>
              <a:ahLst/>
              <a:cxnLst/>
              <a:rect l="l" t="t" r="r" b="b"/>
              <a:pathLst>
                <a:path w="457200" h="533400">
                  <a:moveTo>
                    <a:pt x="457199" y="0"/>
                  </a:moveTo>
                  <a:lnTo>
                    <a:pt x="0" y="0"/>
                  </a:lnTo>
                  <a:lnTo>
                    <a:pt x="0" y="533400"/>
                  </a:lnTo>
                  <a:lnTo>
                    <a:pt x="457199" y="533400"/>
                  </a:lnTo>
                  <a:lnTo>
                    <a:pt x="457199" y="0"/>
                  </a:lnTo>
                  <a:close/>
                </a:path>
              </a:pathLst>
            </a:custGeom>
            <a:solidFill>
              <a:srgbClr val="4F81BB"/>
            </a:solidFill>
          </p:spPr>
          <p:txBody>
            <a:bodyPr wrap="square" lIns="0" tIns="0" rIns="0" bIns="0" rtlCol="0"/>
            <a:lstStyle/>
            <a:p>
              <a:endParaRPr/>
            </a:p>
          </p:txBody>
        </p:sp>
        <p:sp>
          <p:nvSpPr>
            <p:cNvPr id="57" name="object 57"/>
            <p:cNvSpPr/>
            <p:nvPr/>
          </p:nvSpPr>
          <p:spPr>
            <a:xfrm>
              <a:off x="2887979" y="2039111"/>
              <a:ext cx="457200" cy="533400"/>
            </a:xfrm>
            <a:custGeom>
              <a:avLst/>
              <a:gdLst/>
              <a:ahLst/>
              <a:cxnLst/>
              <a:rect l="l" t="t" r="r" b="b"/>
              <a:pathLst>
                <a:path w="457200" h="533400">
                  <a:moveTo>
                    <a:pt x="0" y="533400"/>
                  </a:moveTo>
                  <a:lnTo>
                    <a:pt x="457199" y="533400"/>
                  </a:lnTo>
                  <a:lnTo>
                    <a:pt x="457199" y="0"/>
                  </a:lnTo>
                  <a:lnTo>
                    <a:pt x="0" y="0"/>
                  </a:lnTo>
                  <a:lnTo>
                    <a:pt x="0" y="533400"/>
                  </a:lnTo>
                  <a:close/>
                </a:path>
              </a:pathLst>
            </a:custGeom>
            <a:ln w="9144">
              <a:solidFill>
                <a:srgbClr val="000000"/>
              </a:solidFill>
            </a:ln>
          </p:spPr>
          <p:txBody>
            <a:bodyPr wrap="square" lIns="0" tIns="0" rIns="0" bIns="0" rtlCol="0"/>
            <a:lstStyle/>
            <a:p>
              <a:endParaRPr/>
            </a:p>
          </p:txBody>
        </p:sp>
      </p:grpSp>
      <p:sp>
        <p:nvSpPr>
          <p:cNvPr id="58" name="object 58"/>
          <p:cNvSpPr txBox="1"/>
          <p:nvPr/>
        </p:nvSpPr>
        <p:spPr>
          <a:xfrm>
            <a:off x="4535552" y="2607055"/>
            <a:ext cx="153035" cy="299720"/>
          </a:xfrm>
          <a:prstGeom prst="rect">
            <a:avLst/>
          </a:prstGeom>
        </p:spPr>
        <p:txBody>
          <a:bodyPr vert="horz" wrap="square" lIns="0" tIns="12700" rIns="0" bIns="0" rtlCol="0">
            <a:spAutoFit/>
          </a:bodyPr>
          <a:lstStyle/>
          <a:p>
            <a:pPr marL="12700">
              <a:spcBef>
                <a:spcPts val="100"/>
              </a:spcBef>
            </a:pPr>
            <a:r>
              <a:rPr spc="-50" dirty="0">
                <a:latin typeface="Arial MT"/>
                <a:cs typeface="Arial MT"/>
              </a:rPr>
              <a:t>5</a:t>
            </a:r>
            <a:endParaRPr>
              <a:latin typeface="Arial MT"/>
              <a:cs typeface="Arial MT"/>
            </a:endParaRPr>
          </a:p>
        </p:txBody>
      </p:sp>
      <p:sp>
        <p:nvSpPr>
          <p:cNvPr id="59" name="object 59"/>
          <p:cNvSpPr txBox="1"/>
          <p:nvPr/>
        </p:nvSpPr>
        <p:spPr>
          <a:xfrm>
            <a:off x="5121656" y="2567178"/>
            <a:ext cx="343535" cy="299720"/>
          </a:xfrm>
          <a:prstGeom prst="rect">
            <a:avLst/>
          </a:prstGeom>
        </p:spPr>
        <p:txBody>
          <a:bodyPr vert="horz" wrap="square" lIns="0" tIns="12700" rIns="0" bIns="0" rtlCol="0">
            <a:spAutoFit/>
          </a:bodyPr>
          <a:lstStyle/>
          <a:p>
            <a:pPr marL="12700">
              <a:spcBef>
                <a:spcPts val="100"/>
              </a:spcBef>
            </a:pPr>
            <a:r>
              <a:rPr spc="-25" dirty="0">
                <a:latin typeface="Arial MT"/>
                <a:cs typeface="Arial MT"/>
              </a:rPr>
              <a:t>2.5</a:t>
            </a:r>
            <a:endParaRPr>
              <a:latin typeface="Arial MT"/>
              <a:cs typeface="Arial MT"/>
            </a:endParaRPr>
          </a:p>
        </p:txBody>
      </p:sp>
      <p:sp>
        <p:nvSpPr>
          <p:cNvPr id="60" name="object 60"/>
          <p:cNvSpPr txBox="1"/>
          <p:nvPr/>
        </p:nvSpPr>
        <p:spPr>
          <a:xfrm>
            <a:off x="4535551" y="3723513"/>
            <a:ext cx="739140"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5</a:t>
            </a:r>
            <a:r>
              <a:rPr dirty="0">
                <a:latin typeface="Arial MT"/>
                <a:cs typeface="Arial MT"/>
              </a:rPr>
              <a:t>	</a:t>
            </a:r>
            <a:r>
              <a:rPr spc="-50" dirty="0">
                <a:latin typeface="Arial MT"/>
                <a:cs typeface="Arial MT"/>
              </a:rPr>
              <a:t>2</a:t>
            </a:r>
            <a:endParaRPr>
              <a:latin typeface="Arial MT"/>
              <a:cs typeface="Arial MT"/>
            </a:endParaRPr>
          </a:p>
        </p:txBody>
      </p:sp>
      <p:sp>
        <p:nvSpPr>
          <p:cNvPr id="61" name="object 61"/>
          <p:cNvSpPr txBox="1"/>
          <p:nvPr/>
        </p:nvSpPr>
        <p:spPr>
          <a:xfrm>
            <a:off x="4535551" y="5056123"/>
            <a:ext cx="739140"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8</a:t>
            </a:r>
            <a:r>
              <a:rPr dirty="0">
                <a:latin typeface="Arial MT"/>
                <a:cs typeface="Arial MT"/>
              </a:rPr>
              <a:t>	</a:t>
            </a:r>
            <a:r>
              <a:rPr spc="-50" dirty="0">
                <a:latin typeface="Arial MT"/>
                <a:cs typeface="Arial MT"/>
              </a:rPr>
              <a:t>3</a:t>
            </a:r>
            <a:endParaRPr>
              <a:latin typeface="Arial MT"/>
              <a:cs typeface="Arial MT"/>
            </a:endParaRPr>
          </a:p>
        </p:txBody>
      </p:sp>
      <p:sp>
        <p:nvSpPr>
          <p:cNvPr id="62" name="object 62"/>
          <p:cNvSpPr txBox="1"/>
          <p:nvPr/>
        </p:nvSpPr>
        <p:spPr>
          <a:xfrm>
            <a:off x="4535552" y="6258559"/>
            <a:ext cx="808355" cy="299720"/>
          </a:xfrm>
          <a:prstGeom prst="rect">
            <a:avLst/>
          </a:prstGeom>
        </p:spPr>
        <p:txBody>
          <a:bodyPr vert="horz" wrap="square" lIns="0" tIns="12700" rIns="0" bIns="0" rtlCol="0">
            <a:spAutoFit/>
          </a:bodyPr>
          <a:lstStyle/>
          <a:p>
            <a:pPr marL="12700">
              <a:spcBef>
                <a:spcPts val="100"/>
              </a:spcBef>
              <a:tabLst>
                <a:tab pos="668020" algn="l"/>
              </a:tabLst>
            </a:pPr>
            <a:r>
              <a:rPr spc="-25" dirty="0">
                <a:latin typeface="Arial MT"/>
                <a:cs typeface="Arial MT"/>
              </a:rPr>
              <a:t>4.5</a:t>
            </a:r>
            <a:r>
              <a:rPr dirty="0">
                <a:latin typeface="Arial MT"/>
                <a:cs typeface="Arial MT"/>
              </a:rPr>
              <a:t>	</a:t>
            </a:r>
            <a:r>
              <a:rPr spc="-50" dirty="0">
                <a:latin typeface="Arial MT"/>
                <a:cs typeface="Arial MT"/>
              </a:rPr>
              <a:t>3</a:t>
            </a:r>
            <a:endParaRPr>
              <a:latin typeface="Arial MT"/>
              <a:cs typeface="Arial MT"/>
            </a:endParaRPr>
          </a:p>
        </p:txBody>
      </p:sp>
      <p:sp>
        <p:nvSpPr>
          <p:cNvPr id="63" name="object 63"/>
          <p:cNvSpPr txBox="1">
            <a:spLocks noGrp="1"/>
          </p:cNvSpPr>
          <p:nvPr>
            <p:ph type="title"/>
          </p:nvPr>
        </p:nvSpPr>
        <p:spPr>
          <a:xfrm>
            <a:off x="2818511" y="375983"/>
            <a:ext cx="3144520" cy="513715"/>
          </a:xfrm>
          <a:prstGeom prst="rect">
            <a:avLst/>
          </a:prstGeom>
        </p:spPr>
        <p:txBody>
          <a:bodyPr vert="horz" wrap="square" lIns="0" tIns="12700" rIns="0" bIns="0" rtlCol="0" anchor="ctr">
            <a:spAutoFit/>
          </a:bodyPr>
          <a:lstStyle/>
          <a:p>
            <a:pPr marL="12700">
              <a:lnSpc>
                <a:spcPct val="100000"/>
              </a:lnSpc>
              <a:spcBef>
                <a:spcPts val="100"/>
              </a:spcBef>
            </a:pPr>
            <a:r>
              <a:rPr sz="3200" dirty="0">
                <a:latin typeface="Comic Sans MS"/>
                <a:cs typeface="Comic Sans MS"/>
              </a:rPr>
              <a:t>Pigeon</a:t>
            </a:r>
            <a:r>
              <a:rPr sz="3200" spc="-40" dirty="0">
                <a:latin typeface="Comic Sans MS"/>
                <a:cs typeface="Comic Sans MS"/>
              </a:rPr>
              <a:t> </a:t>
            </a:r>
            <a:r>
              <a:rPr sz="3200" dirty="0">
                <a:latin typeface="Comic Sans MS"/>
                <a:cs typeface="Comic Sans MS"/>
              </a:rPr>
              <a:t>Problem</a:t>
            </a:r>
            <a:r>
              <a:rPr sz="3200" spc="-90" dirty="0">
                <a:latin typeface="Comic Sans MS"/>
                <a:cs typeface="Comic Sans MS"/>
              </a:rPr>
              <a:t> </a:t>
            </a:r>
            <a:r>
              <a:rPr sz="3200" spc="-50" dirty="0">
                <a:latin typeface="Comic Sans MS"/>
                <a:cs typeface="Comic Sans MS"/>
              </a:rPr>
              <a:t>1</a:t>
            </a:r>
            <a:endParaRPr sz="3200" dirty="0">
              <a:latin typeface="Comic Sans MS"/>
              <a:cs typeface="Comic Sans MS"/>
            </a:endParaRPr>
          </a:p>
        </p:txBody>
      </p:sp>
      <p:grpSp>
        <p:nvGrpSpPr>
          <p:cNvPr id="64" name="object 64"/>
          <p:cNvGrpSpPr/>
          <p:nvPr/>
        </p:nvGrpSpPr>
        <p:grpSpPr>
          <a:xfrm>
            <a:off x="9558529" y="2368296"/>
            <a:ext cx="466725" cy="161925"/>
            <a:chOff x="8034528" y="2368295"/>
            <a:chExt cx="466725" cy="161925"/>
          </a:xfrm>
        </p:grpSpPr>
        <p:sp>
          <p:nvSpPr>
            <p:cNvPr id="65" name="object 65"/>
            <p:cNvSpPr/>
            <p:nvPr/>
          </p:nvSpPr>
          <p:spPr>
            <a:xfrm>
              <a:off x="8039100" y="2372867"/>
              <a:ext cx="457200" cy="152400"/>
            </a:xfrm>
            <a:custGeom>
              <a:avLst/>
              <a:gdLst/>
              <a:ahLst/>
              <a:cxnLst/>
              <a:rect l="l" t="t" r="r" b="b"/>
              <a:pathLst>
                <a:path w="457200" h="152400">
                  <a:moveTo>
                    <a:pt x="457200" y="0"/>
                  </a:moveTo>
                  <a:lnTo>
                    <a:pt x="0" y="0"/>
                  </a:lnTo>
                  <a:lnTo>
                    <a:pt x="0" y="152400"/>
                  </a:lnTo>
                  <a:lnTo>
                    <a:pt x="457200" y="152400"/>
                  </a:lnTo>
                  <a:lnTo>
                    <a:pt x="457200" y="0"/>
                  </a:lnTo>
                  <a:close/>
                </a:path>
              </a:pathLst>
            </a:custGeom>
            <a:solidFill>
              <a:srgbClr val="4F81BB"/>
            </a:solidFill>
          </p:spPr>
          <p:txBody>
            <a:bodyPr wrap="square" lIns="0" tIns="0" rIns="0" bIns="0" rtlCol="0"/>
            <a:lstStyle/>
            <a:p>
              <a:endParaRPr/>
            </a:p>
          </p:txBody>
        </p:sp>
        <p:sp>
          <p:nvSpPr>
            <p:cNvPr id="66" name="object 66"/>
            <p:cNvSpPr/>
            <p:nvPr/>
          </p:nvSpPr>
          <p:spPr>
            <a:xfrm>
              <a:off x="8039100" y="2372867"/>
              <a:ext cx="457200" cy="152400"/>
            </a:xfrm>
            <a:custGeom>
              <a:avLst/>
              <a:gdLst/>
              <a:ahLst/>
              <a:cxnLst/>
              <a:rect l="l" t="t" r="r" b="b"/>
              <a:pathLst>
                <a:path w="457200" h="152400">
                  <a:moveTo>
                    <a:pt x="0" y="152400"/>
                  </a:moveTo>
                  <a:lnTo>
                    <a:pt x="457200" y="152400"/>
                  </a:lnTo>
                  <a:lnTo>
                    <a:pt x="457200" y="0"/>
                  </a:lnTo>
                  <a:lnTo>
                    <a:pt x="0" y="0"/>
                  </a:lnTo>
                  <a:lnTo>
                    <a:pt x="0" y="152400"/>
                  </a:lnTo>
                  <a:close/>
                </a:path>
              </a:pathLst>
            </a:custGeom>
            <a:ln w="9144">
              <a:solidFill>
                <a:srgbClr val="000000"/>
              </a:solidFill>
            </a:ln>
          </p:spPr>
          <p:txBody>
            <a:bodyPr wrap="square" lIns="0" tIns="0" rIns="0" bIns="0" rtlCol="0"/>
            <a:lstStyle/>
            <a:p>
              <a:endParaRPr/>
            </a:p>
          </p:txBody>
        </p:sp>
      </p:grpSp>
      <p:grpSp>
        <p:nvGrpSpPr>
          <p:cNvPr id="67" name="object 67"/>
          <p:cNvGrpSpPr/>
          <p:nvPr/>
        </p:nvGrpSpPr>
        <p:grpSpPr>
          <a:xfrm>
            <a:off x="8948738" y="1606106"/>
            <a:ext cx="466725" cy="923925"/>
            <a:chOff x="7424737" y="1606105"/>
            <a:chExt cx="466725" cy="923925"/>
          </a:xfrm>
        </p:grpSpPr>
        <p:sp>
          <p:nvSpPr>
            <p:cNvPr id="68" name="object 68"/>
            <p:cNvSpPr/>
            <p:nvPr/>
          </p:nvSpPr>
          <p:spPr>
            <a:xfrm>
              <a:off x="7429500" y="1610867"/>
              <a:ext cx="457200" cy="914400"/>
            </a:xfrm>
            <a:custGeom>
              <a:avLst/>
              <a:gdLst/>
              <a:ahLst/>
              <a:cxnLst/>
              <a:rect l="l" t="t" r="r" b="b"/>
              <a:pathLst>
                <a:path w="457200" h="914400">
                  <a:moveTo>
                    <a:pt x="457200" y="0"/>
                  </a:moveTo>
                  <a:lnTo>
                    <a:pt x="0" y="0"/>
                  </a:lnTo>
                  <a:lnTo>
                    <a:pt x="0" y="914400"/>
                  </a:lnTo>
                  <a:lnTo>
                    <a:pt x="457200" y="914400"/>
                  </a:lnTo>
                  <a:lnTo>
                    <a:pt x="457200" y="0"/>
                  </a:lnTo>
                  <a:close/>
                </a:path>
              </a:pathLst>
            </a:custGeom>
            <a:solidFill>
              <a:srgbClr val="4F81BB"/>
            </a:solidFill>
          </p:spPr>
          <p:txBody>
            <a:bodyPr wrap="square" lIns="0" tIns="0" rIns="0" bIns="0" rtlCol="0"/>
            <a:lstStyle/>
            <a:p>
              <a:endParaRPr/>
            </a:p>
          </p:txBody>
        </p:sp>
        <p:sp>
          <p:nvSpPr>
            <p:cNvPr id="69" name="object 69"/>
            <p:cNvSpPr/>
            <p:nvPr/>
          </p:nvSpPr>
          <p:spPr>
            <a:xfrm>
              <a:off x="7429500" y="1610867"/>
              <a:ext cx="457200" cy="914400"/>
            </a:xfrm>
            <a:custGeom>
              <a:avLst/>
              <a:gdLst/>
              <a:ahLst/>
              <a:cxnLst/>
              <a:rect l="l" t="t" r="r" b="b"/>
              <a:pathLst>
                <a:path w="457200" h="914400">
                  <a:moveTo>
                    <a:pt x="0" y="914400"/>
                  </a:moveTo>
                  <a:lnTo>
                    <a:pt x="457200" y="914400"/>
                  </a:lnTo>
                  <a:lnTo>
                    <a:pt x="457200" y="0"/>
                  </a:lnTo>
                  <a:lnTo>
                    <a:pt x="0" y="0"/>
                  </a:lnTo>
                  <a:lnTo>
                    <a:pt x="0" y="914400"/>
                  </a:lnTo>
                  <a:close/>
                </a:path>
              </a:pathLst>
            </a:custGeom>
            <a:ln w="9144">
              <a:solidFill>
                <a:srgbClr val="000000"/>
              </a:solidFill>
            </a:ln>
          </p:spPr>
          <p:txBody>
            <a:bodyPr wrap="square" lIns="0" tIns="0" rIns="0" bIns="0" rtlCol="0"/>
            <a:lstStyle/>
            <a:p>
              <a:endParaRPr/>
            </a:p>
          </p:txBody>
        </p:sp>
      </p:grpSp>
      <p:sp>
        <p:nvSpPr>
          <p:cNvPr id="70" name="object 70"/>
          <p:cNvSpPr txBox="1"/>
          <p:nvPr/>
        </p:nvSpPr>
        <p:spPr>
          <a:xfrm>
            <a:off x="9026144" y="2558922"/>
            <a:ext cx="877569" cy="299720"/>
          </a:xfrm>
          <a:prstGeom prst="rect">
            <a:avLst/>
          </a:prstGeom>
        </p:spPr>
        <p:txBody>
          <a:bodyPr vert="horz" wrap="square" lIns="0" tIns="12700" rIns="0" bIns="0" rtlCol="0">
            <a:spAutoFit/>
          </a:bodyPr>
          <a:lstStyle/>
          <a:p>
            <a:pPr marL="12700">
              <a:spcBef>
                <a:spcPts val="100"/>
              </a:spcBef>
              <a:tabLst>
                <a:tab pos="546735" algn="l"/>
              </a:tabLst>
            </a:pPr>
            <a:r>
              <a:rPr b="1" spc="-50" dirty="0">
                <a:latin typeface="Arial"/>
                <a:cs typeface="Arial"/>
              </a:rPr>
              <a:t>8</a:t>
            </a:r>
            <a:r>
              <a:rPr b="1" dirty="0">
                <a:latin typeface="Arial"/>
                <a:cs typeface="Arial"/>
              </a:rPr>
              <a:t>	</a:t>
            </a:r>
            <a:r>
              <a:rPr b="1" spc="-25" dirty="0">
                <a:latin typeface="Arial"/>
                <a:cs typeface="Arial"/>
              </a:rPr>
              <a:t>1.5</a:t>
            </a:r>
            <a:endParaRPr>
              <a:latin typeface="Arial"/>
              <a:cs typeface="Arial"/>
            </a:endParaRPr>
          </a:p>
        </p:txBody>
      </p:sp>
      <p:grpSp>
        <p:nvGrpSpPr>
          <p:cNvPr id="71" name="object 71"/>
          <p:cNvGrpSpPr/>
          <p:nvPr/>
        </p:nvGrpSpPr>
        <p:grpSpPr>
          <a:xfrm>
            <a:off x="7525511" y="240792"/>
            <a:ext cx="2910840" cy="1716405"/>
            <a:chOff x="6001511" y="240791"/>
            <a:chExt cx="2910840" cy="1716405"/>
          </a:xfrm>
        </p:grpSpPr>
        <p:pic>
          <p:nvPicPr>
            <p:cNvPr id="72" name="object 72"/>
            <p:cNvPicPr/>
            <p:nvPr/>
          </p:nvPicPr>
          <p:blipFill>
            <a:blip r:embed="rId2" cstate="print"/>
            <a:stretch>
              <a:fillRect/>
            </a:stretch>
          </p:blipFill>
          <p:spPr>
            <a:xfrm>
              <a:off x="6001511" y="315467"/>
              <a:ext cx="2833116" cy="1641348"/>
            </a:xfrm>
            <a:prstGeom prst="rect">
              <a:avLst/>
            </a:prstGeom>
          </p:spPr>
        </p:pic>
        <p:sp>
          <p:nvSpPr>
            <p:cNvPr id="73" name="object 73"/>
            <p:cNvSpPr/>
            <p:nvPr/>
          </p:nvSpPr>
          <p:spPr>
            <a:xfrm>
              <a:off x="6083808" y="245376"/>
              <a:ext cx="2823845" cy="1621155"/>
            </a:xfrm>
            <a:custGeom>
              <a:avLst/>
              <a:gdLst/>
              <a:ahLst/>
              <a:cxnLst/>
              <a:rect l="l" t="t" r="r" b="b"/>
              <a:pathLst>
                <a:path w="2823845" h="1621155">
                  <a:moveTo>
                    <a:pt x="2823464" y="103378"/>
                  </a:moveTo>
                  <a:lnTo>
                    <a:pt x="2815336" y="63106"/>
                  </a:lnTo>
                  <a:lnTo>
                    <a:pt x="2793238" y="30226"/>
                  </a:lnTo>
                  <a:lnTo>
                    <a:pt x="2760345" y="8128"/>
                  </a:lnTo>
                  <a:lnTo>
                    <a:pt x="2720086" y="0"/>
                  </a:lnTo>
                  <a:lnTo>
                    <a:pt x="103378" y="0"/>
                  </a:lnTo>
                  <a:lnTo>
                    <a:pt x="63119" y="8128"/>
                  </a:lnTo>
                  <a:lnTo>
                    <a:pt x="30226" y="30226"/>
                  </a:lnTo>
                  <a:lnTo>
                    <a:pt x="8128" y="63106"/>
                  </a:lnTo>
                  <a:lnTo>
                    <a:pt x="0" y="103378"/>
                  </a:lnTo>
                  <a:lnTo>
                    <a:pt x="0" y="517004"/>
                  </a:lnTo>
                  <a:lnTo>
                    <a:pt x="8128" y="557263"/>
                  </a:lnTo>
                  <a:lnTo>
                    <a:pt x="30226" y="590156"/>
                  </a:lnTo>
                  <a:lnTo>
                    <a:pt x="63119" y="612254"/>
                  </a:lnTo>
                  <a:lnTo>
                    <a:pt x="103378" y="620382"/>
                  </a:lnTo>
                  <a:lnTo>
                    <a:pt x="470535" y="620382"/>
                  </a:lnTo>
                  <a:lnTo>
                    <a:pt x="128524" y="1621015"/>
                  </a:lnTo>
                  <a:lnTo>
                    <a:pt x="1176401" y="620382"/>
                  </a:lnTo>
                  <a:lnTo>
                    <a:pt x="2720086" y="620382"/>
                  </a:lnTo>
                  <a:lnTo>
                    <a:pt x="2760345" y="612254"/>
                  </a:lnTo>
                  <a:lnTo>
                    <a:pt x="2793238" y="590156"/>
                  </a:lnTo>
                  <a:lnTo>
                    <a:pt x="2815336" y="557263"/>
                  </a:lnTo>
                  <a:lnTo>
                    <a:pt x="2823464" y="517004"/>
                  </a:lnTo>
                  <a:lnTo>
                    <a:pt x="2823464" y="103378"/>
                  </a:lnTo>
                  <a:close/>
                </a:path>
              </a:pathLst>
            </a:custGeom>
            <a:solidFill>
              <a:srgbClr val="FFFFFF"/>
            </a:solidFill>
          </p:spPr>
          <p:txBody>
            <a:bodyPr wrap="square" lIns="0" tIns="0" rIns="0" bIns="0" rtlCol="0"/>
            <a:lstStyle/>
            <a:p>
              <a:endParaRPr/>
            </a:p>
          </p:txBody>
        </p:sp>
        <p:sp>
          <p:nvSpPr>
            <p:cNvPr id="74" name="object 74"/>
            <p:cNvSpPr/>
            <p:nvPr/>
          </p:nvSpPr>
          <p:spPr>
            <a:xfrm>
              <a:off x="6083807" y="245363"/>
              <a:ext cx="2823845" cy="1621155"/>
            </a:xfrm>
            <a:custGeom>
              <a:avLst/>
              <a:gdLst/>
              <a:ahLst/>
              <a:cxnLst/>
              <a:rect l="l" t="t" r="r" b="b"/>
              <a:pathLst>
                <a:path w="2823845" h="1621155">
                  <a:moveTo>
                    <a:pt x="0" y="103377"/>
                  </a:moveTo>
                  <a:lnTo>
                    <a:pt x="8127" y="63118"/>
                  </a:lnTo>
                  <a:lnTo>
                    <a:pt x="30225" y="30225"/>
                  </a:lnTo>
                  <a:lnTo>
                    <a:pt x="63118" y="8127"/>
                  </a:lnTo>
                  <a:lnTo>
                    <a:pt x="103377" y="0"/>
                  </a:lnTo>
                  <a:lnTo>
                    <a:pt x="470535" y="0"/>
                  </a:lnTo>
                  <a:lnTo>
                    <a:pt x="1176400" y="0"/>
                  </a:lnTo>
                  <a:lnTo>
                    <a:pt x="2720086" y="0"/>
                  </a:lnTo>
                  <a:lnTo>
                    <a:pt x="2760344" y="8127"/>
                  </a:lnTo>
                  <a:lnTo>
                    <a:pt x="2793238" y="30225"/>
                  </a:lnTo>
                  <a:lnTo>
                    <a:pt x="2815336" y="63118"/>
                  </a:lnTo>
                  <a:lnTo>
                    <a:pt x="2823464" y="103377"/>
                  </a:lnTo>
                  <a:lnTo>
                    <a:pt x="2823464" y="361949"/>
                  </a:lnTo>
                  <a:lnTo>
                    <a:pt x="2823464" y="517016"/>
                  </a:lnTo>
                  <a:lnTo>
                    <a:pt x="2815336" y="557275"/>
                  </a:lnTo>
                  <a:lnTo>
                    <a:pt x="2793238" y="590168"/>
                  </a:lnTo>
                  <a:lnTo>
                    <a:pt x="2760344" y="612266"/>
                  </a:lnTo>
                  <a:lnTo>
                    <a:pt x="2720086" y="620394"/>
                  </a:lnTo>
                  <a:lnTo>
                    <a:pt x="1176400" y="620394"/>
                  </a:lnTo>
                  <a:lnTo>
                    <a:pt x="128524" y="1621027"/>
                  </a:lnTo>
                  <a:lnTo>
                    <a:pt x="470535" y="620394"/>
                  </a:lnTo>
                  <a:lnTo>
                    <a:pt x="103377" y="620394"/>
                  </a:lnTo>
                  <a:lnTo>
                    <a:pt x="63118" y="612266"/>
                  </a:lnTo>
                  <a:lnTo>
                    <a:pt x="30225" y="590168"/>
                  </a:lnTo>
                  <a:lnTo>
                    <a:pt x="8127" y="557275"/>
                  </a:lnTo>
                  <a:lnTo>
                    <a:pt x="0" y="517016"/>
                  </a:lnTo>
                  <a:lnTo>
                    <a:pt x="0" y="361949"/>
                  </a:lnTo>
                  <a:lnTo>
                    <a:pt x="0" y="103377"/>
                  </a:lnTo>
                  <a:close/>
                </a:path>
              </a:pathLst>
            </a:custGeom>
            <a:ln w="9144">
              <a:solidFill>
                <a:srgbClr val="000000"/>
              </a:solidFill>
            </a:ln>
          </p:spPr>
          <p:txBody>
            <a:bodyPr wrap="square" lIns="0" tIns="0" rIns="0" bIns="0" rtlCol="0"/>
            <a:lstStyle/>
            <a:p>
              <a:endParaRPr/>
            </a:p>
          </p:txBody>
        </p:sp>
      </p:grpSp>
      <p:sp>
        <p:nvSpPr>
          <p:cNvPr id="75" name="object 75"/>
          <p:cNvSpPr txBox="1"/>
          <p:nvPr/>
        </p:nvSpPr>
        <p:spPr>
          <a:xfrm>
            <a:off x="7717664" y="264033"/>
            <a:ext cx="2326005" cy="574040"/>
          </a:xfrm>
          <a:prstGeom prst="rect">
            <a:avLst/>
          </a:prstGeom>
        </p:spPr>
        <p:txBody>
          <a:bodyPr vert="horz" wrap="square" lIns="0" tIns="12700" rIns="0" bIns="0" rtlCol="0">
            <a:spAutoFit/>
          </a:bodyPr>
          <a:lstStyle/>
          <a:p>
            <a:pPr marL="12700">
              <a:spcBef>
                <a:spcPts val="100"/>
              </a:spcBef>
            </a:pPr>
            <a:r>
              <a:rPr sz="3600" dirty="0">
                <a:latin typeface="Comic Sans MS"/>
                <a:cs typeface="Comic Sans MS"/>
              </a:rPr>
              <a:t>This</a:t>
            </a:r>
            <a:r>
              <a:rPr sz="3600" spc="-10" dirty="0">
                <a:latin typeface="Comic Sans MS"/>
                <a:cs typeface="Comic Sans MS"/>
              </a:rPr>
              <a:t> </a:t>
            </a:r>
            <a:r>
              <a:rPr sz="3600" dirty="0">
                <a:latin typeface="Comic Sans MS"/>
                <a:cs typeface="Comic Sans MS"/>
              </a:rPr>
              <a:t>is</a:t>
            </a:r>
            <a:r>
              <a:rPr sz="3600" spc="-35" dirty="0">
                <a:latin typeface="Comic Sans MS"/>
                <a:cs typeface="Comic Sans MS"/>
              </a:rPr>
              <a:t> </a:t>
            </a:r>
            <a:r>
              <a:rPr sz="3600" dirty="0">
                <a:latin typeface="Comic Sans MS"/>
                <a:cs typeface="Comic Sans MS"/>
              </a:rPr>
              <a:t>a</a:t>
            </a:r>
            <a:r>
              <a:rPr sz="3600" spc="-120" dirty="0">
                <a:latin typeface="Comic Sans MS"/>
                <a:cs typeface="Comic Sans MS"/>
              </a:rPr>
              <a:t> </a:t>
            </a:r>
            <a:r>
              <a:rPr sz="3600" spc="-25" dirty="0">
                <a:solidFill>
                  <a:srgbClr val="FF0000"/>
                </a:solidFill>
                <a:latin typeface="Comic Sans MS"/>
                <a:cs typeface="Comic Sans MS"/>
              </a:rPr>
              <a:t>B</a:t>
            </a:r>
            <a:r>
              <a:rPr sz="3600" spc="-25" dirty="0">
                <a:latin typeface="Comic Sans MS"/>
                <a:cs typeface="Comic Sans MS"/>
              </a:rPr>
              <a:t>!</a:t>
            </a:r>
            <a:endParaRPr sz="3600">
              <a:latin typeface="Comic Sans MS"/>
              <a:cs typeface="Comic Sans MS"/>
            </a:endParaRPr>
          </a:p>
        </p:txBody>
      </p:sp>
      <p:grpSp>
        <p:nvGrpSpPr>
          <p:cNvPr id="76" name="object 76"/>
          <p:cNvGrpSpPr/>
          <p:nvPr/>
        </p:nvGrpSpPr>
        <p:grpSpPr>
          <a:xfrm>
            <a:off x="6079235" y="925068"/>
            <a:ext cx="4466590" cy="5733415"/>
            <a:chOff x="4555235" y="925067"/>
            <a:chExt cx="4466590" cy="5733415"/>
          </a:xfrm>
        </p:grpSpPr>
        <p:pic>
          <p:nvPicPr>
            <p:cNvPr id="77" name="object 77"/>
            <p:cNvPicPr/>
            <p:nvPr/>
          </p:nvPicPr>
          <p:blipFill>
            <a:blip r:embed="rId3" cstate="print"/>
            <a:stretch>
              <a:fillRect/>
            </a:stretch>
          </p:blipFill>
          <p:spPr>
            <a:xfrm>
              <a:off x="4555235" y="925067"/>
              <a:ext cx="1322832" cy="3162299"/>
            </a:xfrm>
            <a:prstGeom prst="rect">
              <a:avLst/>
            </a:prstGeom>
          </p:spPr>
        </p:pic>
        <p:pic>
          <p:nvPicPr>
            <p:cNvPr id="78" name="object 78"/>
            <p:cNvPicPr/>
            <p:nvPr/>
          </p:nvPicPr>
          <p:blipFill>
            <a:blip r:embed="rId4" cstate="print"/>
            <a:stretch>
              <a:fillRect/>
            </a:stretch>
          </p:blipFill>
          <p:spPr>
            <a:xfrm>
              <a:off x="5103875" y="3095244"/>
              <a:ext cx="3840479" cy="3563112"/>
            </a:xfrm>
            <a:prstGeom prst="rect">
              <a:avLst/>
            </a:prstGeom>
          </p:spPr>
        </p:pic>
        <p:sp>
          <p:nvSpPr>
            <p:cNvPr id="79" name="object 79"/>
            <p:cNvSpPr/>
            <p:nvPr/>
          </p:nvSpPr>
          <p:spPr>
            <a:xfrm>
              <a:off x="5186172" y="3032759"/>
              <a:ext cx="3831590" cy="3544570"/>
            </a:xfrm>
            <a:custGeom>
              <a:avLst/>
              <a:gdLst/>
              <a:ahLst/>
              <a:cxnLst/>
              <a:rect l="l" t="t" r="r" b="b"/>
              <a:pathLst>
                <a:path w="3831590" h="3544570">
                  <a:moveTo>
                    <a:pt x="3831082" y="1543177"/>
                  </a:moveTo>
                  <a:lnTo>
                    <a:pt x="3828415" y="1496441"/>
                  </a:lnTo>
                  <a:lnTo>
                    <a:pt x="3820541" y="1451356"/>
                  </a:lnTo>
                  <a:lnTo>
                    <a:pt x="3807714" y="1408176"/>
                  </a:lnTo>
                  <a:lnTo>
                    <a:pt x="3790442" y="1367155"/>
                  </a:lnTo>
                  <a:lnTo>
                    <a:pt x="3768725" y="1328547"/>
                  </a:lnTo>
                  <a:lnTo>
                    <a:pt x="3743198" y="1292733"/>
                  </a:lnTo>
                  <a:lnTo>
                    <a:pt x="3713861" y="1260094"/>
                  </a:lnTo>
                  <a:lnTo>
                    <a:pt x="3681222" y="1230757"/>
                  </a:lnTo>
                  <a:lnTo>
                    <a:pt x="3645408" y="1205230"/>
                  </a:lnTo>
                  <a:lnTo>
                    <a:pt x="3606800" y="1183513"/>
                  </a:lnTo>
                  <a:lnTo>
                    <a:pt x="3565779" y="1166241"/>
                  </a:lnTo>
                  <a:lnTo>
                    <a:pt x="3522599" y="1153414"/>
                  </a:lnTo>
                  <a:lnTo>
                    <a:pt x="3477514" y="1145540"/>
                  </a:lnTo>
                  <a:lnTo>
                    <a:pt x="3430778" y="1142873"/>
                  </a:lnTo>
                  <a:lnTo>
                    <a:pt x="1596263" y="1142873"/>
                  </a:lnTo>
                  <a:lnTo>
                    <a:pt x="716026" y="0"/>
                  </a:lnTo>
                  <a:lnTo>
                    <a:pt x="638556" y="1142873"/>
                  </a:lnTo>
                  <a:lnTo>
                    <a:pt x="400304" y="1142873"/>
                  </a:lnTo>
                  <a:lnTo>
                    <a:pt x="353568" y="1145540"/>
                  </a:lnTo>
                  <a:lnTo>
                    <a:pt x="308483" y="1153414"/>
                  </a:lnTo>
                  <a:lnTo>
                    <a:pt x="265303" y="1166241"/>
                  </a:lnTo>
                  <a:lnTo>
                    <a:pt x="224282" y="1183513"/>
                  </a:lnTo>
                  <a:lnTo>
                    <a:pt x="185674" y="1205230"/>
                  </a:lnTo>
                  <a:lnTo>
                    <a:pt x="149860" y="1230757"/>
                  </a:lnTo>
                  <a:lnTo>
                    <a:pt x="117221" y="1260094"/>
                  </a:lnTo>
                  <a:lnTo>
                    <a:pt x="87884" y="1292733"/>
                  </a:lnTo>
                  <a:lnTo>
                    <a:pt x="62357" y="1328547"/>
                  </a:lnTo>
                  <a:lnTo>
                    <a:pt x="40640" y="1367155"/>
                  </a:lnTo>
                  <a:lnTo>
                    <a:pt x="23368" y="1408176"/>
                  </a:lnTo>
                  <a:lnTo>
                    <a:pt x="10541" y="1451356"/>
                  </a:lnTo>
                  <a:lnTo>
                    <a:pt x="2667" y="1496441"/>
                  </a:lnTo>
                  <a:lnTo>
                    <a:pt x="0" y="1543177"/>
                  </a:lnTo>
                  <a:lnTo>
                    <a:pt x="0" y="3144164"/>
                  </a:lnTo>
                  <a:lnTo>
                    <a:pt x="2667" y="3190849"/>
                  </a:lnTo>
                  <a:lnTo>
                    <a:pt x="10541" y="3235947"/>
                  </a:lnTo>
                  <a:lnTo>
                    <a:pt x="23368" y="3279165"/>
                  </a:lnTo>
                  <a:lnTo>
                    <a:pt x="40640" y="3320199"/>
                  </a:lnTo>
                  <a:lnTo>
                    <a:pt x="62357" y="3358756"/>
                  </a:lnTo>
                  <a:lnTo>
                    <a:pt x="87884" y="3394519"/>
                  </a:lnTo>
                  <a:lnTo>
                    <a:pt x="117221" y="3427209"/>
                  </a:lnTo>
                  <a:lnTo>
                    <a:pt x="149860" y="3456508"/>
                  </a:lnTo>
                  <a:lnTo>
                    <a:pt x="185674" y="3482124"/>
                  </a:lnTo>
                  <a:lnTo>
                    <a:pt x="224282" y="3503765"/>
                  </a:lnTo>
                  <a:lnTo>
                    <a:pt x="265303" y="3521113"/>
                  </a:lnTo>
                  <a:lnTo>
                    <a:pt x="308483" y="3533876"/>
                  </a:lnTo>
                  <a:lnTo>
                    <a:pt x="353568" y="3541750"/>
                  </a:lnTo>
                  <a:lnTo>
                    <a:pt x="400304" y="3544443"/>
                  </a:lnTo>
                  <a:lnTo>
                    <a:pt x="3430778" y="3544443"/>
                  </a:lnTo>
                  <a:lnTo>
                    <a:pt x="3477514" y="3541750"/>
                  </a:lnTo>
                  <a:lnTo>
                    <a:pt x="3522599" y="3533876"/>
                  </a:lnTo>
                  <a:lnTo>
                    <a:pt x="3565779" y="3521113"/>
                  </a:lnTo>
                  <a:lnTo>
                    <a:pt x="3606800" y="3503765"/>
                  </a:lnTo>
                  <a:lnTo>
                    <a:pt x="3645408" y="3482124"/>
                  </a:lnTo>
                  <a:lnTo>
                    <a:pt x="3681222" y="3456508"/>
                  </a:lnTo>
                  <a:lnTo>
                    <a:pt x="3713861" y="3427209"/>
                  </a:lnTo>
                  <a:lnTo>
                    <a:pt x="3743198" y="3394519"/>
                  </a:lnTo>
                  <a:lnTo>
                    <a:pt x="3768725" y="3358756"/>
                  </a:lnTo>
                  <a:lnTo>
                    <a:pt x="3790442" y="3320199"/>
                  </a:lnTo>
                  <a:lnTo>
                    <a:pt x="3807714" y="3279165"/>
                  </a:lnTo>
                  <a:lnTo>
                    <a:pt x="3820541" y="3235947"/>
                  </a:lnTo>
                  <a:lnTo>
                    <a:pt x="3828415" y="3190849"/>
                  </a:lnTo>
                  <a:lnTo>
                    <a:pt x="3831082" y="3144164"/>
                  </a:lnTo>
                  <a:lnTo>
                    <a:pt x="3831082" y="1543177"/>
                  </a:lnTo>
                  <a:close/>
                </a:path>
              </a:pathLst>
            </a:custGeom>
            <a:solidFill>
              <a:srgbClr val="FFFFFF"/>
            </a:solidFill>
          </p:spPr>
          <p:txBody>
            <a:bodyPr wrap="square" lIns="0" tIns="0" rIns="0" bIns="0" rtlCol="0"/>
            <a:lstStyle/>
            <a:p>
              <a:endParaRPr/>
            </a:p>
          </p:txBody>
        </p:sp>
        <p:sp>
          <p:nvSpPr>
            <p:cNvPr id="80" name="object 80"/>
            <p:cNvSpPr/>
            <p:nvPr/>
          </p:nvSpPr>
          <p:spPr>
            <a:xfrm>
              <a:off x="5186171" y="3032760"/>
              <a:ext cx="3831590" cy="3544570"/>
            </a:xfrm>
            <a:custGeom>
              <a:avLst/>
              <a:gdLst/>
              <a:ahLst/>
              <a:cxnLst/>
              <a:rect l="l" t="t" r="r" b="b"/>
              <a:pathLst>
                <a:path w="3831590" h="3544570">
                  <a:moveTo>
                    <a:pt x="0" y="1543177"/>
                  </a:moveTo>
                  <a:lnTo>
                    <a:pt x="2666" y="1496440"/>
                  </a:lnTo>
                  <a:lnTo>
                    <a:pt x="10540" y="1451356"/>
                  </a:lnTo>
                  <a:lnTo>
                    <a:pt x="23367" y="1408176"/>
                  </a:lnTo>
                  <a:lnTo>
                    <a:pt x="40639" y="1367154"/>
                  </a:lnTo>
                  <a:lnTo>
                    <a:pt x="62356" y="1328546"/>
                  </a:lnTo>
                  <a:lnTo>
                    <a:pt x="87883" y="1292733"/>
                  </a:lnTo>
                  <a:lnTo>
                    <a:pt x="117220" y="1260094"/>
                  </a:lnTo>
                  <a:lnTo>
                    <a:pt x="149860" y="1230757"/>
                  </a:lnTo>
                  <a:lnTo>
                    <a:pt x="185674" y="1205229"/>
                  </a:lnTo>
                  <a:lnTo>
                    <a:pt x="224281" y="1183513"/>
                  </a:lnTo>
                  <a:lnTo>
                    <a:pt x="265302" y="1166240"/>
                  </a:lnTo>
                  <a:lnTo>
                    <a:pt x="308482" y="1153414"/>
                  </a:lnTo>
                  <a:lnTo>
                    <a:pt x="353567" y="1145539"/>
                  </a:lnTo>
                  <a:lnTo>
                    <a:pt x="400303" y="1142872"/>
                  </a:lnTo>
                  <a:lnTo>
                    <a:pt x="638555" y="1142872"/>
                  </a:lnTo>
                  <a:lnTo>
                    <a:pt x="716026" y="0"/>
                  </a:lnTo>
                  <a:lnTo>
                    <a:pt x="1596262" y="1142872"/>
                  </a:lnTo>
                  <a:lnTo>
                    <a:pt x="3430778" y="1142872"/>
                  </a:lnTo>
                  <a:lnTo>
                    <a:pt x="3477513" y="1145539"/>
                  </a:lnTo>
                  <a:lnTo>
                    <a:pt x="3522599" y="1153414"/>
                  </a:lnTo>
                  <a:lnTo>
                    <a:pt x="3565779" y="1166240"/>
                  </a:lnTo>
                  <a:lnTo>
                    <a:pt x="3606800" y="1183513"/>
                  </a:lnTo>
                  <a:lnTo>
                    <a:pt x="3645407" y="1205229"/>
                  </a:lnTo>
                  <a:lnTo>
                    <a:pt x="3681222" y="1230757"/>
                  </a:lnTo>
                  <a:lnTo>
                    <a:pt x="3713860" y="1260094"/>
                  </a:lnTo>
                  <a:lnTo>
                    <a:pt x="3743198" y="1292733"/>
                  </a:lnTo>
                  <a:lnTo>
                    <a:pt x="3768725" y="1328546"/>
                  </a:lnTo>
                  <a:lnTo>
                    <a:pt x="3790442" y="1367154"/>
                  </a:lnTo>
                  <a:lnTo>
                    <a:pt x="3807713" y="1408176"/>
                  </a:lnTo>
                  <a:lnTo>
                    <a:pt x="3820541" y="1451356"/>
                  </a:lnTo>
                  <a:lnTo>
                    <a:pt x="3828414" y="1496440"/>
                  </a:lnTo>
                  <a:lnTo>
                    <a:pt x="3831081" y="1543177"/>
                  </a:lnTo>
                  <a:lnTo>
                    <a:pt x="3831081" y="2143506"/>
                  </a:lnTo>
                  <a:lnTo>
                    <a:pt x="3831081" y="3144164"/>
                  </a:lnTo>
                  <a:lnTo>
                    <a:pt x="3828414" y="3190849"/>
                  </a:lnTo>
                  <a:lnTo>
                    <a:pt x="3820541" y="3235947"/>
                  </a:lnTo>
                  <a:lnTo>
                    <a:pt x="3807713" y="3279165"/>
                  </a:lnTo>
                  <a:lnTo>
                    <a:pt x="3790442" y="3320199"/>
                  </a:lnTo>
                  <a:lnTo>
                    <a:pt x="3768725" y="3358756"/>
                  </a:lnTo>
                  <a:lnTo>
                    <a:pt x="3743198" y="3394519"/>
                  </a:lnTo>
                  <a:lnTo>
                    <a:pt x="3713860" y="3427209"/>
                  </a:lnTo>
                  <a:lnTo>
                    <a:pt x="3681222" y="3456508"/>
                  </a:lnTo>
                  <a:lnTo>
                    <a:pt x="3645407" y="3482124"/>
                  </a:lnTo>
                  <a:lnTo>
                    <a:pt x="3606800" y="3503764"/>
                  </a:lnTo>
                  <a:lnTo>
                    <a:pt x="3565779" y="3521113"/>
                  </a:lnTo>
                  <a:lnTo>
                    <a:pt x="3522599" y="3533876"/>
                  </a:lnTo>
                  <a:lnTo>
                    <a:pt x="3477513" y="3541750"/>
                  </a:lnTo>
                  <a:lnTo>
                    <a:pt x="3430778" y="3544442"/>
                  </a:lnTo>
                  <a:lnTo>
                    <a:pt x="1596262" y="3544442"/>
                  </a:lnTo>
                  <a:lnTo>
                    <a:pt x="638555" y="3544442"/>
                  </a:lnTo>
                  <a:lnTo>
                    <a:pt x="400303" y="3544442"/>
                  </a:lnTo>
                  <a:lnTo>
                    <a:pt x="353567" y="3541750"/>
                  </a:lnTo>
                  <a:lnTo>
                    <a:pt x="308482" y="3533876"/>
                  </a:lnTo>
                  <a:lnTo>
                    <a:pt x="265302" y="3521113"/>
                  </a:lnTo>
                  <a:lnTo>
                    <a:pt x="224281" y="3503764"/>
                  </a:lnTo>
                  <a:lnTo>
                    <a:pt x="185674" y="3482124"/>
                  </a:lnTo>
                  <a:lnTo>
                    <a:pt x="149860" y="3456508"/>
                  </a:lnTo>
                  <a:lnTo>
                    <a:pt x="117220" y="3427209"/>
                  </a:lnTo>
                  <a:lnTo>
                    <a:pt x="87883" y="3394519"/>
                  </a:lnTo>
                  <a:lnTo>
                    <a:pt x="62356" y="3358756"/>
                  </a:lnTo>
                  <a:lnTo>
                    <a:pt x="40639" y="3320199"/>
                  </a:lnTo>
                  <a:lnTo>
                    <a:pt x="23367" y="3279165"/>
                  </a:lnTo>
                  <a:lnTo>
                    <a:pt x="10540" y="3235947"/>
                  </a:lnTo>
                  <a:lnTo>
                    <a:pt x="2666" y="3190849"/>
                  </a:lnTo>
                  <a:lnTo>
                    <a:pt x="0" y="3144164"/>
                  </a:lnTo>
                  <a:lnTo>
                    <a:pt x="0" y="2143506"/>
                  </a:lnTo>
                  <a:lnTo>
                    <a:pt x="0" y="1543177"/>
                  </a:lnTo>
                  <a:close/>
                </a:path>
              </a:pathLst>
            </a:custGeom>
            <a:ln w="9144">
              <a:solidFill>
                <a:srgbClr val="000000"/>
              </a:solidFill>
            </a:ln>
          </p:spPr>
          <p:txBody>
            <a:bodyPr wrap="square" lIns="0" tIns="0" rIns="0" bIns="0" rtlCol="0"/>
            <a:lstStyle/>
            <a:p>
              <a:endParaRPr/>
            </a:p>
          </p:txBody>
        </p:sp>
      </p:grpSp>
      <p:sp>
        <p:nvSpPr>
          <p:cNvPr id="81" name="object 81"/>
          <p:cNvSpPr txBox="1"/>
          <p:nvPr/>
        </p:nvSpPr>
        <p:spPr>
          <a:xfrm>
            <a:off x="6907529" y="4290186"/>
            <a:ext cx="3308350" cy="2159000"/>
          </a:xfrm>
          <a:prstGeom prst="rect">
            <a:avLst/>
          </a:prstGeom>
        </p:spPr>
        <p:txBody>
          <a:bodyPr vert="horz" wrap="square" lIns="0" tIns="12065" rIns="0" bIns="0" rtlCol="0">
            <a:spAutoFit/>
          </a:bodyPr>
          <a:lstStyle/>
          <a:p>
            <a:pPr marL="12700" marR="456565">
              <a:spcBef>
                <a:spcPts val="95"/>
              </a:spcBef>
            </a:pPr>
            <a:r>
              <a:rPr sz="2800" dirty="0">
                <a:latin typeface="Comic Sans MS"/>
                <a:cs typeface="Comic Sans MS"/>
              </a:rPr>
              <a:t>Here</a:t>
            </a:r>
            <a:r>
              <a:rPr sz="2800" spc="-45" dirty="0">
                <a:latin typeface="Comic Sans MS"/>
                <a:cs typeface="Comic Sans MS"/>
              </a:rPr>
              <a:t> </a:t>
            </a:r>
            <a:r>
              <a:rPr sz="2800" dirty="0">
                <a:latin typeface="Comic Sans MS"/>
                <a:cs typeface="Comic Sans MS"/>
              </a:rPr>
              <a:t>is</a:t>
            </a:r>
            <a:r>
              <a:rPr sz="2800" spc="-65" dirty="0">
                <a:latin typeface="Comic Sans MS"/>
                <a:cs typeface="Comic Sans MS"/>
              </a:rPr>
              <a:t> </a:t>
            </a:r>
            <a:r>
              <a:rPr sz="2800" dirty="0">
                <a:latin typeface="Comic Sans MS"/>
                <a:cs typeface="Comic Sans MS"/>
              </a:rPr>
              <a:t>the</a:t>
            </a:r>
            <a:r>
              <a:rPr sz="2800" spc="-60" dirty="0">
                <a:latin typeface="Comic Sans MS"/>
                <a:cs typeface="Comic Sans MS"/>
              </a:rPr>
              <a:t> </a:t>
            </a:r>
            <a:r>
              <a:rPr sz="2800" spc="-20" dirty="0">
                <a:latin typeface="Comic Sans MS"/>
                <a:cs typeface="Comic Sans MS"/>
              </a:rPr>
              <a:t>rule. </a:t>
            </a:r>
            <a:r>
              <a:rPr sz="2800" dirty="0">
                <a:latin typeface="Comic Sans MS"/>
                <a:cs typeface="Comic Sans MS"/>
              </a:rPr>
              <a:t>If</a:t>
            </a:r>
            <a:r>
              <a:rPr sz="2800" spc="-85" dirty="0">
                <a:latin typeface="Comic Sans MS"/>
                <a:cs typeface="Comic Sans MS"/>
              </a:rPr>
              <a:t> </a:t>
            </a:r>
            <a:r>
              <a:rPr sz="2800" dirty="0">
                <a:latin typeface="Comic Sans MS"/>
                <a:cs typeface="Comic Sans MS"/>
              </a:rPr>
              <a:t>the</a:t>
            </a:r>
            <a:r>
              <a:rPr sz="2800" spc="-65" dirty="0">
                <a:latin typeface="Comic Sans MS"/>
                <a:cs typeface="Comic Sans MS"/>
              </a:rPr>
              <a:t> </a:t>
            </a:r>
            <a:r>
              <a:rPr sz="2800" dirty="0">
                <a:latin typeface="Comic Sans MS"/>
                <a:cs typeface="Comic Sans MS"/>
              </a:rPr>
              <a:t>left</a:t>
            </a:r>
            <a:r>
              <a:rPr sz="2800" spc="-80" dirty="0">
                <a:latin typeface="Comic Sans MS"/>
                <a:cs typeface="Comic Sans MS"/>
              </a:rPr>
              <a:t> </a:t>
            </a:r>
            <a:r>
              <a:rPr sz="2800" dirty="0">
                <a:latin typeface="Comic Sans MS"/>
                <a:cs typeface="Comic Sans MS"/>
              </a:rPr>
              <a:t>bar</a:t>
            </a:r>
            <a:r>
              <a:rPr sz="2800" spc="-50" dirty="0">
                <a:latin typeface="Comic Sans MS"/>
                <a:cs typeface="Comic Sans MS"/>
              </a:rPr>
              <a:t> </a:t>
            </a:r>
            <a:r>
              <a:rPr sz="2800" spc="-25" dirty="0">
                <a:latin typeface="Comic Sans MS"/>
                <a:cs typeface="Comic Sans MS"/>
              </a:rPr>
              <a:t>is </a:t>
            </a:r>
            <a:r>
              <a:rPr sz="2800" dirty="0">
                <a:latin typeface="Comic Sans MS"/>
                <a:cs typeface="Comic Sans MS"/>
              </a:rPr>
              <a:t>smaller</a:t>
            </a:r>
            <a:r>
              <a:rPr sz="2800" spc="-114" dirty="0">
                <a:latin typeface="Comic Sans MS"/>
                <a:cs typeface="Comic Sans MS"/>
              </a:rPr>
              <a:t> </a:t>
            </a:r>
            <a:r>
              <a:rPr sz="2800" dirty="0">
                <a:latin typeface="Comic Sans MS"/>
                <a:cs typeface="Comic Sans MS"/>
              </a:rPr>
              <a:t>than</a:t>
            </a:r>
            <a:r>
              <a:rPr sz="2800" spc="-125" dirty="0">
                <a:latin typeface="Comic Sans MS"/>
                <a:cs typeface="Comic Sans MS"/>
              </a:rPr>
              <a:t> </a:t>
            </a:r>
            <a:r>
              <a:rPr sz="2800" spc="-25" dirty="0">
                <a:latin typeface="Comic Sans MS"/>
                <a:cs typeface="Comic Sans MS"/>
              </a:rPr>
              <a:t>the</a:t>
            </a:r>
            <a:endParaRPr sz="2800">
              <a:latin typeface="Comic Sans MS"/>
              <a:cs typeface="Comic Sans MS"/>
            </a:endParaRPr>
          </a:p>
          <a:p>
            <a:pPr marL="12700" marR="5080"/>
            <a:r>
              <a:rPr sz="2800" dirty="0">
                <a:latin typeface="Comic Sans MS"/>
                <a:cs typeface="Comic Sans MS"/>
              </a:rPr>
              <a:t>right</a:t>
            </a:r>
            <a:r>
              <a:rPr sz="2800" spc="-65" dirty="0">
                <a:latin typeface="Comic Sans MS"/>
                <a:cs typeface="Comic Sans MS"/>
              </a:rPr>
              <a:t> </a:t>
            </a:r>
            <a:r>
              <a:rPr sz="2800" dirty="0">
                <a:latin typeface="Comic Sans MS"/>
                <a:cs typeface="Comic Sans MS"/>
              </a:rPr>
              <a:t>bar,</a:t>
            </a:r>
            <a:r>
              <a:rPr sz="2800" spc="-50" dirty="0">
                <a:latin typeface="Comic Sans MS"/>
                <a:cs typeface="Comic Sans MS"/>
              </a:rPr>
              <a:t> </a:t>
            </a:r>
            <a:r>
              <a:rPr sz="2800" dirty="0">
                <a:latin typeface="Comic Sans MS"/>
                <a:cs typeface="Comic Sans MS"/>
              </a:rPr>
              <a:t>it</a:t>
            </a:r>
            <a:r>
              <a:rPr sz="2800" spc="-50" dirty="0">
                <a:latin typeface="Comic Sans MS"/>
                <a:cs typeface="Comic Sans MS"/>
              </a:rPr>
              <a:t> </a:t>
            </a:r>
            <a:r>
              <a:rPr sz="2800" dirty="0">
                <a:latin typeface="Comic Sans MS"/>
                <a:cs typeface="Comic Sans MS"/>
              </a:rPr>
              <a:t>is</a:t>
            </a:r>
            <a:r>
              <a:rPr sz="2800" spc="-50" dirty="0">
                <a:latin typeface="Comic Sans MS"/>
                <a:cs typeface="Comic Sans MS"/>
              </a:rPr>
              <a:t> </a:t>
            </a:r>
            <a:r>
              <a:rPr sz="2800" dirty="0">
                <a:latin typeface="Comic Sans MS"/>
                <a:cs typeface="Comic Sans MS"/>
              </a:rPr>
              <a:t>an</a:t>
            </a:r>
            <a:r>
              <a:rPr sz="2800" spc="-50" dirty="0">
                <a:latin typeface="Comic Sans MS"/>
                <a:cs typeface="Comic Sans MS"/>
              </a:rPr>
              <a:t> </a:t>
            </a:r>
            <a:r>
              <a:rPr sz="2800" spc="-25" dirty="0">
                <a:solidFill>
                  <a:srgbClr val="0000FF"/>
                </a:solidFill>
                <a:latin typeface="Comic Sans MS"/>
                <a:cs typeface="Comic Sans MS"/>
              </a:rPr>
              <a:t>A</a:t>
            </a:r>
            <a:r>
              <a:rPr sz="2800" spc="-25" dirty="0">
                <a:latin typeface="Comic Sans MS"/>
                <a:cs typeface="Comic Sans MS"/>
              </a:rPr>
              <a:t>, </a:t>
            </a:r>
            <a:r>
              <a:rPr sz="2800" dirty="0">
                <a:latin typeface="Comic Sans MS"/>
                <a:cs typeface="Comic Sans MS"/>
              </a:rPr>
              <a:t>otherwise</a:t>
            </a:r>
            <a:r>
              <a:rPr sz="2800" spc="-80" dirty="0">
                <a:latin typeface="Comic Sans MS"/>
                <a:cs typeface="Comic Sans MS"/>
              </a:rPr>
              <a:t> </a:t>
            </a:r>
            <a:r>
              <a:rPr sz="2800" dirty="0">
                <a:latin typeface="Comic Sans MS"/>
                <a:cs typeface="Comic Sans MS"/>
              </a:rPr>
              <a:t>it</a:t>
            </a:r>
            <a:r>
              <a:rPr sz="2800" spc="-60" dirty="0">
                <a:latin typeface="Comic Sans MS"/>
                <a:cs typeface="Comic Sans MS"/>
              </a:rPr>
              <a:t> </a:t>
            </a:r>
            <a:r>
              <a:rPr sz="2800" dirty="0">
                <a:latin typeface="Comic Sans MS"/>
                <a:cs typeface="Comic Sans MS"/>
              </a:rPr>
              <a:t>is</a:t>
            </a:r>
            <a:r>
              <a:rPr sz="2800" spc="-65" dirty="0">
                <a:latin typeface="Comic Sans MS"/>
                <a:cs typeface="Comic Sans MS"/>
              </a:rPr>
              <a:t> </a:t>
            </a:r>
            <a:r>
              <a:rPr sz="2800" dirty="0">
                <a:latin typeface="Comic Sans MS"/>
                <a:cs typeface="Comic Sans MS"/>
              </a:rPr>
              <a:t>a</a:t>
            </a:r>
            <a:r>
              <a:rPr sz="2800" spc="-40" dirty="0">
                <a:latin typeface="Comic Sans MS"/>
                <a:cs typeface="Comic Sans MS"/>
              </a:rPr>
              <a:t> </a:t>
            </a:r>
            <a:r>
              <a:rPr sz="2800" spc="-25" dirty="0">
                <a:solidFill>
                  <a:srgbClr val="FF0000"/>
                </a:solidFill>
                <a:latin typeface="Comic Sans MS"/>
                <a:cs typeface="Comic Sans MS"/>
              </a:rPr>
              <a:t>B</a:t>
            </a:r>
            <a:r>
              <a:rPr sz="2800" spc="-25" dirty="0">
                <a:latin typeface="Comic Sans MS"/>
                <a:cs typeface="Comic Sans MS"/>
              </a:rPr>
              <a:t>.</a:t>
            </a:r>
            <a:endParaRPr sz="2800">
              <a:latin typeface="Comic Sans MS"/>
              <a:cs typeface="Comic Sans MS"/>
            </a:endParaRPr>
          </a:p>
        </p:txBody>
      </p:sp>
      <p:sp>
        <p:nvSpPr>
          <p:cNvPr id="83" name="object 2">
            <a:extLst>
              <a:ext uri="{FF2B5EF4-FFF2-40B4-BE49-F238E27FC236}">
                <a16:creationId xmlns:a16="http://schemas.microsoft.com/office/drawing/2014/main" id="{225FC7AB-E8B3-9153-D450-D7EE7494096F}"/>
              </a:ext>
            </a:extLst>
          </p:cNvPr>
          <p:cNvSpPr txBox="1">
            <a:spLocks/>
          </p:cNvSpPr>
          <p:nvPr/>
        </p:nvSpPr>
        <p:spPr>
          <a:xfrm>
            <a:off x="-2985466" y="-50950"/>
            <a:ext cx="871468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2400" i="1" kern="0" dirty="0"/>
              <a:t>ML: Pattern Recognition</a:t>
            </a:r>
            <a:endParaRPr kumimoji="0" lang="fr-FR" sz="2400" b="1" i="1" u="none" strike="noStrike" kern="0" cap="none" spc="-10" normalizeH="0" baseline="0" noProof="0" dirty="0">
              <a:ln>
                <a:noFill/>
              </a:ln>
              <a:solidFill>
                <a:srgbClr val="3333CC"/>
              </a:solidFill>
              <a:effectLst/>
              <a:uLnTx/>
              <a:uFillTx/>
              <a:latin typeface="Arial"/>
              <a:ea typeface="+mj-ea"/>
              <a:cs typeface="Arial"/>
            </a:endParaRPr>
          </a:p>
        </p:txBody>
      </p:sp>
      <p:sp>
        <p:nvSpPr>
          <p:cNvPr id="84" name="Espace réservé du numéro de diapositive 16">
            <a:extLst>
              <a:ext uri="{FF2B5EF4-FFF2-40B4-BE49-F238E27FC236}">
                <a16:creationId xmlns:a16="http://schemas.microsoft.com/office/drawing/2014/main" id="{C3D5FE70-1B0A-D3BB-3D8D-50E2CB38B882}"/>
              </a:ext>
            </a:extLst>
          </p:cNvPr>
          <p:cNvSpPr txBox="1">
            <a:spLocks/>
          </p:cNvSpPr>
          <p:nvPr/>
        </p:nvSpPr>
        <p:spPr>
          <a:xfrm>
            <a:off x="11723915" y="6596795"/>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22</a:t>
            </a:fld>
            <a:endParaRPr lang="fr-FR" sz="13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1011936"/>
            <a:ext cx="379730" cy="76200"/>
          </a:xfrm>
          <a:custGeom>
            <a:avLst/>
            <a:gdLst/>
            <a:ahLst/>
            <a:cxnLst/>
            <a:rect l="l" t="t" r="r" b="b"/>
            <a:pathLst>
              <a:path w="379730" h="76200">
                <a:moveTo>
                  <a:pt x="0" y="76200"/>
                </a:moveTo>
                <a:lnTo>
                  <a:pt x="379476" y="76200"/>
                </a:lnTo>
                <a:lnTo>
                  <a:pt x="379476" y="0"/>
                </a:lnTo>
                <a:lnTo>
                  <a:pt x="0" y="0"/>
                </a:lnTo>
                <a:lnTo>
                  <a:pt x="0" y="76200"/>
                </a:lnTo>
                <a:close/>
              </a:path>
            </a:pathLst>
          </a:custGeom>
          <a:solidFill>
            <a:srgbClr val="B40000"/>
          </a:solidFill>
        </p:spPr>
        <p:txBody>
          <a:bodyPr wrap="square" lIns="0" tIns="0" rIns="0" bIns="0" rtlCol="0"/>
          <a:lstStyle/>
          <a:p>
            <a:endParaRPr/>
          </a:p>
        </p:txBody>
      </p:sp>
      <p:sp>
        <p:nvSpPr>
          <p:cNvPr id="3" name="object 3"/>
          <p:cNvSpPr/>
          <p:nvPr/>
        </p:nvSpPr>
        <p:spPr>
          <a:xfrm>
            <a:off x="3733419" y="1011936"/>
            <a:ext cx="386080" cy="76200"/>
          </a:xfrm>
          <a:custGeom>
            <a:avLst/>
            <a:gdLst/>
            <a:ahLst/>
            <a:cxnLst/>
            <a:rect l="l" t="t" r="r" b="b"/>
            <a:pathLst>
              <a:path w="386080" h="76200">
                <a:moveTo>
                  <a:pt x="0" y="76200"/>
                </a:moveTo>
                <a:lnTo>
                  <a:pt x="385953" y="76200"/>
                </a:lnTo>
                <a:lnTo>
                  <a:pt x="385953" y="0"/>
                </a:lnTo>
                <a:lnTo>
                  <a:pt x="0" y="0"/>
                </a:lnTo>
                <a:lnTo>
                  <a:pt x="0" y="76200"/>
                </a:lnTo>
                <a:close/>
              </a:path>
            </a:pathLst>
          </a:custGeom>
          <a:solidFill>
            <a:srgbClr val="B40000"/>
          </a:solidFill>
        </p:spPr>
        <p:txBody>
          <a:bodyPr wrap="square" lIns="0" tIns="0" rIns="0" bIns="0" rtlCol="0"/>
          <a:lstStyle/>
          <a:p>
            <a:endParaRPr/>
          </a:p>
        </p:txBody>
      </p:sp>
      <p:sp>
        <p:nvSpPr>
          <p:cNvPr id="4" name="object 4"/>
          <p:cNvSpPr/>
          <p:nvPr/>
        </p:nvSpPr>
        <p:spPr>
          <a:xfrm>
            <a:off x="6010276" y="1011936"/>
            <a:ext cx="4656455" cy="76200"/>
          </a:xfrm>
          <a:custGeom>
            <a:avLst/>
            <a:gdLst/>
            <a:ahLst/>
            <a:cxnLst/>
            <a:rect l="l" t="t" r="r" b="b"/>
            <a:pathLst>
              <a:path w="4656455" h="76200">
                <a:moveTo>
                  <a:pt x="0" y="76200"/>
                </a:moveTo>
                <a:lnTo>
                  <a:pt x="4656201" y="76200"/>
                </a:lnTo>
                <a:lnTo>
                  <a:pt x="4656201" y="0"/>
                </a:lnTo>
                <a:lnTo>
                  <a:pt x="0" y="0"/>
                </a:lnTo>
                <a:lnTo>
                  <a:pt x="0" y="76200"/>
                </a:lnTo>
                <a:close/>
              </a:path>
            </a:pathLst>
          </a:custGeom>
          <a:solidFill>
            <a:srgbClr val="B40000"/>
          </a:solidFill>
        </p:spPr>
        <p:txBody>
          <a:bodyPr wrap="square" lIns="0" tIns="0" rIns="0" bIns="0" rtlCol="0"/>
          <a:lstStyle/>
          <a:p>
            <a:endParaRPr/>
          </a:p>
        </p:txBody>
      </p:sp>
      <p:sp>
        <p:nvSpPr>
          <p:cNvPr id="5" name="object 5"/>
          <p:cNvSpPr/>
          <p:nvPr/>
        </p:nvSpPr>
        <p:spPr>
          <a:xfrm>
            <a:off x="1524000" y="1098803"/>
            <a:ext cx="379730" cy="12700"/>
          </a:xfrm>
          <a:custGeom>
            <a:avLst/>
            <a:gdLst/>
            <a:ahLst/>
            <a:cxnLst/>
            <a:rect l="l" t="t" r="r" b="b"/>
            <a:pathLst>
              <a:path w="379730" h="12700">
                <a:moveTo>
                  <a:pt x="0" y="12192"/>
                </a:moveTo>
                <a:lnTo>
                  <a:pt x="379476" y="12192"/>
                </a:lnTo>
                <a:lnTo>
                  <a:pt x="379476" y="0"/>
                </a:lnTo>
                <a:lnTo>
                  <a:pt x="0" y="0"/>
                </a:lnTo>
                <a:lnTo>
                  <a:pt x="0" y="12192"/>
                </a:lnTo>
                <a:close/>
              </a:path>
            </a:pathLst>
          </a:custGeom>
          <a:solidFill>
            <a:srgbClr val="B40000"/>
          </a:solidFill>
        </p:spPr>
        <p:txBody>
          <a:bodyPr wrap="square" lIns="0" tIns="0" rIns="0" bIns="0" rtlCol="0"/>
          <a:lstStyle/>
          <a:p>
            <a:endParaRPr/>
          </a:p>
        </p:txBody>
      </p:sp>
      <p:sp>
        <p:nvSpPr>
          <p:cNvPr id="6" name="object 6"/>
          <p:cNvSpPr/>
          <p:nvPr/>
        </p:nvSpPr>
        <p:spPr>
          <a:xfrm>
            <a:off x="3733419" y="1098803"/>
            <a:ext cx="386080" cy="12700"/>
          </a:xfrm>
          <a:custGeom>
            <a:avLst/>
            <a:gdLst/>
            <a:ahLst/>
            <a:cxnLst/>
            <a:rect l="l" t="t" r="r" b="b"/>
            <a:pathLst>
              <a:path w="386080" h="12700">
                <a:moveTo>
                  <a:pt x="0" y="12192"/>
                </a:moveTo>
                <a:lnTo>
                  <a:pt x="385953" y="12192"/>
                </a:lnTo>
                <a:lnTo>
                  <a:pt x="385953" y="0"/>
                </a:lnTo>
                <a:lnTo>
                  <a:pt x="0" y="0"/>
                </a:lnTo>
                <a:lnTo>
                  <a:pt x="0" y="12192"/>
                </a:lnTo>
                <a:close/>
              </a:path>
            </a:pathLst>
          </a:custGeom>
          <a:solidFill>
            <a:srgbClr val="B40000"/>
          </a:solidFill>
        </p:spPr>
        <p:txBody>
          <a:bodyPr wrap="square" lIns="0" tIns="0" rIns="0" bIns="0" rtlCol="0"/>
          <a:lstStyle/>
          <a:p>
            <a:endParaRPr/>
          </a:p>
        </p:txBody>
      </p:sp>
      <p:sp>
        <p:nvSpPr>
          <p:cNvPr id="7" name="object 7"/>
          <p:cNvSpPr/>
          <p:nvPr/>
        </p:nvSpPr>
        <p:spPr>
          <a:xfrm>
            <a:off x="6010276" y="1098803"/>
            <a:ext cx="4656455" cy="12700"/>
          </a:xfrm>
          <a:custGeom>
            <a:avLst/>
            <a:gdLst/>
            <a:ahLst/>
            <a:cxnLst/>
            <a:rect l="l" t="t" r="r" b="b"/>
            <a:pathLst>
              <a:path w="4656455" h="12700">
                <a:moveTo>
                  <a:pt x="0" y="12192"/>
                </a:moveTo>
                <a:lnTo>
                  <a:pt x="4656201" y="12192"/>
                </a:lnTo>
                <a:lnTo>
                  <a:pt x="4656201" y="0"/>
                </a:lnTo>
                <a:lnTo>
                  <a:pt x="0" y="0"/>
                </a:lnTo>
                <a:lnTo>
                  <a:pt x="0" y="12192"/>
                </a:lnTo>
                <a:close/>
              </a:path>
            </a:pathLst>
          </a:custGeom>
          <a:solidFill>
            <a:srgbClr val="B40000"/>
          </a:solidFill>
        </p:spPr>
        <p:txBody>
          <a:bodyPr wrap="square" lIns="0" tIns="0" rIns="0" bIns="0" rtlCol="0"/>
          <a:lstStyle/>
          <a:p>
            <a:endParaRPr/>
          </a:p>
        </p:txBody>
      </p:sp>
      <p:sp>
        <p:nvSpPr>
          <p:cNvPr id="8" name="object 8"/>
          <p:cNvSpPr/>
          <p:nvPr/>
        </p:nvSpPr>
        <p:spPr>
          <a:xfrm>
            <a:off x="1524000" y="1126236"/>
            <a:ext cx="379730" cy="12700"/>
          </a:xfrm>
          <a:custGeom>
            <a:avLst/>
            <a:gdLst/>
            <a:ahLst/>
            <a:cxnLst/>
            <a:rect l="l" t="t" r="r" b="b"/>
            <a:pathLst>
              <a:path w="379730" h="12700">
                <a:moveTo>
                  <a:pt x="0" y="12192"/>
                </a:moveTo>
                <a:lnTo>
                  <a:pt x="379476" y="12192"/>
                </a:lnTo>
                <a:lnTo>
                  <a:pt x="379476" y="0"/>
                </a:lnTo>
                <a:lnTo>
                  <a:pt x="0" y="0"/>
                </a:lnTo>
                <a:lnTo>
                  <a:pt x="0" y="12192"/>
                </a:lnTo>
                <a:close/>
              </a:path>
            </a:pathLst>
          </a:custGeom>
          <a:solidFill>
            <a:srgbClr val="B40000"/>
          </a:solidFill>
        </p:spPr>
        <p:txBody>
          <a:bodyPr wrap="square" lIns="0" tIns="0" rIns="0" bIns="0" rtlCol="0"/>
          <a:lstStyle/>
          <a:p>
            <a:endParaRPr/>
          </a:p>
        </p:txBody>
      </p:sp>
      <p:sp>
        <p:nvSpPr>
          <p:cNvPr id="9" name="object 9"/>
          <p:cNvSpPr/>
          <p:nvPr/>
        </p:nvSpPr>
        <p:spPr>
          <a:xfrm>
            <a:off x="3733419" y="1126236"/>
            <a:ext cx="386080" cy="12700"/>
          </a:xfrm>
          <a:custGeom>
            <a:avLst/>
            <a:gdLst/>
            <a:ahLst/>
            <a:cxnLst/>
            <a:rect l="l" t="t" r="r" b="b"/>
            <a:pathLst>
              <a:path w="386080" h="12700">
                <a:moveTo>
                  <a:pt x="0" y="12192"/>
                </a:moveTo>
                <a:lnTo>
                  <a:pt x="385953" y="12192"/>
                </a:lnTo>
                <a:lnTo>
                  <a:pt x="385953" y="0"/>
                </a:lnTo>
                <a:lnTo>
                  <a:pt x="0" y="0"/>
                </a:lnTo>
                <a:lnTo>
                  <a:pt x="0" y="12192"/>
                </a:lnTo>
                <a:close/>
              </a:path>
            </a:pathLst>
          </a:custGeom>
          <a:solidFill>
            <a:srgbClr val="B40000"/>
          </a:solidFill>
        </p:spPr>
        <p:txBody>
          <a:bodyPr wrap="square" lIns="0" tIns="0" rIns="0" bIns="0" rtlCol="0"/>
          <a:lstStyle/>
          <a:p>
            <a:endParaRPr/>
          </a:p>
        </p:txBody>
      </p:sp>
      <p:sp>
        <p:nvSpPr>
          <p:cNvPr id="10" name="object 10"/>
          <p:cNvSpPr/>
          <p:nvPr/>
        </p:nvSpPr>
        <p:spPr>
          <a:xfrm>
            <a:off x="6010276" y="1126236"/>
            <a:ext cx="4656455" cy="12700"/>
          </a:xfrm>
          <a:custGeom>
            <a:avLst/>
            <a:gdLst/>
            <a:ahLst/>
            <a:cxnLst/>
            <a:rect l="l" t="t" r="r" b="b"/>
            <a:pathLst>
              <a:path w="4656455" h="12700">
                <a:moveTo>
                  <a:pt x="0" y="12192"/>
                </a:moveTo>
                <a:lnTo>
                  <a:pt x="4656201" y="12192"/>
                </a:lnTo>
                <a:lnTo>
                  <a:pt x="4656201" y="0"/>
                </a:lnTo>
                <a:lnTo>
                  <a:pt x="0" y="0"/>
                </a:lnTo>
                <a:lnTo>
                  <a:pt x="0" y="12192"/>
                </a:lnTo>
                <a:close/>
              </a:path>
            </a:pathLst>
          </a:custGeom>
          <a:solidFill>
            <a:srgbClr val="B40000"/>
          </a:solidFill>
        </p:spPr>
        <p:txBody>
          <a:bodyPr wrap="square" lIns="0" tIns="0" rIns="0" bIns="0" rtlCol="0"/>
          <a:lstStyle/>
          <a:p>
            <a:endParaRPr/>
          </a:p>
        </p:txBody>
      </p:sp>
      <p:grpSp>
        <p:nvGrpSpPr>
          <p:cNvPr id="11" name="object 11"/>
          <p:cNvGrpSpPr/>
          <p:nvPr/>
        </p:nvGrpSpPr>
        <p:grpSpPr>
          <a:xfrm>
            <a:off x="1894078" y="924813"/>
            <a:ext cx="1850389" cy="5727700"/>
            <a:chOff x="370077" y="924813"/>
            <a:chExt cx="1850389" cy="5727700"/>
          </a:xfrm>
        </p:grpSpPr>
        <p:sp>
          <p:nvSpPr>
            <p:cNvPr id="12" name="object 12"/>
            <p:cNvSpPr/>
            <p:nvPr/>
          </p:nvSpPr>
          <p:spPr>
            <a:xfrm>
              <a:off x="379475" y="934211"/>
              <a:ext cx="1830070" cy="5707380"/>
            </a:xfrm>
            <a:custGeom>
              <a:avLst/>
              <a:gdLst/>
              <a:ahLst/>
              <a:cxnLst/>
              <a:rect l="l" t="t" r="r" b="b"/>
              <a:pathLst>
                <a:path w="1830070" h="5707380">
                  <a:moveTo>
                    <a:pt x="1829943" y="0"/>
                  </a:moveTo>
                  <a:lnTo>
                    <a:pt x="0" y="0"/>
                  </a:lnTo>
                  <a:lnTo>
                    <a:pt x="0" y="5707126"/>
                  </a:lnTo>
                  <a:lnTo>
                    <a:pt x="1829943" y="5707126"/>
                  </a:lnTo>
                  <a:lnTo>
                    <a:pt x="1829943" y="0"/>
                  </a:lnTo>
                  <a:close/>
                </a:path>
              </a:pathLst>
            </a:custGeom>
            <a:solidFill>
              <a:srgbClr val="EAEAEA"/>
            </a:solidFill>
          </p:spPr>
          <p:txBody>
            <a:bodyPr wrap="square" lIns="0" tIns="0" rIns="0" bIns="0" rtlCol="0"/>
            <a:lstStyle/>
            <a:p>
              <a:endParaRPr/>
            </a:p>
          </p:txBody>
        </p:sp>
        <p:sp>
          <p:nvSpPr>
            <p:cNvPr id="13" name="object 13"/>
            <p:cNvSpPr/>
            <p:nvPr/>
          </p:nvSpPr>
          <p:spPr>
            <a:xfrm>
              <a:off x="380237" y="934973"/>
              <a:ext cx="1830070" cy="5707380"/>
            </a:xfrm>
            <a:custGeom>
              <a:avLst/>
              <a:gdLst/>
              <a:ahLst/>
              <a:cxnLst/>
              <a:rect l="l" t="t" r="r" b="b"/>
              <a:pathLst>
                <a:path w="1830070" h="5707380">
                  <a:moveTo>
                    <a:pt x="0" y="5707126"/>
                  </a:moveTo>
                  <a:lnTo>
                    <a:pt x="1829943" y="5707126"/>
                  </a:lnTo>
                  <a:lnTo>
                    <a:pt x="1829943" y="0"/>
                  </a:lnTo>
                  <a:lnTo>
                    <a:pt x="0" y="0"/>
                  </a:lnTo>
                  <a:lnTo>
                    <a:pt x="0" y="5707126"/>
                  </a:lnTo>
                  <a:close/>
                </a:path>
              </a:pathLst>
            </a:custGeom>
            <a:ln w="19812">
              <a:solidFill>
                <a:srgbClr val="808080"/>
              </a:solidFill>
            </a:ln>
          </p:spPr>
          <p:txBody>
            <a:bodyPr wrap="square" lIns="0" tIns="0" rIns="0" bIns="0" rtlCol="0"/>
            <a:lstStyle/>
            <a:p>
              <a:endParaRPr/>
            </a:p>
          </p:txBody>
        </p:sp>
      </p:grpSp>
      <p:sp>
        <p:nvSpPr>
          <p:cNvPr id="14" name="object 14"/>
          <p:cNvSpPr txBox="1"/>
          <p:nvPr/>
        </p:nvSpPr>
        <p:spPr>
          <a:xfrm>
            <a:off x="2095601" y="971169"/>
            <a:ext cx="1367790" cy="574040"/>
          </a:xfrm>
          <a:prstGeom prst="rect">
            <a:avLst/>
          </a:prstGeom>
        </p:spPr>
        <p:txBody>
          <a:bodyPr vert="horz" wrap="square" lIns="0" tIns="12700" rIns="0" bIns="0" rtlCol="0">
            <a:spAutoFit/>
          </a:bodyPr>
          <a:lstStyle/>
          <a:p>
            <a:pPr marL="300355" marR="5080" indent="-288290">
              <a:spcBef>
                <a:spcPts val="100"/>
              </a:spcBef>
            </a:pPr>
            <a:r>
              <a:rPr b="1" dirty="0">
                <a:solidFill>
                  <a:srgbClr val="0000FF"/>
                </a:solidFill>
                <a:latin typeface="Arial"/>
                <a:cs typeface="Arial"/>
              </a:rPr>
              <a:t>Examples</a:t>
            </a:r>
            <a:r>
              <a:rPr b="1" spc="-75" dirty="0">
                <a:solidFill>
                  <a:srgbClr val="0000FF"/>
                </a:solidFill>
                <a:latin typeface="Arial"/>
                <a:cs typeface="Arial"/>
              </a:rPr>
              <a:t> </a:t>
            </a:r>
            <a:r>
              <a:rPr b="1" spc="-25" dirty="0">
                <a:solidFill>
                  <a:srgbClr val="0000FF"/>
                </a:solidFill>
                <a:latin typeface="Arial"/>
                <a:cs typeface="Arial"/>
              </a:rPr>
              <a:t>of </a:t>
            </a:r>
            <a:r>
              <a:rPr b="1" dirty="0">
                <a:solidFill>
                  <a:srgbClr val="0000FF"/>
                </a:solidFill>
                <a:latin typeface="Arial"/>
                <a:cs typeface="Arial"/>
              </a:rPr>
              <a:t>class</a:t>
            </a:r>
            <a:r>
              <a:rPr b="1" spc="-229" dirty="0">
                <a:solidFill>
                  <a:srgbClr val="0000FF"/>
                </a:solidFill>
                <a:latin typeface="Arial"/>
                <a:cs typeface="Arial"/>
              </a:rPr>
              <a:t> </a:t>
            </a:r>
            <a:r>
              <a:rPr b="1" spc="-50" dirty="0">
                <a:solidFill>
                  <a:srgbClr val="0000FF"/>
                </a:solidFill>
                <a:latin typeface="Arial"/>
                <a:cs typeface="Arial"/>
              </a:rPr>
              <a:t>A</a:t>
            </a:r>
            <a:endParaRPr>
              <a:latin typeface="Arial"/>
              <a:cs typeface="Arial"/>
            </a:endParaRPr>
          </a:p>
        </p:txBody>
      </p:sp>
      <p:grpSp>
        <p:nvGrpSpPr>
          <p:cNvPr id="15" name="object 15"/>
          <p:cNvGrpSpPr/>
          <p:nvPr/>
        </p:nvGrpSpPr>
        <p:grpSpPr>
          <a:xfrm>
            <a:off x="2232660" y="2199133"/>
            <a:ext cx="1076325" cy="4131945"/>
            <a:chOff x="708659" y="2199132"/>
            <a:chExt cx="1076325" cy="4131945"/>
          </a:xfrm>
        </p:grpSpPr>
        <p:sp>
          <p:nvSpPr>
            <p:cNvPr id="16" name="object 16"/>
            <p:cNvSpPr/>
            <p:nvPr/>
          </p:nvSpPr>
          <p:spPr>
            <a:xfrm>
              <a:off x="713231" y="6021323"/>
              <a:ext cx="457200" cy="304800"/>
            </a:xfrm>
            <a:custGeom>
              <a:avLst/>
              <a:gdLst/>
              <a:ahLst/>
              <a:cxnLst/>
              <a:rect l="l" t="t" r="r" b="b"/>
              <a:pathLst>
                <a:path w="457200" h="304800">
                  <a:moveTo>
                    <a:pt x="457200" y="0"/>
                  </a:moveTo>
                  <a:lnTo>
                    <a:pt x="0" y="0"/>
                  </a:lnTo>
                  <a:lnTo>
                    <a:pt x="0" y="304799"/>
                  </a:lnTo>
                  <a:lnTo>
                    <a:pt x="457200" y="304799"/>
                  </a:lnTo>
                  <a:lnTo>
                    <a:pt x="457200" y="0"/>
                  </a:lnTo>
                  <a:close/>
                </a:path>
              </a:pathLst>
            </a:custGeom>
            <a:solidFill>
              <a:srgbClr val="FF6600"/>
            </a:solidFill>
          </p:spPr>
          <p:txBody>
            <a:bodyPr wrap="square" lIns="0" tIns="0" rIns="0" bIns="0" rtlCol="0"/>
            <a:lstStyle/>
            <a:p>
              <a:endParaRPr/>
            </a:p>
          </p:txBody>
        </p:sp>
        <p:sp>
          <p:nvSpPr>
            <p:cNvPr id="17" name="object 17"/>
            <p:cNvSpPr/>
            <p:nvPr/>
          </p:nvSpPr>
          <p:spPr>
            <a:xfrm>
              <a:off x="713231" y="6021323"/>
              <a:ext cx="457200" cy="304800"/>
            </a:xfrm>
            <a:custGeom>
              <a:avLst/>
              <a:gdLst/>
              <a:ahLst/>
              <a:cxnLst/>
              <a:rect l="l" t="t" r="r" b="b"/>
              <a:pathLst>
                <a:path w="457200" h="304800">
                  <a:moveTo>
                    <a:pt x="0" y="304799"/>
                  </a:moveTo>
                  <a:lnTo>
                    <a:pt x="457200" y="304799"/>
                  </a:lnTo>
                  <a:lnTo>
                    <a:pt x="457200" y="0"/>
                  </a:lnTo>
                  <a:lnTo>
                    <a:pt x="0" y="0"/>
                  </a:lnTo>
                  <a:lnTo>
                    <a:pt x="0" y="304799"/>
                  </a:lnTo>
                  <a:close/>
                </a:path>
              </a:pathLst>
            </a:custGeom>
            <a:ln w="9144">
              <a:solidFill>
                <a:srgbClr val="000000"/>
              </a:solidFill>
            </a:ln>
          </p:spPr>
          <p:txBody>
            <a:bodyPr wrap="square" lIns="0" tIns="0" rIns="0" bIns="0" rtlCol="0"/>
            <a:lstStyle/>
            <a:p>
              <a:endParaRPr/>
            </a:p>
          </p:txBody>
        </p:sp>
        <p:sp>
          <p:nvSpPr>
            <p:cNvPr id="18" name="object 18"/>
            <p:cNvSpPr/>
            <p:nvPr/>
          </p:nvSpPr>
          <p:spPr>
            <a:xfrm>
              <a:off x="1322831" y="6035040"/>
              <a:ext cx="457200" cy="290830"/>
            </a:xfrm>
            <a:custGeom>
              <a:avLst/>
              <a:gdLst/>
              <a:ahLst/>
              <a:cxnLst/>
              <a:rect l="l" t="t" r="r" b="b"/>
              <a:pathLst>
                <a:path w="457200" h="290829">
                  <a:moveTo>
                    <a:pt x="457200" y="0"/>
                  </a:moveTo>
                  <a:lnTo>
                    <a:pt x="0" y="0"/>
                  </a:lnTo>
                  <a:lnTo>
                    <a:pt x="0" y="290703"/>
                  </a:lnTo>
                  <a:lnTo>
                    <a:pt x="457200" y="290703"/>
                  </a:lnTo>
                  <a:lnTo>
                    <a:pt x="457200" y="0"/>
                  </a:lnTo>
                  <a:close/>
                </a:path>
              </a:pathLst>
            </a:custGeom>
            <a:solidFill>
              <a:srgbClr val="FF6600"/>
            </a:solidFill>
          </p:spPr>
          <p:txBody>
            <a:bodyPr wrap="square" lIns="0" tIns="0" rIns="0" bIns="0" rtlCol="0"/>
            <a:lstStyle/>
            <a:p>
              <a:endParaRPr/>
            </a:p>
          </p:txBody>
        </p:sp>
        <p:sp>
          <p:nvSpPr>
            <p:cNvPr id="19" name="object 19"/>
            <p:cNvSpPr/>
            <p:nvPr/>
          </p:nvSpPr>
          <p:spPr>
            <a:xfrm>
              <a:off x="1322831" y="6035040"/>
              <a:ext cx="457200" cy="290830"/>
            </a:xfrm>
            <a:custGeom>
              <a:avLst/>
              <a:gdLst/>
              <a:ahLst/>
              <a:cxnLst/>
              <a:rect l="l" t="t" r="r" b="b"/>
              <a:pathLst>
                <a:path w="457200" h="290829">
                  <a:moveTo>
                    <a:pt x="0" y="290703"/>
                  </a:moveTo>
                  <a:lnTo>
                    <a:pt x="457200" y="290703"/>
                  </a:lnTo>
                  <a:lnTo>
                    <a:pt x="457200" y="0"/>
                  </a:lnTo>
                  <a:lnTo>
                    <a:pt x="0" y="0"/>
                  </a:lnTo>
                  <a:lnTo>
                    <a:pt x="0" y="290703"/>
                  </a:lnTo>
                  <a:close/>
                </a:path>
              </a:pathLst>
            </a:custGeom>
            <a:ln w="9144">
              <a:solidFill>
                <a:srgbClr val="000000"/>
              </a:solidFill>
            </a:ln>
          </p:spPr>
          <p:txBody>
            <a:bodyPr wrap="square" lIns="0" tIns="0" rIns="0" bIns="0" rtlCol="0"/>
            <a:lstStyle/>
            <a:p>
              <a:endParaRPr/>
            </a:p>
          </p:txBody>
        </p:sp>
        <p:sp>
          <p:nvSpPr>
            <p:cNvPr id="20" name="object 20"/>
            <p:cNvSpPr/>
            <p:nvPr/>
          </p:nvSpPr>
          <p:spPr>
            <a:xfrm>
              <a:off x="713231" y="4344924"/>
              <a:ext cx="457200" cy="762000"/>
            </a:xfrm>
            <a:custGeom>
              <a:avLst/>
              <a:gdLst/>
              <a:ahLst/>
              <a:cxnLst/>
              <a:rect l="l" t="t" r="r" b="b"/>
              <a:pathLst>
                <a:path w="457200" h="762000">
                  <a:moveTo>
                    <a:pt x="457200" y="0"/>
                  </a:moveTo>
                  <a:lnTo>
                    <a:pt x="0" y="0"/>
                  </a:lnTo>
                  <a:lnTo>
                    <a:pt x="0" y="762000"/>
                  </a:lnTo>
                  <a:lnTo>
                    <a:pt x="457200" y="762000"/>
                  </a:lnTo>
                  <a:lnTo>
                    <a:pt x="457200" y="0"/>
                  </a:lnTo>
                  <a:close/>
                </a:path>
              </a:pathLst>
            </a:custGeom>
            <a:solidFill>
              <a:srgbClr val="FF6600"/>
            </a:solidFill>
          </p:spPr>
          <p:txBody>
            <a:bodyPr wrap="square" lIns="0" tIns="0" rIns="0" bIns="0" rtlCol="0"/>
            <a:lstStyle/>
            <a:p>
              <a:endParaRPr/>
            </a:p>
          </p:txBody>
        </p:sp>
        <p:sp>
          <p:nvSpPr>
            <p:cNvPr id="21" name="object 21"/>
            <p:cNvSpPr/>
            <p:nvPr/>
          </p:nvSpPr>
          <p:spPr>
            <a:xfrm>
              <a:off x="713231" y="4344924"/>
              <a:ext cx="457200" cy="762000"/>
            </a:xfrm>
            <a:custGeom>
              <a:avLst/>
              <a:gdLst/>
              <a:ahLst/>
              <a:cxnLst/>
              <a:rect l="l" t="t" r="r" b="b"/>
              <a:pathLst>
                <a:path w="457200" h="762000">
                  <a:moveTo>
                    <a:pt x="0" y="762000"/>
                  </a:moveTo>
                  <a:lnTo>
                    <a:pt x="457200" y="762000"/>
                  </a:lnTo>
                  <a:lnTo>
                    <a:pt x="457200" y="0"/>
                  </a:lnTo>
                  <a:lnTo>
                    <a:pt x="0" y="0"/>
                  </a:lnTo>
                  <a:lnTo>
                    <a:pt x="0" y="762000"/>
                  </a:lnTo>
                  <a:close/>
                </a:path>
              </a:pathLst>
            </a:custGeom>
            <a:ln w="9144">
              <a:solidFill>
                <a:srgbClr val="000000"/>
              </a:solidFill>
            </a:ln>
          </p:spPr>
          <p:txBody>
            <a:bodyPr wrap="square" lIns="0" tIns="0" rIns="0" bIns="0" rtlCol="0"/>
            <a:lstStyle/>
            <a:p>
              <a:endParaRPr/>
            </a:p>
          </p:txBody>
        </p:sp>
        <p:sp>
          <p:nvSpPr>
            <p:cNvPr id="22" name="object 22"/>
            <p:cNvSpPr/>
            <p:nvPr/>
          </p:nvSpPr>
          <p:spPr>
            <a:xfrm>
              <a:off x="1322831" y="4344924"/>
              <a:ext cx="457200" cy="762000"/>
            </a:xfrm>
            <a:custGeom>
              <a:avLst/>
              <a:gdLst/>
              <a:ahLst/>
              <a:cxnLst/>
              <a:rect l="l" t="t" r="r" b="b"/>
              <a:pathLst>
                <a:path w="457200" h="762000">
                  <a:moveTo>
                    <a:pt x="457200" y="0"/>
                  </a:moveTo>
                  <a:lnTo>
                    <a:pt x="0" y="0"/>
                  </a:lnTo>
                  <a:lnTo>
                    <a:pt x="0" y="762000"/>
                  </a:lnTo>
                  <a:lnTo>
                    <a:pt x="457200" y="762000"/>
                  </a:lnTo>
                  <a:lnTo>
                    <a:pt x="457200" y="0"/>
                  </a:lnTo>
                  <a:close/>
                </a:path>
              </a:pathLst>
            </a:custGeom>
            <a:solidFill>
              <a:srgbClr val="FF6600"/>
            </a:solidFill>
          </p:spPr>
          <p:txBody>
            <a:bodyPr wrap="square" lIns="0" tIns="0" rIns="0" bIns="0" rtlCol="0"/>
            <a:lstStyle/>
            <a:p>
              <a:endParaRPr/>
            </a:p>
          </p:txBody>
        </p:sp>
        <p:sp>
          <p:nvSpPr>
            <p:cNvPr id="23" name="object 23"/>
            <p:cNvSpPr/>
            <p:nvPr/>
          </p:nvSpPr>
          <p:spPr>
            <a:xfrm>
              <a:off x="1322831" y="4344924"/>
              <a:ext cx="457200" cy="762000"/>
            </a:xfrm>
            <a:custGeom>
              <a:avLst/>
              <a:gdLst/>
              <a:ahLst/>
              <a:cxnLst/>
              <a:rect l="l" t="t" r="r" b="b"/>
              <a:pathLst>
                <a:path w="457200" h="762000">
                  <a:moveTo>
                    <a:pt x="0" y="762000"/>
                  </a:moveTo>
                  <a:lnTo>
                    <a:pt x="457200" y="762000"/>
                  </a:lnTo>
                  <a:lnTo>
                    <a:pt x="457200" y="0"/>
                  </a:lnTo>
                  <a:lnTo>
                    <a:pt x="0" y="0"/>
                  </a:lnTo>
                  <a:lnTo>
                    <a:pt x="0" y="762000"/>
                  </a:lnTo>
                  <a:close/>
                </a:path>
              </a:pathLst>
            </a:custGeom>
            <a:ln w="9144">
              <a:solidFill>
                <a:srgbClr val="000000"/>
              </a:solidFill>
            </a:ln>
          </p:spPr>
          <p:txBody>
            <a:bodyPr wrap="square" lIns="0" tIns="0" rIns="0" bIns="0" rtlCol="0"/>
            <a:lstStyle/>
            <a:p>
              <a:endParaRPr/>
            </a:p>
          </p:txBody>
        </p:sp>
        <p:sp>
          <p:nvSpPr>
            <p:cNvPr id="24" name="object 24"/>
            <p:cNvSpPr/>
            <p:nvPr/>
          </p:nvSpPr>
          <p:spPr>
            <a:xfrm>
              <a:off x="713231" y="3212592"/>
              <a:ext cx="457200" cy="522605"/>
            </a:xfrm>
            <a:custGeom>
              <a:avLst/>
              <a:gdLst/>
              <a:ahLst/>
              <a:cxnLst/>
              <a:rect l="l" t="t" r="r" b="b"/>
              <a:pathLst>
                <a:path w="457200" h="522604">
                  <a:moveTo>
                    <a:pt x="457200" y="0"/>
                  </a:moveTo>
                  <a:lnTo>
                    <a:pt x="0" y="0"/>
                  </a:lnTo>
                  <a:lnTo>
                    <a:pt x="0" y="522223"/>
                  </a:lnTo>
                  <a:lnTo>
                    <a:pt x="457200" y="522223"/>
                  </a:lnTo>
                  <a:lnTo>
                    <a:pt x="457200" y="0"/>
                  </a:lnTo>
                  <a:close/>
                </a:path>
              </a:pathLst>
            </a:custGeom>
            <a:solidFill>
              <a:srgbClr val="FF6600"/>
            </a:solidFill>
          </p:spPr>
          <p:txBody>
            <a:bodyPr wrap="square" lIns="0" tIns="0" rIns="0" bIns="0" rtlCol="0"/>
            <a:lstStyle/>
            <a:p>
              <a:endParaRPr/>
            </a:p>
          </p:txBody>
        </p:sp>
        <p:sp>
          <p:nvSpPr>
            <p:cNvPr id="25" name="object 25"/>
            <p:cNvSpPr/>
            <p:nvPr/>
          </p:nvSpPr>
          <p:spPr>
            <a:xfrm>
              <a:off x="713231" y="3212592"/>
              <a:ext cx="457200" cy="522605"/>
            </a:xfrm>
            <a:custGeom>
              <a:avLst/>
              <a:gdLst/>
              <a:ahLst/>
              <a:cxnLst/>
              <a:rect l="l" t="t" r="r" b="b"/>
              <a:pathLst>
                <a:path w="457200" h="522604">
                  <a:moveTo>
                    <a:pt x="0" y="522223"/>
                  </a:moveTo>
                  <a:lnTo>
                    <a:pt x="457200" y="522223"/>
                  </a:lnTo>
                  <a:lnTo>
                    <a:pt x="457200" y="0"/>
                  </a:lnTo>
                  <a:lnTo>
                    <a:pt x="0" y="0"/>
                  </a:lnTo>
                  <a:lnTo>
                    <a:pt x="0" y="522223"/>
                  </a:lnTo>
                  <a:close/>
                </a:path>
              </a:pathLst>
            </a:custGeom>
            <a:ln w="9143">
              <a:solidFill>
                <a:srgbClr val="000000"/>
              </a:solidFill>
            </a:ln>
          </p:spPr>
          <p:txBody>
            <a:bodyPr wrap="square" lIns="0" tIns="0" rIns="0" bIns="0" rtlCol="0"/>
            <a:lstStyle/>
            <a:p>
              <a:endParaRPr/>
            </a:p>
          </p:txBody>
        </p:sp>
        <p:sp>
          <p:nvSpPr>
            <p:cNvPr id="26" name="object 26"/>
            <p:cNvSpPr/>
            <p:nvPr/>
          </p:nvSpPr>
          <p:spPr>
            <a:xfrm>
              <a:off x="1322831" y="3201924"/>
              <a:ext cx="457200" cy="533400"/>
            </a:xfrm>
            <a:custGeom>
              <a:avLst/>
              <a:gdLst/>
              <a:ahLst/>
              <a:cxnLst/>
              <a:rect l="l" t="t" r="r" b="b"/>
              <a:pathLst>
                <a:path w="457200" h="533400">
                  <a:moveTo>
                    <a:pt x="457200" y="0"/>
                  </a:moveTo>
                  <a:lnTo>
                    <a:pt x="0" y="0"/>
                  </a:lnTo>
                  <a:lnTo>
                    <a:pt x="0" y="533400"/>
                  </a:lnTo>
                  <a:lnTo>
                    <a:pt x="457200" y="533400"/>
                  </a:lnTo>
                  <a:lnTo>
                    <a:pt x="457200" y="0"/>
                  </a:lnTo>
                  <a:close/>
                </a:path>
              </a:pathLst>
            </a:custGeom>
            <a:solidFill>
              <a:srgbClr val="FF6600"/>
            </a:solidFill>
          </p:spPr>
          <p:txBody>
            <a:bodyPr wrap="square" lIns="0" tIns="0" rIns="0" bIns="0" rtlCol="0"/>
            <a:lstStyle/>
            <a:p>
              <a:endParaRPr/>
            </a:p>
          </p:txBody>
        </p:sp>
        <p:sp>
          <p:nvSpPr>
            <p:cNvPr id="27" name="object 27"/>
            <p:cNvSpPr/>
            <p:nvPr/>
          </p:nvSpPr>
          <p:spPr>
            <a:xfrm>
              <a:off x="1322831" y="3201924"/>
              <a:ext cx="457200" cy="533400"/>
            </a:xfrm>
            <a:custGeom>
              <a:avLst/>
              <a:gdLst/>
              <a:ahLst/>
              <a:cxnLst/>
              <a:rect l="l" t="t" r="r" b="b"/>
              <a:pathLst>
                <a:path w="457200" h="533400">
                  <a:moveTo>
                    <a:pt x="0" y="533400"/>
                  </a:moveTo>
                  <a:lnTo>
                    <a:pt x="457200" y="533400"/>
                  </a:lnTo>
                  <a:lnTo>
                    <a:pt x="457200" y="0"/>
                  </a:lnTo>
                  <a:lnTo>
                    <a:pt x="0" y="0"/>
                  </a:lnTo>
                  <a:lnTo>
                    <a:pt x="0" y="533400"/>
                  </a:lnTo>
                  <a:close/>
                </a:path>
              </a:pathLst>
            </a:custGeom>
            <a:ln w="9144">
              <a:solidFill>
                <a:srgbClr val="000000"/>
              </a:solidFill>
            </a:ln>
          </p:spPr>
          <p:txBody>
            <a:bodyPr wrap="square" lIns="0" tIns="0" rIns="0" bIns="0" rtlCol="0"/>
            <a:lstStyle/>
            <a:p>
              <a:endParaRPr/>
            </a:p>
          </p:txBody>
        </p:sp>
        <p:sp>
          <p:nvSpPr>
            <p:cNvPr id="28" name="object 28"/>
            <p:cNvSpPr/>
            <p:nvPr/>
          </p:nvSpPr>
          <p:spPr>
            <a:xfrm>
              <a:off x="713231" y="2203704"/>
              <a:ext cx="457200" cy="388620"/>
            </a:xfrm>
            <a:custGeom>
              <a:avLst/>
              <a:gdLst/>
              <a:ahLst/>
              <a:cxnLst/>
              <a:rect l="l" t="t" r="r" b="b"/>
              <a:pathLst>
                <a:path w="457200" h="388619">
                  <a:moveTo>
                    <a:pt x="457200" y="0"/>
                  </a:moveTo>
                  <a:lnTo>
                    <a:pt x="0" y="0"/>
                  </a:lnTo>
                  <a:lnTo>
                    <a:pt x="0" y="388620"/>
                  </a:lnTo>
                  <a:lnTo>
                    <a:pt x="457200" y="388620"/>
                  </a:lnTo>
                  <a:lnTo>
                    <a:pt x="457200" y="0"/>
                  </a:lnTo>
                  <a:close/>
                </a:path>
              </a:pathLst>
            </a:custGeom>
            <a:solidFill>
              <a:srgbClr val="FF6600"/>
            </a:solidFill>
          </p:spPr>
          <p:txBody>
            <a:bodyPr wrap="square" lIns="0" tIns="0" rIns="0" bIns="0" rtlCol="0"/>
            <a:lstStyle/>
            <a:p>
              <a:endParaRPr/>
            </a:p>
          </p:txBody>
        </p:sp>
        <p:sp>
          <p:nvSpPr>
            <p:cNvPr id="29" name="object 29"/>
            <p:cNvSpPr/>
            <p:nvPr/>
          </p:nvSpPr>
          <p:spPr>
            <a:xfrm>
              <a:off x="713231" y="2203704"/>
              <a:ext cx="457200" cy="388620"/>
            </a:xfrm>
            <a:custGeom>
              <a:avLst/>
              <a:gdLst/>
              <a:ahLst/>
              <a:cxnLst/>
              <a:rect l="l" t="t" r="r" b="b"/>
              <a:pathLst>
                <a:path w="457200" h="388619">
                  <a:moveTo>
                    <a:pt x="0" y="388620"/>
                  </a:moveTo>
                  <a:lnTo>
                    <a:pt x="457200" y="388620"/>
                  </a:lnTo>
                  <a:lnTo>
                    <a:pt x="457200" y="0"/>
                  </a:lnTo>
                  <a:lnTo>
                    <a:pt x="0" y="0"/>
                  </a:lnTo>
                  <a:lnTo>
                    <a:pt x="0" y="388620"/>
                  </a:lnTo>
                  <a:close/>
                </a:path>
              </a:pathLst>
            </a:custGeom>
            <a:ln w="9144">
              <a:solidFill>
                <a:srgbClr val="000000"/>
              </a:solidFill>
            </a:ln>
          </p:spPr>
          <p:txBody>
            <a:bodyPr wrap="square" lIns="0" tIns="0" rIns="0" bIns="0" rtlCol="0"/>
            <a:lstStyle/>
            <a:p>
              <a:endParaRPr/>
            </a:p>
          </p:txBody>
        </p:sp>
        <p:sp>
          <p:nvSpPr>
            <p:cNvPr id="30" name="object 30"/>
            <p:cNvSpPr/>
            <p:nvPr/>
          </p:nvSpPr>
          <p:spPr>
            <a:xfrm>
              <a:off x="1322831" y="2211324"/>
              <a:ext cx="457200" cy="381000"/>
            </a:xfrm>
            <a:custGeom>
              <a:avLst/>
              <a:gdLst/>
              <a:ahLst/>
              <a:cxnLst/>
              <a:rect l="l" t="t" r="r" b="b"/>
              <a:pathLst>
                <a:path w="457200" h="381000">
                  <a:moveTo>
                    <a:pt x="457200" y="0"/>
                  </a:moveTo>
                  <a:lnTo>
                    <a:pt x="0" y="0"/>
                  </a:lnTo>
                  <a:lnTo>
                    <a:pt x="0" y="381000"/>
                  </a:lnTo>
                  <a:lnTo>
                    <a:pt x="457200" y="381000"/>
                  </a:lnTo>
                  <a:lnTo>
                    <a:pt x="457200" y="0"/>
                  </a:lnTo>
                  <a:close/>
                </a:path>
              </a:pathLst>
            </a:custGeom>
            <a:solidFill>
              <a:srgbClr val="FF6600"/>
            </a:solidFill>
          </p:spPr>
          <p:txBody>
            <a:bodyPr wrap="square" lIns="0" tIns="0" rIns="0" bIns="0" rtlCol="0"/>
            <a:lstStyle/>
            <a:p>
              <a:endParaRPr/>
            </a:p>
          </p:txBody>
        </p:sp>
        <p:sp>
          <p:nvSpPr>
            <p:cNvPr id="31" name="object 31"/>
            <p:cNvSpPr/>
            <p:nvPr/>
          </p:nvSpPr>
          <p:spPr>
            <a:xfrm>
              <a:off x="1322831" y="2211324"/>
              <a:ext cx="457200" cy="381000"/>
            </a:xfrm>
            <a:custGeom>
              <a:avLst/>
              <a:gdLst/>
              <a:ahLst/>
              <a:cxnLst/>
              <a:rect l="l" t="t" r="r" b="b"/>
              <a:pathLst>
                <a:path w="457200" h="381000">
                  <a:moveTo>
                    <a:pt x="0" y="381000"/>
                  </a:moveTo>
                  <a:lnTo>
                    <a:pt x="457200" y="381000"/>
                  </a:lnTo>
                  <a:lnTo>
                    <a:pt x="457200" y="0"/>
                  </a:lnTo>
                  <a:lnTo>
                    <a:pt x="0" y="0"/>
                  </a:lnTo>
                  <a:lnTo>
                    <a:pt x="0" y="381000"/>
                  </a:lnTo>
                  <a:close/>
                </a:path>
              </a:pathLst>
            </a:custGeom>
            <a:ln w="9144">
              <a:solidFill>
                <a:srgbClr val="000000"/>
              </a:solidFill>
            </a:ln>
          </p:spPr>
          <p:txBody>
            <a:bodyPr wrap="square" lIns="0" tIns="0" rIns="0" bIns="0" rtlCol="0"/>
            <a:lstStyle/>
            <a:p>
              <a:endParaRPr/>
            </a:p>
          </p:txBody>
        </p:sp>
      </p:grpSp>
      <p:sp>
        <p:nvSpPr>
          <p:cNvPr id="32" name="object 32"/>
          <p:cNvSpPr txBox="1"/>
          <p:nvPr/>
        </p:nvSpPr>
        <p:spPr>
          <a:xfrm>
            <a:off x="2329688" y="2610103"/>
            <a:ext cx="738505"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4</a:t>
            </a:r>
            <a:r>
              <a:rPr dirty="0">
                <a:latin typeface="Arial MT"/>
                <a:cs typeface="Arial MT"/>
              </a:rPr>
              <a:t>	</a:t>
            </a:r>
            <a:r>
              <a:rPr spc="-50" dirty="0">
                <a:latin typeface="Arial MT"/>
                <a:cs typeface="Arial MT"/>
              </a:rPr>
              <a:t>4</a:t>
            </a:r>
            <a:endParaRPr>
              <a:latin typeface="Arial MT"/>
              <a:cs typeface="Arial MT"/>
            </a:endParaRPr>
          </a:p>
        </p:txBody>
      </p:sp>
      <p:sp>
        <p:nvSpPr>
          <p:cNvPr id="33" name="object 33"/>
          <p:cNvSpPr txBox="1"/>
          <p:nvPr/>
        </p:nvSpPr>
        <p:spPr>
          <a:xfrm>
            <a:off x="2329688" y="3726942"/>
            <a:ext cx="153035" cy="299720"/>
          </a:xfrm>
          <a:prstGeom prst="rect">
            <a:avLst/>
          </a:prstGeom>
        </p:spPr>
        <p:txBody>
          <a:bodyPr vert="horz" wrap="square" lIns="0" tIns="12700" rIns="0" bIns="0" rtlCol="0">
            <a:spAutoFit/>
          </a:bodyPr>
          <a:lstStyle/>
          <a:p>
            <a:pPr marL="12700">
              <a:spcBef>
                <a:spcPts val="100"/>
              </a:spcBef>
            </a:pPr>
            <a:r>
              <a:rPr spc="-50" dirty="0">
                <a:latin typeface="Arial MT"/>
                <a:cs typeface="Arial MT"/>
              </a:rPr>
              <a:t>5</a:t>
            </a:r>
            <a:endParaRPr>
              <a:latin typeface="Arial MT"/>
              <a:cs typeface="Arial MT"/>
            </a:endParaRPr>
          </a:p>
        </p:txBody>
      </p:sp>
      <p:sp>
        <p:nvSpPr>
          <p:cNvPr id="34" name="object 34"/>
          <p:cNvSpPr txBox="1"/>
          <p:nvPr/>
        </p:nvSpPr>
        <p:spPr>
          <a:xfrm>
            <a:off x="2969134" y="3726942"/>
            <a:ext cx="153035" cy="299720"/>
          </a:xfrm>
          <a:prstGeom prst="rect">
            <a:avLst/>
          </a:prstGeom>
        </p:spPr>
        <p:txBody>
          <a:bodyPr vert="horz" wrap="square" lIns="0" tIns="12700" rIns="0" bIns="0" rtlCol="0">
            <a:spAutoFit/>
          </a:bodyPr>
          <a:lstStyle/>
          <a:p>
            <a:pPr marL="12700">
              <a:spcBef>
                <a:spcPts val="100"/>
              </a:spcBef>
            </a:pPr>
            <a:r>
              <a:rPr spc="-50" dirty="0">
                <a:latin typeface="Arial MT"/>
                <a:cs typeface="Arial MT"/>
              </a:rPr>
              <a:t>5</a:t>
            </a:r>
            <a:endParaRPr>
              <a:latin typeface="Arial MT"/>
              <a:cs typeface="Arial MT"/>
            </a:endParaRPr>
          </a:p>
        </p:txBody>
      </p:sp>
      <p:sp>
        <p:nvSpPr>
          <p:cNvPr id="35" name="object 35"/>
          <p:cNvSpPr txBox="1"/>
          <p:nvPr/>
        </p:nvSpPr>
        <p:spPr>
          <a:xfrm>
            <a:off x="2329688" y="5058917"/>
            <a:ext cx="738505"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6</a:t>
            </a:r>
            <a:r>
              <a:rPr dirty="0">
                <a:latin typeface="Arial MT"/>
                <a:cs typeface="Arial MT"/>
              </a:rPr>
              <a:t>	</a:t>
            </a:r>
            <a:r>
              <a:rPr spc="-50" dirty="0">
                <a:latin typeface="Arial MT"/>
                <a:cs typeface="Arial MT"/>
              </a:rPr>
              <a:t>6</a:t>
            </a:r>
            <a:endParaRPr>
              <a:latin typeface="Arial MT"/>
              <a:cs typeface="Arial MT"/>
            </a:endParaRPr>
          </a:p>
        </p:txBody>
      </p:sp>
      <p:grpSp>
        <p:nvGrpSpPr>
          <p:cNvPr id="36" name="object 36"/>
          <p:cNvGrpSpPr/>
          <p:nvPr/>
        </p:nvGrpSpPr>
        <p:grpSpPr>
          <a:xfrm>
            <a:off x="4109973" y="918717"/>
            <a:ext cx="1911350" cy="5727700"/>
            <a:chOff x="2585973" y="918717"/>
            <a:chExt cx="1911350" cy="5727700"/>
          </a:xfrm>
        </p:grpSpPr>
        <p:sp>
          <p:nvSpPr>
            <p:cNvPr id="37" name="object 37"/>
            <p:cNvSpPr/>
            <p:nvPr/>
          </p:nvSpPr>
          <p:spPr>
            <a:xfrm>
              <a:off x="2595371" y="928115"/>
              <a:ext cx="1891030" cy="5707380"/>
            </a:xfrm>
            <a:custGeom>
              <a:avLst/>
              <a:gdLst/>
              <a:ahLst/>
              <a:cxnLst/>
              <a:rect l="l" t="t" r="r" b="b"/>
              <a:pathLst>
                <a:path w="1891029" h="5707380">
                  <a:moveTo>
                    <a:pt x="1890902" y="0"/>
                  </a:moveTo>
                  <a:lnTo>
                    <a:pt x="0" y="0"/>
                  </a:lnTo>
                  <a:lnTo>
                    <a:pt x="0" y="5707380"/>
                  </a:lnTo>
                  <a:lnTo>
                    <a:pt x="1890902" y="5707380"/>
                  </a:lnTo>
                  <a:lnTo>
                    <a:pt x="1890902" y="0"/>
                  </a:lnTo>
                  <a:close/>
                </a:path>
              </a:pathLst>
            </a:custGeom>
            <a:solidFill>
              <a:srgbClr val="FFFFCC"/>
            </a:solidFill>
          </p:spPr>
          <p:txBody>
            <a:bodyPr wrap="square" lIns="0" tIns="0" rIns="0" bIns="0" rtlCol="0"/>
            <a:lstStyle/>
            <a:p>
              <a:endParaRPr/>
            </a:p>
          </p:txBody>
        </p:sp>
        <p:sp>
          <p:nvSpPr>
            <p:cNvPr id="38" name="object 38"/>
            <p:cNvSpPr/>
            <p:nvPr/>
          </p:nvSpPr>
          <p:spPr>
            <a:xfrm>
              <a:off x="2596133" y="928877"/>
              <a:ext cx="1891030" cy="5707380"/>
            </a:xfrm>
            <a:custGeom>
              <a:avLst/>
              <a:gdLst/>
              <a:ahLst/>
              <a:cxnLst/>
              <a:rect l="l" t="t" r="r" b="b"/>
              <a:pathLst>
                <a:path w="1891029" h="5707380">
                  <a:moveTo>
                    <a:pt x="0" y="5707380"/>
                  </a:moveTo>
                  <a:lnTo>
                    <a:pt x="1890902" y="5707380"/>
                  </a:lnTo>
                  <a:lnTo>
                    <a:pt x="1890902" y="0"/>
                  </a:lnTo>
                  <a:lnTo>
                    <a:pt x="0" y="0"/>
                  </a:lnTo>
                  <a:lnTo>
                    <a:pt x="0" y="5707380"/>
                  </a:lnTo>
                  <a:close/>
                </a:path>
              </a:pathLst>
            </a:custGeom>
            <a:ln w="19812">
              <a:solidFill>
                <a:srgbClr val="808080"/>
              </a:solidFill>
            </a:ln>
          </p:spPr>
          <p:txBody>
            <a:bodyPr wrap="square" lIns="0" tIns="0" rIns="0" bIns="0" rtlCol="0"/>
            <a:lstStyle/>
            <a:p>
              <a:endParaRPr/>
            </a:p>
          </p:txBody>
        </p:sp>
      </p:grpSp>
      <p:sp>
        <p:nvSpPr>
          <p:cNvPr id="39" name="object 39"/>
          <p:cNvSpPr txBox="1"/>
          <p:nvPr/>
        </p:nvSpPr>
        <p:spPr>
          <a:xfrm>
            <a:off x="4361433" y="1019936"/>
            <a:ext cx="1367790" cy="574040"/>
          </a:xfrm>
          <a:prstGeom prst="rect">
            <a:avLst/>
          </a:prstGeom>
        </p:spPr>
        <p:txBody>
          <a:bodyPr vert="horz" wrap="square" lIns="0" tIns="12700" rIns="0" bIns="0" rtlCol="0">
            <a:spAutoFit/>
          </a:bodyPr>
          <a:lstStyle/>
          <a:p>
            <a:pPr marL="283845" marR="5080" indent="-271780">
              <a:spcBef>
                <a:spcPts val="100"/>
              </a:spcBef>
            </a:pPr>
            <a:r>
              <a:rPr b="1" dirty="0">
                <a:solidFill>
                  <a:srgbClr val="FF0000"/>
                </a:solidFill>
                <a:latin typeface="Arial"/>
                <a:cs typeface="Arial"/>
              </a:rPr>
              <a:t>Examples</a:t>
            </a:r>
            <a:r>
              <a:rPr b="1" spc="-75" dirty="0">
                <a:solidFill>
                  <a:srgbClr val="FF0000"/>
                </a:solidFill>
                <a:latin typeface="Arial"/>
                <a:cs typeface="Arial"/>
              </a:rPr>
              <a:t> </a:t>
            </a:r>
            <a:r>
              <a:rPr b="1" spc="-25" dirty="0">
                <a:solidFill>
                  <a:srgbClr val="FF0000"/>
                </a:solidFill>
                <a:latin typeface="Arial"/>
                <a:cs typeface="Arial"/>
              </a:rPr>
              <a:t>of </a:t>
            </a:r>
            <a:r>
              <a:rPr b="1" dirty="0">
                <a:solidFill>
                  <a:srgbClr val="FF0000"/>
                </a:solidFill>
                <a:latin typeface="Arial"/>
                <a:cs typeface="Arial"/>
              </a:rPr>
              <a:t>class</a:t>
            </a:r>
            <a:r>
              <a:rPr b="1" spc="-40" dirty="0">
                <a:solidFill>
                  <a:srgbClr val="FF0000"/>
                </a:solidFill>
                <a:latin typeface="Arial"/>
                <a:cs typeface="Arial"/>
              </a:rPr>
              <a:t> </a:t>
            </a:r>
            <a:r>
              <a:rPr b="1" spc="-50" dirty="0">
                <a:solidFill>
                  <a:srgbClr val="FF0000"/>
                </a:solidFill>
                <a:latin typeface="Arial"/>
                <a:cs typeface="Arial"/>
              </a:rPr>
              <a:t>B</a:t>
            </a:r>
            <a:endParaRPr>
              <a:latin typeface="Arial"/>
              <a:cs typeface="Arial"/>
            </a:endParaRPr>
          </a:p>
        </p:txBody>
      </p:sp>
      <p:grpSp>
        <p:nvGrpSpPr>
          <p:cNvPr id="40" name="object 40"/>
          <p:cNvGrpSpPr/>
          <p:nvPr/>
        </p:nvGrpSpPr>
        <p:grpSpPr>
          <a:xfrm>
            <a:off x="4407408" y="2034540"/>
            <a:ext cx="1076325" cy="4276725"/>
            <a:chOff x="2883407" y="2034539"/>
            <a:chExt cx="1076325" cy="4276725"/>
          </a:xfrm>
        </p:grpSpPr>
        <p:sp>
          <p:nvSpPr>
            <p:cNvPr id="41" name="object 41"/>
            <p:cNvSpPr/>
            <p:nvPr/>
          </p:nvSpPr>
          <p:spPr>
            <a:xfrm>
              <a:off x="3497579" y="5925311"/>
              <a:ext cx="457200" cy="381000"/>
            </a:xfrm>
            <a:custGeom>
              <a:avLst/>
              <a:gdLst/>
              <a:ahLst/>
              <a:cxnLst/>
              <a:rect l="l" t="t" r="r" b="b"/>
              <a:pathLst>
                <a:path w="457200" h="381000">
                  <a:moveTo>
                    <a:pt x="457200" y="0"/>
                  </a:moveTo>
                  <a:lnTo>
                    <a:pt x="0" y="0"/>
                  </a:lnTo>
                  <a:lnTo>
                    <a:pt x="0" y="381000"/>
                  </a:lnTo>
                  <a:lnTo>
                    <a:pt x="457200" y="381000"/>
                  </a:lnTo>
                  <a:lnTo>
                    <a:pt x="457200" y="0"/>
                  </a:lnTo>
                  <a:close/>
                </a:path>
              </a:pathLst>
            </a:custGeom>
            <a:solidFill>
              <a:srgbClr val="FF6600"/>
            </a:solidFill>
          </p:spPr>
          <p:txBody>
            <a:bodyPr wrap="square" lIns="0" tIns="0" rIns="0" bIns="0" rtlCol="0"/>
            <a:lstStyle/>
            <a:p>
              <a:endParaRPr/>
            </a:p>
          </p:txBody>
        </p:sp>
        <p:sp>
          <p:nvSpPr>
            <p:cNvPr id="42" name="object 42"/>
            <p:cNvSpPr/>
            <p:nvPr/>
          </p:nvSpPr>
          <p:spPr>
            <a:xfrm>
              <a:off x="3497579" y="5925311"/>
              <a:ext cx="457200" cy="381000"/>
            </a:xfrm>
            <a:custGeom>
              <a:avLst/>
              <a:gdLst/>
              <a:ahLst/>
              <a:cxnLst/>
              <a:rect l="l" t="t" r="r" b="b"/>
              <a:pathLst>
                <a:path w="457200" h="381000">
                  <a:moveTo>
                    <a:pt x="0" y="381000"/>
                  </a:moveTo>
                  <a:lnTo>
                    <a:pt x="457200" y="381000"/>
                  </a:lnTo>
                  <a:lnTo>
                    <a:pt x="457200" y="0"/>
                  </a:lnTo>
                  <a:lnTo>
                    <a:pt x="0" y="0"/>
                  </a:lnTo>
                  <a:lnTo>
                    <a:pt x="0" y="381000"/>
                  </a:lnTo>
                  <a:close/>
                </a:path>
              </a:pathLst>
            </a:custGeom>
            <a:ln w="9144">
              <a:solidFill>
                <a:srgbClr val="000000"/>
              </a:solidFill>
            </a:ln>
          </p:spPr>
          <p:txBody>
            <a:bodyPr wrap="square" lIns="0" tIns="0" rIns="0" bIns="0" rtlCol="0"/>
            <a:lstStyle/>
            <a:p>
              <a:endParaRPr/>
            </a:p>
          </p:txBody>
        </p:sp>
        <p:sp>
          <p:nvSpPr>
            <p:cNvPr id="43" name="object 43"/>
            <p:cNvSpPr/>
            <p:nvPr/>
          </p:nvSpPr>
          <p:spPr>
            <a:xfrm>
              <a:off x="2887979" y="6031992"/>
              <a:ext cx="457200" cy="274320"/>
            </a:xfrm>
            <a:custGeom>
              <a:avLst/>
              <a:gdLst/>
              <a:ahLst/>
              <a:cxnLst/>
              <a:rect l="l" t="t" r="r" b="b"/>
              <a:pathLst>
                <a:path w="457200" h="274320">
                  <a:moveTo>
                    <a:pt x="457199" y="0"/>
                  </a:moveTo>
                  <a:lnTo>
                    <a:pt x="0" y="0"/>
                  </a:lnTo>
                  <a:lnTo>
                    <a:pt x="0" y="274319"/>
                  </a:lnTo>
                  <a:lnTo>
                    <a:pt x="457199" y="274319"/>
                  </a:lnTo>
                  <a:lnTo>
                    <a:pt x="457199" y="0"/>
                  </a:lnTo>
                  <a:close/>
                </a:path>
              </a:pathLst>
            </a:custGeom>
            <a:solidFill>
              <a:srgbClr val="FF6600"/>
            </a:solidFill>
          </p:spPr>
          <p:txBody>
            <a:bodyPr wrap="square" lIns="0" tIns="0" rIns="0" bIns="0" rtlCol="0"/>
            <a:lstStyle/>
            <a:p>
              <a:endParaRPr/>
            </a:p>
          </p:txBody>
        </p:sp>
        <p:sp>
          <p:nvSpPr>
            <p:cNvPr id="44" name="object 44"/>
            <p:cNvSpPr/>
            <p:nvPr/>
          </p:nvSpPr>
          <p:spPr>
            <a:xfrm>
              <a:off x="2887979" y="6031992"/>
              <a:ext cx="457200" cy="274320"/>
            </a:xfrm>
            <a:custGeom>
              <a:avLst/>
              <a:gdLst/>
              <a:ahLst/>
              <a:cxnLst/>
              <a:rect l="l" t="t" r="r" b="b"/>
              <a:pathLst>
                <a:path w="457200" h="274320">
                  <a:moveTo>
                    <a:pt x="0" y="274319"/>
                  </a:moveTo>
                  <a:lnTo>
                    <a:pt x="457199" y="274319"/>
                  </a:lnTo>
                  <a:lnTo>
                    <a:pt x="457199" y="0"/>
                  </a:lnTo>
                  <a:lnTo>
                    <a:pt x="0" y="0"/>
                  </a:lnTo>
                  <a:lnTo>
                    <a:pt x="0" y="274319"/>
                  </a:lnTo>
                  <a:close/>
                </a:path>
              </a:pathLst>
            </a:custGeom>
            <a:ln w="9144">
              <a:solidFill>
                <a:srgbClr val="000000"/>
              </a:solidFill>
            </a:ln>
          </p:spPr>
          <p:txBody>
            <a:bodyPr wrap="square" lIns="0" tIns="0" rIns="0" bIns="0" rtlCol="0"/>
            <a:lstStyle/>
            <a:p>
              <a:endParaRPr/>
            </a:p>
          </p:txBody>
        </p:sp>
        <p:sp>
          <p:nvSpPr>
            <p:cNvPr id="45" name="object 45"/>
            <p:cNvSpPr/>
            <p:nvPr/>
          </p:nvSpPr>
          <p:spPr>
            <a:xfrm>
              <a:off x="3497579" y="4706111"/>
              <a:ext cx="457200" cy="381000"/>
            </a:xfrm>
            <a:custGeom>
              <a:avLst/>
              <a:gdLst/>
              <a:ahLst/>
              <a:cxnLst/>
              <a:rect l="l" t="t" r="r" b="b"/>
              <a:pathLst>
                <a:path w="457200" h="381000">
                  <a:moveTo>
                    <a:pt x="457200" y="0"/>
                  </a:moveTo>
                  <a:lnTo>
                    <a:pt x="0" y="0"/>
                  </a:lnTo>
                  <a:lnTo>
                    <a:pt x="0" y="381000"/>
                  </a:lnTo>
                  <a:lnTo>
                    <a:pt x="457200" y="381000"/>
                  </a:lnTo>
                  <a:lnTo>
                    <a:pt x="457200" y="0"/>
                  </a:lnTo>
                  <a:close/>
                </a:path>
              </a:pathLst>
            </a:custGeom>
            <a:solidFill>
              <a:srgbClr val="FF6600"/>
            </a:solidFill>
          </p:spPr>
          <p:txBody>
            <a:bodyPr wrap="square" lIns="0" tIns="0" rIns="0" bIns="0" rtlCol="0"/>
            <a:lstStyle/>
            <a:p>
              <a:endParaRPr/>
            </a:p>
          </p:txBody>
        </p:sp>
        <p:sp>
          <p:nvSpPr>
            <p:cNvPr id="46" name="object 46"/>
            <p:cNvSpPr/>
            <p:nvPr/>
          </p:nvSpPr>
          <p:spPr>
            <a:xfrm>
              <a:off x="3497579" y="4706111"/>
              <a:ext cx="457200" cy="381000"/>
            </a:xfrm>
            <a:custGeom>
              <a:avLst/>
              <a:gdLst/>
              <a:ahLst/>
              <a:cxnLst/>
              <a:rect l="l" t="t" r="r" b="b"/>
              <a:pathLst>
                <a:path w="457200" h="381000">
                  <a:moveTo>
                    <a:pt x="0" y="381000"/>
                  </a:moveTo>
                  <a:lnTo>
                    <a:pt x="457200" y="381000"/>
                  </a:lnTo>
                  <a:lnTo>
                    <a:pt x="457200" y="0"/>
                  </a:lnTo>
                  <a:lnTo>
                    <a:pt x="0" y="0"/>
                  </a:lnTo>
                  <a:lnTo>
                    <a:pt x="0" y="381000"/>
                  </a:lnTo>
                  <a:close/>
                </a:path>
              </a:pathLst>
            </a:custGeom>
            <a:ln w="9144">
              <a:solidFill>
                <a:srgbClr val="000000"/>
              </a:solidFill>
            </a:ln>
          </p:spPr>
          <p:txBody>
            <a:bodyPr wrap="square" lIns="0" tIns="0" rIns="0" bIns="0" rtlCol="0"/>
            <a:lstStyle/>
            <a:p>
              <a:endParaRPr/>
            </a:p>
          </p:txBody>
        </p:sp>
        <p:sp>
          <p:nvSpPr>
            <p:cNvPr id="47" name="object 47"/>
            <p:cNvSpPr/>
            <p:nvPr/>
          </p:nvSpPr>
          <p:spPr>
            <a:xfrm>
              <a:off x="2887979" y="4532375"/>
              <a:ext cx="457200" cy="554990"/>
            </a:xfrm>
            <a:custGeom>
              <a:avLst/>
              <a:gdLst/>
              <a:ahLst/>
              <a:cxnLst/>
              <a:rect l="l" t="t" r="r" b="b"/>
              <a:pathLst>
                <a:path w="457200" h="554989">
                  <a:moveTo>
                    <a:pt x="457199" y="0"/>
                  </a:moveTo>
                  <a:lnTo>
                    <a:pt x="0" y="0"/>
                  </a:lnTo>
                  <a:lnTo>
                    <a:pt x="0" y="554482"/>
                  </a:lnTo>
                  <a:lnTo>
                    <a:pt x="457199" y="554482"/>
                  </a:lnTo>
                  <a:lnTo>
                    <a:pt x="457199" y="0"/>
                  </a:lnTo>
                  <a:close/>
                </a:path>
              </a:pathLst>
            </a:custGeom>
            <a:solidFill>
              <a:srgbClr val="FF6600"/>
            </a:solidFill>
          </p:spPr>
          <p:txBody>
            <a:bodyPr wrap="square" lIns="0" tIns="0" rIns="0" bIns="0" rtlCol="0"/>
            <a:lstStyle/>
            <a:p>
              <a:endParaRPr/>
            </a:p>
          </p:txBody>
        </p:sp>
        <p:sp>
          <p:nvSpPr>
            <p:cNvPr id="48" name="object 48"/>
            <p:cNvSpPr/>
            <p:nvPr/>
          </p:nvSpPr>
          <p:spPr>
            <a:xfrm>
              <a:off x="2887979" y="4532375"/>
              <a:ext cx="457200" cy="554990"/>
            </a:xfrm>
            <a:custGeom>
              <a:avLst/>
              <a:gdLst/>
              <a:ahLst/>
              <a:cxnLst/>
              <a:rect l="l" t="t" r="r" b="b"/>
              <a:pathLst>
                <a:path w="457200" h="554989">
                  <a:moveTo>
                    <a:pt x="0" y="554482"/>
                  </a:moveTo>
                  <a:lnTo>
                    <a:pt x="457199" y="554482"/>
                  </a:lnTo>
                  <a:lnTo>
                    <a:pt x="457199" y="0"/>
                  </a:lnTo>
                  <a:lnTo>
                    <a:pt x="0" y="0"/>
                  </a:lnTo>
                  <a:lnTo>
                    <a:pt x="0" y="554482"/>
                  </a:lnTo>
                  <a:close/>
                </a:path>
              </a:pathLst>
            </a:custGeom>
            <a:ln w="9144">
              <a:solidFill>
                <a:srgbClr val="000000"/>
              </a:solidFill>
            </a:ln>
          </p:spPr>
          <p:txBody>
            <a:bodyPr wrap="square" lIns="0" tIns="0" rIns="0" bIns="0" rtlCol="0"/>
            <a:lstStyle/>
            <a:p>
              <a:endParaRPr/>
            </a:p>
          </p:txBody>
        </p:sp>
        <p:sp>
          <p:nvSpPr>
            <p:cNvPr id="49" name="object 49"/>
            <p:cNvSpPr/>
            <p:nvPr/>
          </p:nvSpPr>
          <p:spPr>
            <a:xfrm>
              <a:off x="3497579" y="3166872"/>
              <a:ext cx="457200" cy="548640"/>
            </a:xfrm>
            <a:custGeom>
              <a:avLst/>
              <a:gdLst/>
              <a:ahLst/>
              <a:cxnLst/>
              <a:rect l="l" t="t" r="r" b="b"/>
              <a:pathLst>
                <a:path w="457200" h="548639">
                  <a:moveTo>
                    <a:pt x="457200" y="0"/>
                  </a:moveTo>
                  <a:lnTo>
                    <a:pt x="0" y="0"/>
                  </a:lnTo>
                  <a:lnTo>
                    <a:pt x="0" y="548639"/>
                  </a:lnTo>
                  <a:lnTo>
                    <a:pt x="457200" y="548639"/>
                  </a:lnTo>
                  <a:lnTo>
                    <a:pt x="457200" y="0"/>
                  </a:lnTo>
                  <a:close/>
                </a:path>
              </a:pathLst>
            </a:custGeom>
            <a:solidFill>
              <a:srgbClr val="FF6600"/>
            </a:solidFill>
          </p:spPr>
          <p:txBody>
            <a:bodyPr wrap="square" lIns="0" tIns="0" rIns="0" bIns="0" rtlCol="0"/>
            <a:lstStyle/>
            <a:p>
              <a:endParaRPr/>
            </a:p>
          </p:txBody>
        </p:sp>
        <p:sp>
          <p:nvSpPr>
            <p:cNvPr id="50" name="object 50"/>
            <p:cNvSpPr/>
            <p:nvPr/>
          </p:nvSpPr>
          <p:spPr>
            <a:xfrm>
              <a:off x="3497579" y="3166872"/>
              <a:ext cx="457200" cy="548640"/>
            </a:xfrm>
            <a:custGeom>
              <a:avLst/>
              <a:gdLst/>
              <a:ahLst/>
              <a:cxnLst/>
              <a:rect l="l" t="t" r="r" b="b"/>
              <a:pathLst>
                <a:path w="457200" h="548639">
                  <a:moveTo>
                    <a:pt x="0" y="548639"/>
                  </a:moveTo>
                  <a:lnTo>
                    <a:pt x="457200" y="548639"/>
                  </a:lnTo>
                  <a:lnTo>
                    <a:pt x="457200" y="0"/>
                  </a:lnTo>
                  <a:lnTo>
                    <a:pt x="0" y="0"/>
                  </a:lnTo>
                  <a:lnTo>
                    <a:pt x="0" y="548639"/>
                  </a:lnTo>
                  <a:close/>
                </a:path>
              </a:pathLst>
            </a:custGeom>
            <a:ln w="9144">
              <a:solidFill>
                <a:srgbClr val="000000"/>
              </a:solidFill>
            </a:ln>
          </p:spPr>
          <p:txBody>
            <a:bodyPr wrap="square" lIns="0" tIns="0" rIns="0" bIns="0" rtlCol="0"/>
            <a:lstStyle/>
            <a:p>
              <a:endParaRPr/>
            </a:p>
          </p:txBody>
        </p:sp>
        <p:sp>
          <p:nvSpPr>
            <p:cNvPr id="51" name="object 51"/>
            <p:cNvSpPr/>
            <p:nvPr/>
          </p:nvSpPr>
          <p:spPr>
            <a:xfrm>
              <a:off x="2887979" y="3474719"/>
              <a:ext cx="457200" cy="240665"/>
            </a:xfrm>
            <a:custGeom>
              <a:avLst/>
              <a:gdLst/>
              <a:ahLst/>
              <a:cxnLst/>
              <a:rect l="l" t="t" r="r" b="b"/>
              <a:pathLst>
                <a:path w="457200" h="240664">
                  <a:moveTo>
                    <a:pt x="457199" y="0"/>
                  </a:moveTo>
                  <a:lnTo>
                    <a:pt x="0" y="0"/>
                  </a:lnTo>
                  <a:lnTo>
                    <a:pt x="0" y="240283"/>
                  </a:lnTo>
                  <a:lnTo>
                    <a:pt x="457199" y="240283"/>
                  </a:lnTo>
                  <a:lnTo>
                    <a:pt x="457199" y="0"/>
                  </a:lnTo>
                  <a:close/>
                </a:path>
              </a:pathLst>
            </a:custGeom>
            <a:solidFill>
              <a:srgbClr val="FF6600"/>
            </a:solidFill>
          </p:spPr>
          <p:txBody>
            <a:bodyPr wrap="square" lIns="0" tIns="0" rIns="0" bIns="0" rtlCol="0"/>
            <a:lstStyle/>
            <a:p>
              <a:endParaRPr/>
            </a:p>
          </p:txBody>
        </p:sp>
        <p:sp>
          <p:nvSpPr>
            <p:cNvPr id="52" name="object 52"/>
            <p:cNvSpPr/>
            <p:nvPr/>
          </p:nvSpPr>
          <p:spPr>
            <a:xfrm>
              <a:off x="2887979" y="3474719"/>
              <a:ext cx="457200" cy="240665"/>
            </a:xfrm>
            <a:custGeom>
              <a:avLst/>
              <a:gdLst/>
              <a:ahLst/>
              <a:cxnLst/>
              <a:rect l="l" t="t" r="r" b="b"/>
              <a:pathLst>
                <a:path w="457200" h="240664">
                  <a:moveTo>
                    <a:pt x="0" y="240283"/>
                  </a:moveTo>
                  <a:lnTo>
                    <a:pt x="457199" y="240283"/>
                  </a:lnTo>
                  <a:lnTo>
                    <a:pt x="457199" y="0"/>
                  </a:lnTo>
                  <a:lnTo>
                    <a:pt x="0" y="0"/>
                  </a:lnTo>
                  <a:lnTo>
                    <a:pt x="0" y="240283"/>
                  </a:lnTo>
                  <a:close/>
                </a:path>
              </a:pathLst>
            </a:custGeom>
            <a:ln w="9144">
              <a:solidFill>
                <a:srgbClr val="000000"/>
              </a:solidFill>
            </a:ln>
          </p:spPr>
          <p:txBody>
            <a:bodyPr wrap="square" lIns="0" tIns="0" rIns="0" bIns="0" rtlCol="0"/>
            <a:lstStyle/>
            <a:p>
              <a:endParaRPr/>
            </a:p>
          </p:txBody>
        </p:sp>
        <p:sp>
          <p:nvSpPr>
            <p:cNvPr id="53" name="object 53"/>
            <p:cNvSpPr/>
            <p:nvPr/>
          </p:nvSpPr>
          <p:spPr>
            <a:xfrm>
              <a:off x="3497579" y="2267711"/>
              <a:ext cx="457200" cy="304800"/>
            </a:xfrm>
            <a:custGeom>
              <a:avLst/>
              <a:gdLst/>
              <a:ahLst/>
              <a:cxnLst/>
              <a:rect l="l" t="t" r="r" b="b"/>
              <a:pathLst>
                <a:path w="457200" h="304800">
                  <a:moveTo>
                    <a:pt x="457200" y="0"/>
                  </a:moveTo>
                  <a:lnTo>
                    <a:pt x="0" y="0"/>
                  </a:lnTo>
                  <a:lnTo>
                    <a:pt x="0" y="304800"/>
                  </a:lnTo>
                  <a:lnTo>
                    <a:pt x="457200" y="304800"/>
                  </a:lnTo>
                  <a:lnTo>
                    <a:pt x="457200" y="0"/>
                  </a:lnTo>
                  <a:close/>
                </a:path>
              </a:pathLst>
            </a:custGeom>
            <a:solidFill>
              <a:srgbClr val="FF6600"/>
            </a:solidFill>
          </p:spPr>
          <p:txBody>
            <a:bodyPr wrap="square" lIns="0" tIns="0" rIns="0" bIns="0" rtlCol="0"/>
            <a:lstStyle/>
            <a:p>
              <a:endParaRPr/>
            </a:p>
          </p:txBody>
        </p:sp>
        <p:sp>
          <p:nvSpPr>
            <p:cNvPr id="54" name="object 54"/>
            <p:cNvSpPr/>
            <p:nvPr/>
          </p:nvSpPr>
          <p:spPr>
            <a:xfrm>
              <a:off x="3497579" y="2267711"/>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ln w="9144">
              <a:solidFill>
                <a:srgbClr val="000000"/>
              </a:solidFill>
            </a:ln>
          </p:spPr>
          <p:txBody>
            <a:bodyPr wrap="square" lIns="0" tIns="0" rIns="0" bIns="0" rtlCol="0"/>
            <a:lstStyle/>
            <a:p>
              <a:endParaRPr/>
            </a:p>
          </p:txBody>
        </p:sp>
        <p:sp>
          <p:nvSpPr>
            <p:cNvPr id="55" name="object 55"/>
            <p:cNvSpPr/>
            <p:nvPr/>
          </p:nvSpPr>
          <p:spPr>
            <a:xfrm>
              <a:off x="2887979" y="2039111"/>
              <a:ext cx="457200" cy="533400"/>
            </a:xfrm>
            <a:custGeom>
              <a:avLst/>
              <a:gdLst/>
              <a:ahLst/>
              <a:cxnLst/>
              <a:rect l="l" t="t" r="r" b="b"/>
              <a:pathLst>
                <a:path w="457200" h="533400">
                  <a:moveTo>
                    <a:pt x="457199" y="0"/>
                  </a:moveTo>
                  <a:lnTo>
                    <a:pt x="0" y="0"/>
                  </a:lnTo>
                  <a:lnTo>
                    <a:pt x="0" y="533400"/>
                  </a:lnTo>
                  <a:lnTo>
                    <a:pt x="457199" y="533400"/>
                  </a:lnTo>
                  <a:lnTo>
                    <a:pt x="457199" y="0"/>
                  </a:lnTo>
                  <a:close/>
                </a:path>
              </a:pathLst>
            </a:custGeom>
            <a:solidFill>
              <a:srgbClr val="FF6600"/>
            </a:solidFill>
          </p:spPr>
          <p:txBody>
            <a:bodyPr wrap="square" lIns="0" tIns="0" rIns="0" bIns="0" rtlCol="0"/>
            <a:lstStyle/>
            <a:p>
              <a:endParaRPr/>
            </a:p>
          </p:txBody>
        </p:sp>
        <p:sp>
          <p:nvSpPr>
            <p:cNvPr id="56" name="object 56"/>
            <p:cNvSpPr/>
            <p:nvPr/>
          </p:nvSpPr>
          <p:spPr>
            <a:xfrm>
              <a:off x="2887979" y="2039111"/>
              <a:ext cx="457200" cy="533400"/>
            </a:xfrm>
            <a:custGeom>
              <a:avLst/>
              <a:gdLst/>
              <a:ahLst/>
              <a:cxnLst/>
              <a:rect l="l" t="t" r="r" b="b"/>
              <a:pathLst>
                <a:path w="457200" h="533400">
                  <a:moveTo>
                    <a:pt x="0" y="533400"/>
                  </a:moveTo>
                  <a:lnTo>
                    <a:pt x="457199" y="533400"/>
                  </a:lnTo>
                  <a:lnTo>
                    <a:pt x="457199" y="0"/>
                  </a:lnTo>
                  <a:lnTo>
                    <a:pt x="0" y="0"/>
                  </a:lnTo>
                  <a:lnTo>
                    <a:pt x="0" y="533400"/>
                  </a:lnTo>
                  <a:close/>
                </a:path>
              </a:pathLst>
            </a:custGeom>
            <a:ln w="9144">
              <a:solidFill>
                <a:srgbClr val="000000"/>
              </a:solidFill>
            </a:ln>
          </p:spPr>
          <p:txBody>
            <a:bodyPr wrap="square" lIns="0" tIns="0" rIns="0" bIns="0" rtlCol="0"/>
            <a:lstStyle/>
            <a:p>
              <a:endParaRPr/>
            </a:p>
          </p:txBody>
        </p:sp>
      </p:grpSp>
      <p:sp>
        <p:nvSpPr>
          <p:cNvPr id="57" name="object 57"/>
          <p:cNvSpPr txBox="1"/>
          <p:nvPr/>
        </p:nvSpPr>
        <p:spPr>
          <a:xfrm>
            <a:off x="4535551" y="2607055"/>
            <a:ext cx="929640"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5</a:t>
            </a:r>
            <a:r>
              <a:rPr dirty="0">
                <a:latin typeface="Arial MT"/>
                <a:cs typeface="Arial MT"/>
              </a:rPr>
              <a:t>	</a:t>
            </a:r>
            <a:r>
              <a:rPr spc="-25" dirty="0">
                <a:latin typeface="Arial MT"/>
                <a:cs typeface="Arial MT"/>
              </a:rPr>
              <a:t>2.5</a:t>
            </a:r>
            <a:endParaRPr>
              <a:latin typeface="Arial MT"/>
              <a:cs typeface="Arial MT"/>
            </a:endParaRPr>
          </a:p>
        </p:txBody>
      </p:sp>
      <p:sp>
        <p:nvSpPr>
          <p:cNvPr id="58" name="object 58"/>
          <p:cNvSpPr txBox="1"/>
          <p:nvPr/>
        </p:nvSpPr>
        <p:spPr>
          <a:xfrm>
            <a:off x="4535551" y="3723513"/>
            <a:ext cx="739140"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2</a:t>
            </a:r>
            <a:r>
              <a:rPr dirty="0">
                <a:latin typeface="Arial MT"/>
                <a:cs typeface="Arial MT"/>
              </a:rPr>
              <a:t>	</a:t>
            </a:r>
            <a:r>
              <a:rPr spc="-50" dirty="0">
                <a:latin typeface="Arial MT"/>
                <a:cs typeface="Arial MT"/>
              </a:rPr>
              <a:t>5</a:t>
            </a:r>
            <a:endParaRPr>
              <a:latin typeface="Arial MT"/>
              <a:cs typeface="Arial MT"/>
            </a:endParaRPr>
          </a:p>
        </p:txBody>
      </p:sp>
      <p:sp>
        <p:nvSpPr>
          <p:cNvPr id="59" name="object 59"/>
          <p:cNvSpPr txBox="1"/>
          <p:nvPr/>
        </p:nvSpPr>
        <p:spPr>
          <a:xfrm>
            <a:off x="4535551" y="5056123"/>
            <a:ext cx="739140"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5</a:t>
            </a:r>
            <a:r>
              <a:rPr dirty="0">
                <a:latin typeface="Arial MT"/>
                <a:cs typeface="Arial MT"/>
              </a:rPr>
              <a:t>	</a:t>
            </a:r>
            <a:r>
              <a:rPr spc="-50" dirty="0">
                <a:latin typeface="Arial MT"/>
                <a:cs typeface="Arial MT"/>
              </a:rPr>
              <a:t>3</a:t>
            </a:r>
            <a:endParaRPr>
              <a:latin typeface="Arial MT"/>
              <a:cs typeface="Arial MT"/>
            </a:endParaRPr>
          </a:p>
        </p:txBody>
      </p:sp>
      <p:grpSp>
        <p:nvGrpSpPr>
          <p:cNvPr id="60" name="object 60"/>
          <p:cNvGrpSpPr/>
          <p:nvPr/>
        </p:nvGrpSpPr>
        <p:grpSpPr>
          <a:xfrm>
            <a:off x="9558529" y="2368296"/>
            <a:ext cx="466725" cy="161925"/>
            <a:chOff x="8034528" y="2368295"/>
            <a:chExt cx="466725" cy="161925"/>
          </a:xfrm>
        </p:grpSpPr>
        <p:sp>
          <p:nvSpPr>
            <p:cNvPr id="61" name="object 61"/>
            <p:cNvSpPr/>
            <p:nvPr/>
          </p:nvSpPr>
          <p:spPr>
            <a:xfrm>
              <a:off x="8039100" y="2372867"/>
              <a:ext cx="457200" cy="152400"/>
            </a:xfrm>
            <a:custGeom>
              <a:avLst/>
              <a:gdLst/>
              <a:ahLst/>
              <a:cxnLst/>
              <a:rect l="l" t="t" r="r" b="b"/>
              <a:pathLst>
                <a:path w="457200" h="152400">
                  <a:moveTo>
                    <a:pt x="457200" y="0"/>
                  </a:moveTo>
                  <a:lnTo>
                    <a:pt x="0" y="0"/>
                  </a:lnTo>
                  <a:lnTo>
                    <a:pt x="0" y="152400"/>
                  </a:lnTo>
                  <a:lnTo>
                    <a:pt x="457200" y="152400"/>
                  </a:lnTo>
                  <a:lnTo>
                    <a:pt x="457200" y="0"/>
                  </a:lnTo>
                  <a:close/>
                </a:path>
              </a:pathLst>
            </a:custGeom>
            <a:solidFill>
              <a:srgbClr val="FF6600"/>
            </a:solidFill>
          </p:spPr>
          <p:txBody>
            <a:bodyPr wrap="square" lIns="0" tIns="0" rIns="0" bIns="0" rtlCol="0"/>
            <a:lstStyle/>
            <a:p>
              <a:endParaRPr/>
            </a:p>
          </p:txBody>
        </p:sp>
        <p:sp>
          <p:nvSpPr>
            <p:cNvPr id="62" name="object 62"/>
            <p:cNvSpPr/>
            <p:nvPr/>
          </p:nvSpPr>
          <p:spPr>
            <a:xfrm>
              <a:off x="8039100" y="2372867"/>
              <a:ext cx="457200" cy="152400"/>
            </a:xfrm>
            <a:custGeom>
              <a:avLst/>
              <a:gdLst/>
              <a:ahLst/>
              <a:cxnLst/>
              <a:rect l="l" t="t" r="r" b="b"/>
              <a:pathLst>
                <a:path w="457200" h="152400">
                  <a:moveTo>
                    <a:pt x="0" y="152400"/>
                  </a:moveTo>
                  <a:lnTo>
                    <a:pt x="457200" y="152400"/>
                  </a:lnTo>
                  <a:lnTo>
                    <a:pt x="457200" y="0"/>
                  </a:lnTo>
                  <a:lnTo>
                    <a:pt x="0" y="0"/>
                  </a:lnTo>
                  <a:lnTo>
                    <a:pt x="0" y="152400"/>
                  </a:lnTo>
                  <a:close/>
                </a:path>
              </a:pathLst>
            </a:custGeom>
            <a:ln w="9144">
              <a:solidFill>
                <a:srgbClr val="000000"/>
              </a:solidFill>
            </a:ln>
          </p:spPr>
          <p:txBody>
            <a:bodyPr wrap="square" lIns="0" tIns="0" rIns="0" bIns="0" rtlCol="0"/>
            <a:lstStyle/>
            <a:p>
              <a:endParaRPr/>
            </a:p>
          </p:txBody>
        </p:sp>
      </p:grpSp>
      <p:grpSp>
        <p:nvGrpSpPr>
          <p:cNvPr id="63" name="object 63"/>
          <p:cNvGrpSpPr/>
          <p:nvPr/>
        </p:nvGrpSpPr>
        <p:grpSpPr>
          <a:xfrm>
            <a:off x="8948738" y="1606106"/>
            <a:ext cx="466725" cy="923925"/>
            <a:chOff x="7424737" y="1606105"/>
            <a:chExt cx="466725" cy="923925"/>
          </a:xfrm>
        </p:grpSpPr>
        <p:sp>
          <p:nvSpPr>
            <p:cNvPr id="64" name="object 64"/>
            <p:cNvSpPr/>
            <p:nvPr/>
          </p:nvSpPr>
          <p:spPr>
            <a:xfrm>
              <a:off x="7429500" y="1610867"/>
              <a:ext cx="457200" cy="914400"/>
            </a:xfrm>
            <a:custGeom>
              <a:avLst/>
              <a:gdLst/>
              <a:ahLst/>
              <a:cxnLst/>
              <a:rect l="l" t="t" r="r" b="b"/>
              <a:pathLst>
                <a:path w="457200" h="914400">
                  <a:moveTo>
                    <a:pt x="457200" y="0"/>
                  </a:moveTo>
                  <a:lnTo>
                    <a:pt x="0" y="0"/>
                  </a:lnTo>
                  <a:lnTo>
                    <a:pt x="0" y="914400"/>
                  </a:lnTo>
                  <a:lnTo>
                    <a:pt x="457200" y="914400"/>
                  </a:lnTo>
                  <a:lnTo>
                    <a:pt x="457200" y="0"/>
                  </a:lnTo>
                  <a:close/>
                </a:path>
              </a:pathLst>
            </a:custGeom>
            <a:solidFill>
              <a:srgbClr val="FF6600"/>
            </a:solidFill>
          </p:spPr>
          <p:txBody>
            <a:bodyPr wrap="square" lIns="0" tIns="0" rIns="0" bIns="0" rtlCol="0"/>
            <a:lstStyle/>
            <a:p>
              <a:endParaRPr/>
            </a:p>
          </p:txBody>
        </p:sp>
        <p:sp>
          <p:nvSpPr>
            <p:cNvPr id="65" name="object 65"/>
            <p:cNvSpPr/>
            <p:nvPr/>
          </p:nvSpPr>
          <p:spPr>
            <a:xfrm>
              <a:off x="7429500" y="1610867"/>
              <a:ext cx="457200" cy="914400"/>
            </a:xfrm>
            <a:custGeom>
              <a:avLst/>
              <a:gdLst/>
              <a:ahLst/>
              <a:cxnLst/>
              <a:rect l="l" t="t" r="r" b="b"/>
              <a:pathLst>
                <a:path w="457200" h="914400">
                  <a:moveTo>
                    <a:pt x="0" y="914400"/>
                  </a:moveTo>
                  <a:lnTo>
                    <a:pt x="457200" y="914400"/>
                  </a:lnTo>
                  <a:lnTo>
                    <a:pt x="457200" y="0"/>
                  </a:lnTo>
                  <a:lnTo>
                    <a:pt x="0" y="0"/>
                  </a:lnTo>
                  <a:lnTo>
                    <a:pt x="0" y="914400"/>
                  </a:lnTo>
                  <a:close/>
                </a:path>
              </a:pathLst>
            </a:custGeom>
            <a:ln w="9144">
              <a:solidFill>
                <a:srgbClr val="000000"/>
              </a:solidFill>
            </a:ln>
          </p:spPr>
          <p:txBody>
            <a:bodyPr wrap="square" lIns="0" tIns="0" rIns="0" bIns="0" rtlCol="0"/>
            <a:lstStyle/>
            <a:p>
              <a:endParaRPr/>
            </a:p>
          </p:txBody>
        </p:sp>
      </p:grpSp>
      <p:grpSp>
        <p:nvGrpSpPr>
          <p:cNvPr id="66" name="object 66"/>
          <p:cNvGrpSpPr/>
          <p:nvPr/>
        </p:nvGrpSpPr>
        <p:grpSpPr>
          <a:xfrm>
            <a:off x="7610856" y="3497389"/>
            <a:ext cx="2929255" cy="2358390"/>
            <a:chOff x="6086855" y="3497389"/>
            <a:chExt cx="2929255" cy="2358390"/>
          </a:xfrm>
        </p:grpSpPr>
        <p:sp>
          <p:nvSpPr>
            <p:cNvPr id="67" name="object 67"/>
            <p:cNvSpPr/>
            <p:nvPr/>
          </p:nvSpPr>
          <p:spPr>
            <a:xfrm>
              <a:off x="8072627" y="5012436"/>
              <a:ext cx="457200" cy="838200"/>
            </a:xfrm>
            <a:custGeom>
              <a:avLst/>
              <a:gdLst/>
              <a:ahLst/>
              <a:cxnLst/>
              <a:rect l="l" t="t" r="r" b="b"/>
              <a:pathLst>
                <a:path w="457200" h="838200">
                  <a:moveTo>
                    <a:pt x="457200" y="0"/>
                  </a:moveTo>
                  <a:lnTo>
                    <a:pt x="0" y="0"/>
                  </a:lnTo>
                  <a:lnTo>
                    <a:pt x="0" y="838200"/>
                  </a:lnTo>
                  <a:lnTo>
                    <a:pt x="457200" y="838200"/>
                  </a:lnTo>
                  <a:lnTo>
                    <a:pt x="457200" y="0"/>
                  </a:lnTo>
                  <a:close/>
                </a:path>
              </a:pathLst>
            </a:custGeom>
            <a:solidFill>
              <a:srgbClr val="FF6600"/>
            </a:solidFill>
          </p:spPr>
          <p:txBody>
            <a:bodyPr wrap="square" lIns="0" tIns="0" rIns="0" bIns="0" rtlCol="0"/>
            <a:lstStyle/>
            <a:p>
              <a:endParaRPr/>
            </a:p>
          </p:txBody>
        </p:sp>
        <p:sp>
          <p:nvSpPr>
            <p:cNvPr id="68" name="object 68"/>
            <p:cNvSpPr/>
            <p:nvPr/>
          </p:nvSpPr>
          <p:spPr>
            <a:xfrm>
              <a:off x="8072627" y="5012436"/>
              <a:ext cx="457200" cy="838200"/>
            </a:xfrm>
            <a:custGeom>
              <a:avLst/>
              <a:gdLst/>
              <a:ahLst/>
              <a:cxnLst/>
              <a:rect l="l" t="t" r="r" b="b"/>
              <a:pathLst>
                <a:path w="457200" h="838200">
                  <a:moveTo>
                    <a:pt x="0" y="838200"/>
                  </a:moveTo>
                  <a:lnTo>
                    <a:pt x="457200" y="838200"/>
                  </a:lnTo>
                  <a:lnTo>
                    <a:pt x="457200" y="0"/>
                  </a:lnTo>
                  <a:lnTo>
                    <a:pt x="0" y="0"/>
                  </a:lnTo>
                  <a:lnTo>
                    <a:pt x="0" y="838200"/>
                  </a:lnTo>
                  <a:close/>
                </a:path>
              </a:pathLst>
            </a:custGeom>
            <a:ln w="9144">
              <a:solidFill>
                <a:srgbClr val="000000"/>
              </a:solidFill>
            </a:ln>
          </p:spPr>
          <p:txBody>
            <a:bodyPr wrap="square" lIns="0" tIns="0" rIns="0" bIns="0" rtlCol="0"/>
            <a:lstStyle/>
            <a:p>
              <a:endParaRPr/>
            </a:p>
          </p:txBody>
        </p:sp>
        <p:sp>
          <p:nvSpPr>
            <p:cNvPr id="69" name="object 69"/>
            <p:cNvSpPr/>
            <p:nvPr/>
          </p:nvSpPr>
          <p:spPr>
            <a:xfrm>
              <a:off x="7463027" y="5006340"/>
              <a:ext cx="457200" cy="844550"/>
            </a:xfrm>
            <a:custGeom>
              <a:avLst/>
              <a:gdLst/>
              <a:ahLst/>
              <a:cxnLst/>
              <a:rect l="l" t="t" r="r" b="b"/>
              <a:pathLst>
                <a:path w="457200" h="844550">
                  <a:moveTo>
                    <a:pt x="457200" y="0"/>
                  </a:moveTo>
                  <a:lnTo>
                    <a:pt x="0" y="0"/>
                  </a:lnTo>
                  <a:lnTo>
                    <a:pt x="0" y="844042"/>
                  </a:lnTo>
                  <a:lnTo>
                    <a:pt x="457200" y="844042"/>
                  </a:lnTo>
                  <a:lnTo>
                    <a:pt x="457200" y="0"/>
                  </a:lnTo>
                  <a:close/>
                </a:path>
              </a:pathLst>
            </a:custGeom>
            <a:solidFill>
              <a:srgbClr val="FF6600"/>
            </a:solidFill>
          </p:spPr>
          <p:txBody>
            <a:bodyPr wrap="square" lIns="0" tIns="0" rIns="0" bIns="0" rtlCol="0"/>
            <a:lstStyle/>
            <a:p>
              <a:endParaRPr/>
            </a:p>
          </p:txBody>
        </p:sp>
        <p:sp>
          <p:nvSpPr>
            <p:cNvPr id="70" name="object 70"/>
            <p:cNvSpPr/>
            <p:nvPr/>
          </p:nvSpPr>
          <p:spPr>
            <a:xfrm>
              <a:off x="7463027" y="5006340"/>
              <a:ext cx="457200" cy="844550"/>
            </a:xfrm>
            <a:custGeom>
              <a:avLst/>
              <a:gdLst/>
              <a:ahLst/>
              <a:cxnLst/>
              <a:rect l="l" t="t" r="r" b="b"/>
              <a:pathLst>
                <a:path w="457200" h="844550">
                  <a:moveTo>
                    <a:pt x="0" y="844042"/>
                  </a:moveTo>
                  <a:lnTo>
                    <a:pt x="457200" y="844042"/>
                  </a:lnTo>
                  <a:lnTo>
                    <a:pt x="457200" y="0"/>
                  </a:lnTo>
                  <a:lnTo>
                    <a:pt x="0" y="0"/>
                  </a:lnTo>
                  <a:lnTo>
                    <a:pt x="0" y="844042"/>
                  </a:lnTo>
                  <a:close/>
                </a:path>
              </a:pathLst>
            </a:custGeom>
            <a:ln w="9144">
              <a:solidFill>
                <a:srgbClr val="000000"/>
              </a:solidFill>
            </a:ln>
          </p:spPr>
          <p:txBody>
            <a:bodyPr wrap="square" lIns="0" tIns="0" rIns="0" bIns="0" rtlCol="0"/>
            <a:lstStyle/>
            <a:p>
              <a:endParaRPr/>
            </a:p>
          </p:txBody>
        </p:sp>
        <p:pic>
          <p:nvPicPr>
            <p:cNvPr id="71" name="object 71"/>
            <p:cNvPicPr/>
            <p:nvPr/>
          </p:nvPicPr>
          <p:blipFill>
            <a:blip r:embed="rId2" cstate="print"/>
            <a:stretch>
              <a:fillRect/>
            </a:stretch>
          </p:blipFill>
          <p:spPr>
            <a:xfrm>
              <a:off x="6086855" y="3585972"/>
              <a:ext cx="2833125" cy="1417320"/>
            </a:xfrm>
            <a:prstGeom prst="rect">
              <a:avLst/>
            </a:prstGeom>
          </p:spPr>
        </p:pic>
        <p:sp>
          <p:nvSpPr>
            <p:cNvPr id="72" name="object 72"/>
            <p:cNvSpPr/>
            <p:nvPr/>
          </p:nvSpPr>
          <p:spPr>
            <a:xfrm>
              <a:off x="6188964" y="3502151"/>
              <a:ext cx="2821940" cy="1411605"/>
            </a:xfrm>
            <a:custGeom>
              <a:avLst/>
              <a:gdLst/>
              <a:ahLst/>
              <a:cxnLst/>
              <a:rect l="l" t="t" r="r" b="b"/>
              <a:pathLst>
                <a:path w="2821940" h="1411604">
                  <a:moveTo>
                    <a:pt x="2821940" y="165862"/>
                  </a:moveTo>
                  <a:lnTo>
                    <a:pt x="2815971" y="121793"/>
                  </a:lnTo>
                  <a:lnTo>
                    <a:pt x="2799334" y="82181"/>
                  </a:lnTo>
                  <a:lnTo>
                    <a:pt x="2773299" y="48641"/>
                  </a:lnTo>
                  <a:lnTo>
                    <a:pt x="2739771" y="22606"/>
                  </a:lnTo>
                  <a:lnTo>
                    <a:pt x="2700147" y="5969"/>
                  </a:lnTo>
                  <a:lnTo>
                    <a:pt x="2656078" y="0"/>
                  </a:lnTo>
                  <a:lnTo>
                    <a:pt x="248285" y="0"/>
                  </a:lnTo>
                  <a:lnTo>
                    <a:pt x="204216" y="5969"/>
                  </a:lnTo>
                  <a:lnTo>
                    <a:pt x="164719" y="22606"/>
                  </a:lnTo>
                  <a:lnTo>
                    <a:pt x="131064" y="48641"/>
                  </a:lnTo>
                  <a:lnTo>
                    <a:pt x="105156" y="82181"/>
                  </a:lnTo>
                  <a:lnTo>
                    <a:pt x="88392" y="121793"/>
                  </a:lnTo>
                  <a:lnTo>
                    <a:pt x="82550" y="165862"/>
                  </a:lnTo>
                  <a:lnTo>
                    <a:pt x="82550" y="829437"/>
                  </a:lnTo>
                  <a:lnTo>
                    <a:pt x="88392" y="873506"/>
                  </a:lnTo>
                  <a:lnTo>
                    <a:pt x="105156" y="913130"/>
                  </a:lnTo>
                  <a:lnTo>
                    <a:pt x="131064" y="946785"/>
                  </a:lnTo>
                  <a:lnTo>
                    <a:pt x="164719" y="972693"/>
                  </a:lnTo>
                  <a:lnTo>
                    <a:pt x="204216" y="989457"/>
                  </a:lnTo>
                  <a:lnTo>
                    <a:pt x="248285" y="995299"/>
                  </a:lnTo>
                  <a:lnTo>
                    <a:pt x="539115" y="995299"/>
                  </a:lnTo>
                  <a:lnTo>
                    <a:pt x="0" y="1411224"/>
                  </a:lnTo>
                  <a:lnTo>
                    <a:pt x="1223899" y="995299"/>
                  </a:lnTo>
                  <a:lnTo>
                    <a:pt x="2656078" y="995299"/>
                  </a:lnTo>
                  <a:lnTo>
                    <a:pt x="2700147" y="989457"/>
                  </a:lnTo>
                  <a:lnTo>
                    <a:pt x="2739771" y="972693"/>
                  </a:lnTo>
                  <a:lnTo>
                    <a:pt x="2773299" y="946785"/>
                  </a:lnTo>
                  <a:lnTo>
                    <a:pt x="2799334" y="913130"/>
                  </a:lnTo>
                  <a:lnTo>
                    <a:pt x="2815971" y="873506"/>
                  </a:lnTo>
                  <a:lnTo>
                    <a:pt x="2821940" y="829437"/>
                  </a:lnTo>
                  <a:lnTo>
                    <a:pt x="2821940" y="165862"/>
                  </a:lnTo>
                  <a:close/>
                </a:path>
              </a:pathLst>
            </a:custGeom>
            <a:solidFill>
              <a:srgbClr val="FFFFFF"/>
            </a:solidFill>
          </p:spPr>
          <p:txBody>
            <a:bodyPr wrap="square" lIns="0" tIns="0" rIns="0" bIns="0" rtlCol="0"/>
            <a:lstStyle/>
            <a:p>
              <a:endParaRPr/>
            </a:p>
          </p:txBody>
        </p:sp>
        <p:sp>
          <p:nvSpPr>
            <p:cNvPr id="73" name="object 73"/>
            <p:cNvSpPr/>
            <p:nvPr/>
          </p:nvSpPr>
          <p:spPr>
            <a:xfrm>
              <a:off x="6188963" y="3502152"/>
              <a:ext cx="2821940" cy="1411605"/>
            </a:xfrm>
            <a:custGeom>
              <a:avLst/>
              <a:gdLst/>
              <a:ahLst/>
              <a:cxnLst/>
              <a:rect l="l" t="t" r="r" b="b"/>
              <a:pathLst>
                <a:path w="2821940" h="1411604">
                  <a:moveTo>
                    <a:pt x="82550" y="165862"/>
                  </a:moveTo>
                  <a:lnTo>
                    <a:pt x="88391" y="121793"/>
                  </a:lnTo>
                  <a:lnTo>
                    <a:pt x="105156" y="82169"/>
                  </a:lnTo>
                  <a:lnTo>
                    <a:pt x="131063" y="48640"/>
                  </a:lnTo>
                  <a:lnTo>
                    <a:pt x="164719" y="22606"/>
                  </a:lnTo>
                  <a:lnTo>
                    <a:pt x="204215" y="5969"/>
                  </a:lnTo>
                  <a:lnTo>
                    <a:pt x="248285" y="0"/>
                  </a:lnTo>
                  <a:lnTo>
                    <a:pt x="539114" y="0"/>
                  </a:lnTo>
                  <a:lnTo>
                    <a:pt x="1223899" y="0"/>
                  </a:lnTo>
                  <a:lnTo>
                    <a:pt x="2656078" y="0"/>
                  </a:lnTo>
                  <a:lnTo>
                    <a:pt x="2700146" y="5969"/>
                  </a:lnTo>
                  <a:lnTo>
                    <a:pt x="2739770" y="22606"/>
                  </a:lnTo>
                  <a:lnTo>
                    <a:pt x="2773299" y="48640"/>
                  </a:lnTo>
                  <a:lnTo>
                    <a:pt x="2799334" y="82169"/>
                  </a:lnTo>
                  <a:lnTo>
                    <a:pt x="2815970" y="121793"/>
                  </a:lnTo>
                  <a:lnTo>
                    <a:pt x="2821940" y="165862"/>
                  </a:lnTo>
                  <a:lnTo>
                    <a:pt x="2821940" y="580644"/>
                  </a:lnTo>
                  <a:lnTo>
                    <a:pt x="2821940" y="829437"/>
                  </a:lnTo>
                  <a:lnTo>
                    <a:pt x="2815970" y="873506"/>
                  </a:lnTo>
                  <a:lnTo>
                    <a:pt x="2799334" y="913130"/>
                  </a:lnTo>
                  <a:lnTo>
                    <a:pt x="2773299" y="946785"/>
                  </a:lnTo>
                  <a:lnTo>
                    <a:pt x="2739770" y="972693"/>
                  </a:lnTo>
                  <a:lnTo>
                    <a:pt x="2700146" y="989457"/>
                  </a:lnTo>
                  <a:lnTo>
                    <a:pt x="2656078" y="995299"/>
                  </a:lnTo>
                  <a:lnTo>
                    <a:pt x="1223899" y="995299"/>
                  </a:lnTo>
                  <a:lnTo>
                    <a:pt x="0" y="1411224"/>
                  </a:lnTo>
                  <a:lnTo>
                    <a:pt x="539114" y="995299"/>
                  </a:lnTo>
                  <a:lnTo>
                    <a:pt x="248285" y="995299"/>
                  </a:lnTo>
                  <a:lnTo>
                    <a:pt x="204215" y="989457"/>
                  </a:lnTo>
                  <a:lnTo>
                    <a:pt x="164719" y="972693"/>
                  </a:lnTo>
                  <a:lnTo>
                    <a:pt x="131063" y="946785"/>
                  </a:lnTo>
                  <a:lnTo>
                    <a:pt x="105156" y="913130"/>
                  </a:lnTo>
                  <a:lnTo>
                    <a:pt x="88391" y="873506"/>
                  </a:lnTo>
                  <a:lnTo>
                    <a:pt x="82550" y="829437"/>
                  </a:lnTo>
                  <a:lnTo>
                    <a:pt x="82550" y="580644"/>
                  </a:lnTo>
                  <a:lnTo>
                    <a:pt x="82550" y="165862"/>
                  </a:lnTo>
                  <a:close/>
                </a:path>
              </a:pathLst>
            </a:custGeom>
            <a:ln w="9144">
              <a:solidFill>
                <a:srgbClr val="000000"/>
              </a:solidFill>
            </a:ln>
          </p:spPr>
          <p:txBody>
            <a:bodyPr wrap="square" lIns="0" tIns="0" rIns="0" bIns="0" rtlCol="0"/>
            <a:lstStyle/>
            <a:p>
              <a:endParaRPr/>
            </a:p>
          </p:txBody>
        </p:sp>
      </p:grpSp>
      <p:sp>
        <p:nvSpPr>
          <p:cNvPr id="74" name="object 74"/>
          <p:cNvSpPr txBox="1"/>
          <p:nvPr/>
        </p:nvSpPr>
        <p:spPr>
          <a:xfrm>
            <a:off x="9026144" y="2558922"/>
            <a:ext cx="877569" cy="299720"/>
          </a:xfrm>
          <a:prstGeom prst="rect">
            <a:avLst/>
          </a:prstGeom>
        </p:spPr>
        <p:txBody>
          <a:bodyPr vert="horz" wrap="square" lIns="0" tIns="12700" rIns="0" bIns="0" rtlCol="0">
            <a:spAutoFit/>
          </a:bodyPr>
          <a:lstStyle/>
          <a:p>
            <a:pPr marL="12700">
              <a:spcBef>
                <a:spcPts val="100"/>
              </a:spcBef>
              <a:tabLst>
                <a:tab pos="546735" algn="l"/>
              </a:tabLst>
            </a:pPr>
            <a:r>
              <a:rPr b="1" spc="-50" dirty="0">
                <a:latin typeface="Arial"/>
                <a:cs typeface="Arial"/>
              </a:rPr>
              <a:t>8</a:t>
            </a:r>
            <a:r>
              <a:rPr b="1" dirty="0">
                <a:latin typeface="Arial"/>
                <a:cs typeface="Arial"/>
              </a:rPr>
              <a:t>	</a:t>
            </a:r>
            <a:r>
              <a:rPr b="1" spc="-25" dirty="0">
                <a:latin typeface="Arial"/>
                <a:cs typeface="Arial"/>
              </a:rPr>
              <a:t>1.5</a:t>
            </a:r>
            <a:endParaRPr>
              <a:latin typeface="Arial"/>
              <a:cs typeface="Arial"/>
            </a:endParaRPr>
          </a:p>
        </p:txBody>
      </p:sp>
      <p:sp>
        <p:nvSpPr>
          <p:cNvPr id="75" name="object 75"/>
          <p:cNvSpPr txBox="1"/>
          <p:nvPr/>
        </p:nvSpPr>
        <p:spPr>
          <a:xfrm>
            <a:off x="7923404" y="3561079"/>
            <a:ext cx="2206625" cy="299720"/>
          </a:xfrm>
          <a:prstGeom prst="rect">
            <a:avLst/>
          </a:prstGeom>
        </p:spPr>
        <p:txBody>
          <a:bodyPr vert="horz" wrap="square" lIns="0" tIns="12700" rIns="0" bIns="0" rtlCol="0">
            <a:spAutoFit/>
          </a:bodyPr>
          <a:lstStyle/>
          <a:p>
            <a:pPr marL="12700">
              <a:spcBef>
                <a:spcPts val="100"/>
              </a:spcBef>
            </a:pPr>
            <a:r>
              <a:rPr dirty="0">
                <a:latin typeface="Comic Sans MS"/>
                <a:cs typeface="Comic Sans MS"/>
              </a:rPr>
              <a:t>Even</a:t>
            </a:r>
            <a:r>
              <a:rPr spc="-25" dirty="0">
                <a:latin typeface="Comic Sans MS"/>
                <a:cs typeface="Comic Sans MS"/>
              </a:rPr>
              <a:t> </a:t>
            </a:r>
            <a:r>
              <a:rPr dirty="0">
                <a:latin typeface="Comic Sans MS"/>
                <a:cs typeface="Comic Sans MS"/>
              </a:rPr>
              <a:t>I</a:t>
            </a:r>
            <a:r>
              <a:rPr spc="-10" dirty="0">
                <a:latin typeface="Comic Sans MS"/>
                <a:cs typeface="Comic Sans MS"/>
              </a:rPr>
              <a:t> </a:t>
            </a:r>
            <a:r>
              <a:rPr dirty="0">
                <a:latin typeface="Comic Sans MS"/>
                <a:cs typeface="Comic Sans MS"/>
              </a:rPr>
              <a:t>know</a:t>
            </a:r>
            <a:r>
              <a:rPr spc="-30" dirty="0">
                <a:latin typeface="Comic Sans MS"/>
                <a:cs typeface="Comic Sans MS"/>
              </a:rPr>
              <a:t> </a:t>
            </a:r>
            <a:r>
              <a:rPr dirty="0">
                <a:latin typeface="Comic Sans MS"/>
                <a:cs typeface="Comic Sans MS"/>
              </a:rPr>
              <a:t>this</a:t>
            </a:r>
            <a:r>
              <a:rPr spc="-145" dirty="0">
                <a:latin typeface="Comic Sans MS"/>
                <a:cs typeface="Comic Sans MS"/>
              </a:rPr>
              <a:t> </a:t>
            </a:r>
            <a:r>
              <a:rPr spc="-25" dirty="0">
                <a:latin typeface="Comic Sans MS"/>
                <a:cs typeface="Comic Sans MS"/>
              </a:rPr>
              <a:t>one</a:t>
            </a:r>
            <a:endParaRPr>
              <a:latin typeface="Comic Sans MS"/>
              <a:cs typeface="Comic Sans MS"/>
            </a:endParaRPr>
          </a:p>
        </p:txBody>
      </p:sp>
      <p:sp>
        <p:nvSpPr>
          <p:cNvPr id="76" name="object 76"/>
          <p:cNvSpPr txBox="1">
            <a:spLocks noGrp="1"/>
          </p:cNvSpPr>
          <p:nvPr>
            <p:ph type="title"/>
          </p:nvPr>
        </p:nvSpPr>
        <p:spPr>
          <a:xfrm>
            <a:off x="2800986" y="433386"/>
            <a:ext cx="3209290" cy="513715"/>
          </a:xfrm>
          <a:prstGeom prst="rect">
            <a:avLst/>
          </a:prstGeom>
        </p:spPr>
        <p:txBody>
          <a:bodyPr vert="horz" wrap="square" lIns="0" tIns="12700" rIns="0" bIns="0" rtlCol="0" anchor="ctr">
            <a:spAutoFit/>
          </a:bodyPr>
          <a:lstStyle/>
          <a:p>
            <a:pPr marL="12700">
              <a:lnSpc>
                <a:spcPct val="100000"/>
              </a:lnSpc>
              <a:spcBef>
                <a:spcPts val="100"/>
              </a:spcBef>
            </a:pPr>
            <a:r>
              <a:rPr sz="3200" dirty="0">
                <a:latin typeface="Comic Sans MS"/>
                <a:cs typeface="Comic Sans MS"/>
              </a:rPr>
              <a:t>Pigeon</a:t>
            </a:r>
            <a:r>
              <a:rPr sz="3200" spc="-40" dirty="0">
                <a:latin typeface="Comic Sans MS"/>
                <a:cs typeface="Comic Sans MS"/>
              </a:rPr>
              <a:t> </a:t>
            </a:r>
            <a:r>
              <a:rPr sz="3200" dirty="0">
                <a:latin typeface="Comic Sans MS"/>
                <a:cs typeface="Comic Sans MS"/>
              </a:rPr>
              <a:t>Problem</a:t>
            </a:r>
            <a:r>
              <a:rPr sz="3200" spc="-90" dirty="0">
                <a:latin typeface="Comic Sans MS"/>
                <a:cs typeface="Comic Sans MS"/>
              </a:rPr>
              <a:t> </a:t>
            </a:r>
            <a:r>
              <a:rPr sz="3200" spc="-50" dirty="0">
                <a:latin typeface="Comic Sans MS"/>
                <a:cs typeface="Comic Sans MS"/>
              </a:rPr>
              <a:t>2</a:t>
            </a:r>
            <a:endParaRPr sz="3200" dirty="0">
              <a:latin typeface="Comic Sans MS"/>
              <a:cs typeface="Comic Sans MS"/>
            </a:endParaRPr>
          </a:p>
        </p:txBody>
      </p:sp>
      <p:grpSp>
        <p:nvGrpSpPr>
          <p:cNvPr id="77" name="object 77"/>
          <p:cNvGrpSpPr/>
          <p:nvPr/>
        </p:nvGrpSpPr>
        <p:grpSpPr>
          <a:xfrm>
            <a:off x="6364224" y="240792"/>
            <a:ext cx="4064635" cy="3065145"/>
            <a:chOff x="4840223" y="240791"/>
            <a:chExt cx="4064635" cy="3065145"/>
          </a:xfrm>
        </p:grpSpPr>
        <p:pic>
          <p:nvPicPr>
            <p:cNvPr id="78" name="object 78"/>
            <p:cNvPicPr/>
            <p:nvPr/>
          </p:nvPicPr>
          <p:blipFill>
            <a:blip r:embed="rId3" cstate="print"/>
            <a:stretch>
              <a:fillRect/>
            </a:stretch>
          </p:blipFill>
          <p:spPr>
            <a:xfrm>
              <a:off x="4840223" y="1155191"/>
              <a:ext cx="1633727" cy="2150364"/>
            </a:xfrm>
            <a:prstGeom prst="rect">
              <a:avLst/>
            </a:prstGeom>
          </p:spPr>
        </p:pic>
        <p:pic>
          <p:nvPicPr>
            <p:cNvPr id="79" name="object 79"/>
            <p:cNvPicPr/>
            <p:nvPr/>
          </p:nvPicPr>
          <p:blipFill>
            <a:blip r:embed="rId4" cstate="print"/>
            <a:stretch>
              <a:fillRect/>
            </a:stretch>
          </p:blipFill>
          <p:spPr>
            <a:xfrm>
              <a:off x="6327647" y="315467"/>
              <a:ext cx="2499359" cy="1612391"/>
            </a:xfrm>
            <a:prstGeom prst="rect">
              <a:avLst/>
            </a:prstGeom>
          </p:spPr>
        </p:pic>
        <p:sp>
          <p:nvSpPr>
            <p:cNvPr id="80" name="object 80"/>
            <p:cNvSpPr/>
            <p:nvPr/>
          </p:nvSpPr>
          <p:spPr>
            <a:xfrm>
              <a:off x="6409944" y="245376"/>
              <a:ext cx="2490470" cy="1594485"/>
            </a:xfrm>
            <a:custGeom>
              <a:avLst/>
              <a:gdLst/>
              <a:ahLst/>
              <a:cxnLst/>
              <a:rect l="l" t="t" r="r" b="b"/>
              <a:pathLst>
                <a:path w="2490470" h="1594485">
                  <a:moveTo>
                    <a:pt x="2489962" y="171945"/>
                  </a:moveTo>
                  <a:lnTo>
                    <a:pt x="2483866" y="126225"/>
                  </a:lnTo>
                  <a:lnTo>
                    <a:pt x="2466467" y="85077"/>
                  </a:lnTo>
                  <a:lnTo>
                    <a:pt x="2439670" y="50279"/>
                  </a:lnTo>
                  <a:lnTo>
                    <a:pt x="2404872" y="23482"/>
                  </a:lnTo>
                  <a:lnTo>
                    <a:pt x="2363724" y="6083"/>
                  </a:lnTo>
                  <a:lnTo>
                    <a:pt x="2318004" y="0"/>
                  </a:lnTo>
                  <a:lnTo>
                    <a:pt x="171958" y="0"/>
                  </a:lnTo>
                  <a:lnTo>
                    <a:pt x="126225" y="6083"/>
                  </a:lnTo>
                  <a:lnTo>
                    <a:pt x="85090" y="23482"/>
                  </a:lnTo>
                  <a:lnTo>
                    <a:pt x="50292" y="50279"/>
                  </a:lnTo>
                  <a:lnTo>
                    <a:pt x="23495" y="85077"/>
                  </a:lnTo>
                  <a:lnTo>
                    <a:pt x="6096" y="126225"/>
                  </a:lnTo>
                  <a:lnTo>
                    <a:pt x="0" y="171945"/>
                  </a:lnTo>
                  <a:lnTo>
                    <a:pt x="0" y="859523"/>
                  </a:lnTo>
                  <a:lnTo>
                    <a:pt x="6096" y="905243"/>
                  </a:lnTo>
                  <a:lnTo>
                    <a:pt x="23495" y="946391"/>
                  </a:lnTo>
                  <a:lnTo>
                    <a:pt x="50292" y="981189"/>
                  </a:lnTo>
                  <a:lnTo>
                    <a:pt x="85090" y="1007986"/>
                  </a:lnTo>
                  <a:lnTo>
                    <a:pt x="126225" y="1025385"/>
                  </a:lnTo>
                  <a:lnTo>
                    <a:pt x="171958" y="1031481"/>
                  </a:lnTo>
                  <a:lnTo>
                    <a:pt x="415036" y="1031481"/>
                  </a:lnTo>
                  <a:lnTo>
                    <a:pt x="53975" y="1594091"/>
                  </a:lnTo>
                  <a:lnTo>
                    <a:pt x="1037463" y="1031481"/>
                  </a:lnTo>
                  <a:lnTo>
                    <a:pt x="2318004" y="1031481"/>
                  </a:lnTo>
                  <a:lnTo>
                    <a:pt x="2363724" y="1025385"/>
                  </a:lnTo>
                  <a:lnTo>
                    <a:pt x="2404872" y="1007986"/>
                  </a:lnTo>
                  <a:lnTo>
                    <a:pt x="2439670" y="981189"/>
                  </a:lnTo>
                  <a:lnTo>
                    <a:pt x="2466467" y="946391"/>
                  </a:lnTo>
                  <a:lnTo>
                    <a:pt x="2483866" y="905243"/>
                  </a:lnTo>
                  <a:lnTo>
                    <a:pt x="2489962" y="859523"/>
                  </a:lnTo>
                  <a:lnTo>
                    <a:pt x="2489962" y="171945"/>
                  </a:lnTo>
                  <a:close/>
                </a:path>
              </a:pathLst>
            </a:custGeom>
            <a:solidFill>
              <a:srgbClr val="FFFFFF"/>
            </a:solidFill>
          </p:spPr>
          <p:txBody>
            <a:bodyPr wrap="square" lIns="0" tIns="0" rIns="0" bIns="0" rtlCol="0"/>
            <a:lstStyle/>
            <a:p>
              <a:endParaRPr/>
            </a:p>
          </p:txBody>
        </p:sp>
        <p:sp>
          <p:nvSpPr>
            <p:cNvPr id="81" name="object 81"/>
            <p:cNvSpPr/>
            <p:nvPr/>
          </p:nvSpPr>
          <p:spPr>
            <a:xfrm>
              <a:off x="6409943" y="245363"/>
              <a:ext cx="2490470" cy="1594485"/>
            </a:xfrm>
            <a:custGeom>
              <a:avLst/>
              <a:gdLst/>
              <a:ahLst/>
              <a:cxnLst/>
              <a:rect l="l" t="t" r="r" b="b"/>
              <a:pathLst>
                <a:path w="2490470" h="1594485">
                  <a:moveTo>
                    <a:pt x="0" y="171957"/>
                  </a:moveTo>
                  <a:lnTo>
                    <a:pt x="6095" y="126237"/>
                  </a:lnTo>
                  <a:lnTo>
                    <a:pt x="23494" y="85089"/>
                  </a:lnTo>
                  <a:lnTo>
                    <a:pt x="50291" y="50291"/>
                  </a:lnTo>
                  <a:lnTo>
                    <a:pt x="85089" y="23494"/>
                  </a:lnTo>
                  <a:lnTo>
                    <a:pt x="126237" y="6095"/>
                  </a:lnTo>
                  <a:lnTo>
                    <a:pt x="171957" y="0"/>
                  </a:lnTo>
                  <a:lnTo>
                    <a:pt x="415035" y="0"/>
                  </a:lnTo>
                  <a:lnTo>
                    <a:pt x="1037462" y="0"/>
                  </a:lnTo>
                  <a:lnTo>
                    <a:pt x="2318004" y="0"/>
                  </a:lnTo>
                  <a:lnTo>
                    <a:pt x="2363724" y="6095"/>
                  </a:lnTo>
                  <a:lnTo>
                    <a:pt x="2404872" y="23494"/>
                  </a:lnTo>
                  <a:lnTo>
                    <a:pt x="2439670" y="50291"/>
                  </a:lnTo>
                  <a:lnTo>
                    <a:pt x="2466466" y="85089"/>
                  </a:lnTo>
                  <a:lnTo>
                    <a:pt x="2483865" y="126237"/>
                  </a:lnTo>
                  <a:lnTo>
                    <a:pt x="2489961" y="171957"/>
                  </a:lnTo>
                  <a:lnTo>
                    <a:pt x="2489961" y="601725"/>
                  </a:lnTo>
                  <a:lnTo>
                    <a:pt x="2489961" y="859535"/>
                  </a:lnTo>
                  <a:lnTo>
                    <a:pt x="2483865" y="905255"/>
                  </a:lnTo>
                  <a:lnTo>
                    <a:pt x="2466466" y="946403"/>
                  </a:lnTo>
                  <a:lnTo>
                    <a:pt x="2439670" y="981201"/>
                  </a:lnTo>
                  <a:lnTo>
                    <a:pt x="2404872" y="1007998"/>
                  </a:lnTo>
                  <a:lnTo>
                    <a:pt x="2363724" y="1025397"/>
                  </a:lnTo>
                  <a:lnTo>
                    <a:pt x="2318004" y="1031493"/>
                  </a:lnTo>
                  <a:lnTo>
                    <a:pt x="1037462" y="1031493"/>
                  </a:lnTo>
                  <a:lnTo>
                    <a:pt x="53975" y="1594103"/>
                  </a:lnTo>
                  <a:lnTo>
                    <a:pt x="415035" y="1031493"/>
                  </a:lnTo>
                  <a:lnTo>
                    <a:pt x="171957" y="1031493"/>
                  </a:lnTo>
                  <a:lnTo>
                    <a:pt x="126237" y="1025397"/>
                  </a:lnTo>
                  <a:lnTo>
                    <a:pt x="85089" y="1007998"/>
                  </a:lnTo>
                  <a:lnTo>
                    <a:pt x="50291" y="981201"/>
                  </a:lnTo>
                  <a:lnTo>
                    <a:pt x="23494" y="946403"/>
                  </a:lnTo>
                  <a:lnTo>
                    <a:pt x="6095" y="905255"/>
                  </a:lnTo>
                  <a:lnTo>
                    <a:pt x="0" y="859535"/>
                  </a:lnTo>
                  <a:lnTo>
                    <a:pt x="0" y="601725"/>
                  </a:lnTo>
                  <a:lnTo>
                    <a:pt x="0" y="171957"/>
                  </a:lnTo>
                  <a:close/>
                </a:path>
              </a:pathLst>
            </a:custGeom>
            <a:ln w="9144">
              <a:solidFill>
                <a:srgbClr val="000000"/>
              </a:solidFill>
            </a:ln>
          </p:spPr>
          <p:txBody>
            <a:bodyPr wrap="square" lIns="0" tIns="0" rIns="0" bIns="0" rtlCol="0"/>
            <a:lstStyle/>
            <a:p>
              <a:endParaRPr/>
            </a:p>
          </p:txBody>
        </p:sp>
      </p:grpSp>
      <p:sp>
        <p:nvSpPr>
          <p:cNvPr id="82" name="object 82"/>
          <p:cNvSpPr txBox="1"/>
          <p:nvPr/>
        </p:nvSpPr>
        <p:spPr>
          <a:xfrm>
            <a:off x="8065134" y="304876"/>
            <a:ext cx="1598930" cy="575310"/>
          </a:xfrm>
          <a:prstGeom prst="rect">
            <a:avLst/>
          </a:prstGeom>
        </p:spPr>
        <p:txBody>
          <a:bodyPr vert="horz" wrap="square" lIns="0" tIns="12700" rIns="0" bIns="0" rtlCol="0">
            <a:spAutoFit/>
          </a:bodyPr>
          <a:lstStyle/>
          <a:p>
            <a:pPr marL="12700">
              <a:spcBef>
                <a:spcPts val="100"/>
              </a:spcBef>
            </a:pPr>
            <a:r>
              <a:rPr dirty="0">
                <a:latin typeface="Comic Sans MS"/>
                <a:cs typeface="Comic Sans MS"/>
              </a:rPr>
              <a:t>Oh!</a:t>
            </a:r>
            <a:r>
              <a:rPr spc="-30" dirty="0">
                <a:latin typeface="Comic Sans MS"/>
                <a:cs typeface="Comic Sans MS"/>
              </a:rPr>
              <a:t> </a:t>
            </a:r>
            <a:r>
              <a:rPr dirty="0">
                <a:latin typeface="Comic Sans MS"/>
                <a:cs typeface="Comic Sans MS"/>
              </a:rPr>
              <a:t>This</a:t>
            </a:r>
            <a:r>
              <a:rPr spc="-15" dirty="0">
                <a:latin typeface="Comic Sans MS"/>
                <a:cs typeface="Comic Sans MS"/>
              </a:rPr>
              <a:t> </a:t>
            </a:r>
            <a:r>
              <a:rPr dirty="0">
                <a:latin typeface="Comic Sans MS"/>
                <a:cs typeface="Comic Sans MS"/>
              </a:rPr>
              <a:t>one</a:t>
            </a:r>
            <a:r>
              <a:rPr spc="-10" dirty="0">
                <a:latin typeface="Comic Sans MS"/>
                <a:cs typeface="Comic Sans MS"/>
              </a:rPr>
              <a:t> </a:t>
            </a:r>
            <a:r>
              <a:rPr spc="-25" dirty="0">
                <a:latin typeface="Comic Sans MS"/>
                <a:cs typeface="Comic Sans MS"/>
              </a:rPr>
              <a:t>is</a:t>
            </a:r>
            <a:endParaRPr>
              <a:latin typeface="Comic Sans MS"/>
              <a:cs typeface="Comic Sans MS"/>
            </a:endParaRPr>
          </a:p>
          <a:p>
            <a:pPr marL="12700">
              <a:spcBef>
                <a:spcPts val="5"/>
              </a:spcBef>
            </a:pPr>
            <a:r>
              <a:rPr spc="-10" dirty="0">
                <a:latin typeface="Comic Sans MS"/>
                <a:cs typeface="Comic Sans MS"/>
              </a:rPr>
              <a:t>hard!</a:t>
            </a:r>
            <a:endParaRPr>
              <a:latin typeface="Comic Sans MS"/>
              <a:cs typeface="Comic Sans MS"/>
            </a:endParaRPr>
          </a:p>
        </p:txBody>
      </p:sp>
      <p:pic>
        <p:nvPicPr>
          <p:cNvPr id="83" name="object 83"/>
          <p:cNvPicPr/>
          <p:nvPr/>
        </p:nvPicPr>
        <p:blipFill>
          <a:blip r:embed="rId5" cstate="print"/>
          <a:stretch>
            <a:fillRect/>
          </a:stretch>
        </p:blipFill>
        <p:spPr>
          <a:xfrm>
            <a:off x="6211823" y="4184903"/>
            <a:ext cx="1456944" cy="2295144"/>
          </a:xfrm>
          <a:prstGeom prst="rect">
            <a:avLst/>
          </a:prstGeom>
        </p:spPr>
      </p:pic>
      <p:sp>
        <p:nvSpPr>
          <p:cNvPr id="84" name="object 84"/>
          <p:cNvSpPr txBox="1"/>
          <p:nvPr/>
        </p:nvSpPr>
        <p:spPr>
          <a:xfrm>
            <a:off x="9077071" y="5888241"/>
            <a:ext cx="153035" cy="269304"/>
          </a:xfrm>
          <a:prstGeom prst="rect">
            <a:avLst/>
          </a:prstGeom>
        </p:spPr>
        <p:txBody>
          <a:bodyPr vert="horz" wrap="square" lIns="0" tIns="0" rIns="0" bIns="0" rtlCol="0">
            <a:spAutoFit/>
          </a:bodyPr>
          <a:lstStyle/>
          <a:p>
            <a:pPr marL="12700">
              <a:lnSpc>
                <a:spcPts val="2090"/>
              </a:lnSpc>
            </a:pPr>
            <a:r>
              <a:rPr b="1" spc="-50" dirty="0">
                <a:latin typeface="Arial"/>
                <a:cs typeface="Arial"/>
              </a:rPr>
              <a:t>7</a:t>
            </a:r>
            <a:endParaRPr>
              <a:latin typeface="Arial"/>
              <a:cs typeface="Arial"/>
            </a:endParaRPr>
          </a:p>
        </p:txBody>
      </p:sp>
      <p:sp>
        <p:nvSpPr>
          <p:cNvPr id="85" name="object 85"/>
          <p:cNvSpPr txBox="1"/>
          <p:nvPr/>
        </p:nvSpPr>
        <p:spPr>
          <a:xfrm>
            <a:off x="9716517" y="5888241"/>
            <a:ext cx="153035" cy="269304"/>
          </a:xfrm>
          <a:prstGeom prst="rect">
            <a:avLst/>
          </a:prstGeom>
        </p:spPr>
        <p:txBody>
          <a:bodyPr vert="horz" wrap="square" lIns="0" tIns="0" rIns="0" bIns="0" rtlCol="0">
            <a:spAutoFit/>
          </a:bodyPr>
          <a:lstStyle/>
          <a:p>
            <a:pPr marL="12700">
              <a:lnSpc>
                <a:spcPts val="2090"/>
              </a:lnSpc>
            </a:pPr>
            <a:r>
              <a:rPr b="1" spc="-50" dirty="0">
                <a:latin typeface="Arial"/>
                <a:cs typeface="Arial"/>
              </a:rPr>
              <a:t>7</a:t>
            </a:r>
            <a:endParaRPr>
              <a:latin typeface="Arial"/>
              <a:cs typeface="Arial"/>
            </a:endParaRPr>
          </a:p>
        </p:txBody>
      </p:sp>
      <p:sp>
        <p:nvSpPr>
          <p:cNvPr id="86" name="object 86"/>
          <p:cNvSpPr txBox="1"/>
          <p:nvPr/>
        </p:nvSpPr>
        <p:spPr>
          <a:xfrm>
            <a:off x="4535171" y="6278996"/>
            <a:ext cx="215265" cy="509905"/>
          </a:xfrm>
          <a:prstGeom prst="rect">
            <a:avLst/>
          </a:prstGeom>
        </p:spPr>
        <p:txBody>
          <a:bodyPr vert="horz" wrap="square" lIns="0" tIns="0" rIns="0" bIns="0" rtlCol="0">
            <a:spAutoFit/>
          </a:bodyPr>
          <a:lstStyle/>
          <a:p>
            <a:pPr marL="12700">
              <a:lnSpc>
                <a:spcPts val="1910"/>
              </a:lnSpc>
            </a:pPr>
            <a:r>
              <a:rPr spc="-25" dirty="0">
                <a:latin typeface="Arial MT"/>
                <a:cs typeface="Arial MT"/>
              </a:rPr>
              <a:t>2.</a:t>
            </a:r>
            <a:endParaRPr>
              <a:latin typeface="Arial MT"/>
              <a:cs typeface="Arial MT"/>
            </a:endParaRPr>
          </a:p>
          <a:p>
            <a:pPr marL="12700">
              <a:lnSpc>
                <a:spcPts val="1980"/>
              </a:lnSpc>
            </a:pPr>
            <a:r>
              <a:rPr spc="-50" dirty="0">
                <a:latin typeface="Arial MT"/>
                <a:cs typeface="Arial MT"/>
              </a:rPr>
              <a:t>5</a:t>
            </a:r>
            <a:endParaRPr>
              <a:latin typeface="Arial MT"/>
              <a:cs typeface="Arial MT"/>
            </a:endParaRPr>
          </a:p>
        </p:txBody>
      </p:sp>
      <p:sp>
        <p:nvSpPr>
          <p:cNvPr id="87" name="object 87"/>
          <p:cNvSpPr txBox="1"/>
          <p:nvPr/>
        </p:nvSpPr>
        <p:spPr>
          <a:xfrm>
            <a:off x="5190236" y="6278995"/>
            <a:ext cx="153035" cy="269304"/>
          </a:xfrm>
          <a:prstGeom prst="rect">
            <a:avLst/>
          </a:prstGeom>
        </p:spPr>
        <p:txBody>
          <a:bodyPr vert="horz" wrap="square" lIns="0" tIns="0" rIns="0" bIns="0" rtlCol="0">
            <a:spAutoFit/>
          </a:bodyPr>
          <a:lstStyle/>
          <a:p>
            <a:pPr marL="12700">
              <a:lnSpc>
                <a:spcPts val="2090"/>
              </a:lnSpc>
            </a:pPr>
            <a:r>
              <a:rPr spc="-50" dirty="0">
                <a:latin typeface="Arial MT"/>
                <a:cs typeface="Arial MT"/>
              </a:rPr>
              <a:t>3</a:t>
            </a:r>
            <a:endParaRPr>
              <a:latin typeface="Arial MT"/>
              <a:cs typeface="Arial MT"/>
            </a:endParaRPr>
          </a:p>
        </p:txBody>
      </p:sp>
      <p:sp>
        <p:nvSpPr>
          <p:cNvPr id="88" name="object 88"/>
          <p:cNvSpPr txBox="1"/>
          <p:nvPr/>
        </p:nvSpPr>
        <p:spPr>
          <a:xfrm>
            <a:off x="2329688" y="6282043"/>
            <a:ext cx="153035" cy="269304"/>
          </a:xfrm>
          <a:prstGeom prst="rect">
            <a:avLst/>
          </a:prstGeom>
        </p:spPr>
        <p:txBody>
          <a:bodyPr vert="horz" wrap="square" lIns="0" tIns="0" rIns="0" bIns="0" rtlCol="0">
            <a:spAutoFit/>
          </a:bodyPr>
          <a:lstStyle/>
          <a:p>
            <a:pPr marL="12700">
              <a:lnSpc>
                <a:spcPts val="2090"/>
              </a:lnSpc>
            </a:pPr>
            <a:r>
              <a:rPr spc="-50" dirty="0">
                <a:latin typeface="Arial MT"/>
                <a:cs typeface="Arial MT"/>
              </a:rPr>
              <a:t>3</a:t>
            </a:r>
            <a:endParaRPr>
              <a:latin typeface="Arial MT"/>
              <a:cs typeface="Arial MT"/>
            </a:endParaRPr>
          </a:p>
        </p:txBody>
      </p:sp>
      <p:sp>
        <p:nvSpPr>
          <p:cNvPr id="89" name="object 89"/>
          <p:cNvSpPr txBox="1"/>
          <p:nvPr/>
        </p:nvSpPr>
        <p:spPr>
          <a:xfrm>
            <a:off x="2969134" y="6282043"/>
            <a:ext cx="153035" cy="269304"/>
          </a:xfrm>
          <a:prstGeom prst="rect">
            <a:avLst/>
          </a:prstGeom>
        </p:spPr>
        <p:txBody>
          <a:bodyPr vert="horz" wrap="square" lIns="0" tIns="0" rIns="0" bIns="0" rtlCol="0">
            <a:spAutoFit/>
          </a:bodyPr>
          <a:lstStyle/>
          <a:p>
            <a:pPr marL="12700">
              <a:lnSpc>
                <a:spcPts val="2090"/>
              </a:lnSpc>
            </a:pPr>
            <a:r>
              <a:rPr spc="-50" dirty="0">
                <a:latin typeface="Arial MT"/>
                <a:cs typeface="Arial MT"/>
              </a:rPr>
              <a:t>3</a:t>
            </a:r>
            <a:endParaRPr>
              <a:latin typeface="Arial MT"/>
              <a:cs typeface="Arial MT"/>
            </a:endParaRPr>
          </a:p>
        </p:txBody>
      </p:sp>
      <p:sp>
        <p:nvSpPr>
          <p:cNvPr id="90" name="Espace réservé du numéro de diapositive 5">
            <a:extLst>
              <a:ext uri="{FF2B5EF4-FFF2-40B4-BE49-F238E27FC236}">
                <a16:creationId xmlns:a16="http://schemas.microsoft.com/office/drawing/2014/main" id="{5BB1C7AA-9F44-C72A-3F35-E535AD675D5F}"/>
              </a:ext>
            </a:extLst>
          </p:cNvPr>
          <p:cNvSpPr txBox="1">
            <a:spLocks/>
          </p:cNvSpPr>
          <p:nvPr/>
        </p:nvSpPr>
        <p:spPr>
          <a:xfrm>
            <a:off x="11498179" y="6408419"/>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6200">
              <a:lnSpc>
                <a:spcPts val="1410"/>
              </a:lnSpc>
            </a:pPr>
            <a:endParaRPr lang="fr-FR" spc="-25" dirty="0"/>
          </a:p>
        </p:txBody>
      </p:sp>
      <p:sp>
        <p:nvSpPr>
          <p:cNvPr id="91" name="object 2">
            <a:extLst>
              <a:ext uri="{FF2B5EF4-FFF2-40B4-BE49-F238E27FC236}">
                <a16:creationId xmlns:a16="http://schemas.microsoft.com/office/drawing/2014/main" id="{AAC8751E-07AB-D88D-26E5-E3CE6DEE0C45}"/>
              </a:ext>
            </a:extLst>
          </p:cNvPr>
          <p:cNvSpPr txBox="1">
            <a:spLocks/>
          </p:cNvSpPr>
          <p:nvPr/>
        </p:nvSpPr>
        <p:spPr>
          <a:xfrm>
            <a:off x="-2985466" y="-41910"/>
            <a:ext cx="871468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2400" i="1" kern="0" dirty="0"/>
              <a:t>ML: Pattern Recognition</a:t>
            </a:r>
            <a:endParaRPr kumimoji="0" lang="fr-FR" sz="2400" b="1" i="1" u="none" strike="noStrike" kern="0" cap="none" spc="-10" normalizeH="0" baseline="0" noProof="0" dirty="0">
              <a:ln>
                <a:noFill/>
              </a:ln>
              <a:solidFill>
                <a:srgbClr val="3333CC"/>
              </a:solidFill>
              <a:effectLst/>
              <a:uLnTx/>
              <a:uFillTx/>
              <a:latin typeface="Arial"/>
              <a:ea typeface="+mj-ea"/>
              <a:cs typeface="Arial"/>
            </a:endParaRPr>
          </a:p>
        </p:txBody>
      </p:sp>
      <p:sp>
        <p:nvSpPr>
          <p:cNvPr id="92" name="Espace réservé du numéro de diapositive 16">
            <a:extLst>
              <a:ext uri="{FF2B5EF4-FFF2-40B4-BE49-F238E27FC236}">
                <a16:creationId xmlns:a16="http://schemas.microsoft.com/office/drawing/2014/main" id="{73A83193-934E-F6DE-F447-F530AD6E669D}"/>
              </a:ext>
            </a:extLst>
          </p:cNvPr>
          <p:cNvSpPr txBox="1">
            <a:spLocks/>
          </p:cNvSpPr>
          <p:nvPr/>
        </p:nvSpPr>
        <p:spPr>
          <a:xfrm>
            <a:off x="11756572" y="6590981"/>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23</a:t>
            </a:fld>
            <a:endParaRPr lang="fr-FR" sz="13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1011936"/>
            <a:ext cx="379730" cy="76200"/>
          </a:xfrm>
          <a:custGeom>
            <a:avLst/>
            <a:gdLst/>
            <a:ahLst/>
            <a:cxnLst/>
            <a:rect l="l" t="t" r="r" b="b"/>
            <a:pathLst>
              <a:path w="379730" h="76200">
                <a:moveTo>
                  <a:pt x="0" y="76200"/>
                </a:moveTo>
                <a:lnTo>
                  <a:pt x="379476" y="76200"/>
                </a:lnTo>
                <a:lnTo>
                  <a:pt x="379476" y="0"/>
                </a:lnTo>
                <a:lnTo>
                  <a:pt x="0" y="0"/>
                </a:lnTo>
                <a:lnTo>
                  <a:pt x="0" y="76200"/>
                </a:lnTo>
                <a:close/>
              </a:path>
            </a:pathLst>
          </a:custGeom>
          <a:solidFill>
            <a:srgbClr val="B40000"/>
          </a:solidFill>
        </p:spPr>
        <p:txBody>
          <a:bodyPr wrap="square" lIns="0" tIns="0" rIns="0" bIns="0" rtlCol="0"/>
          <a:lstStyle/>
          <a:p>
            <a:endParaRPr/>
          </a:p>
        </p:txBody>
      </p:sp>
      <p:sp>
        <p:nvSpPr>
          <p:cNvPr id="3" name="object 3"/>
          <p:cNvSpPr/>
          <p:nvPr/>
        </p:nvSpPr>
        <p:spPr>
          <a:xfrm>
            <a:off x="3733419" y="1011936"/>
            <a:ext cx="386080" cy="76200"/>
          </a:xfrm>
          <a:custGeom>
            <a:avLst/>
            <a:gdLst/>
            <a:ahLst/>
            <a:cxnLst/>
            <a:rect l="l" t="t" r="r" b="b"/>
            <a:pathLst>
              <a:path w="386080" h="76200">
                <a:moveTo>
                  <a:pt x="0" y="76200"/>
                </a:moveTo>
                <a:lnTo>
                  <a:pt x="385953" y="76200"/>
                </a:lnTo>
                <a:lnTo>
                  <a:pt x="385953" y="0"/>
                </a:lnTo>
                <a:lnTo>
                  <a:pt x="0" y="0"/>
                </a:lnTo>
                <a:lnTo>
                  <a:pt x="0" y="76200"/>
                </a:lnTo>
                <a:close/>
              </a:path>
            </a:pathLst>
          </a:custGeom>
          <a:solidFill>
            <a:srgbClr val="B40000"/>
          </a:solidFill>
        </p:spPr>
        <p:txBody>
          <a:bodyPr wrap="square" lIns="0" tIns="0" rIns="0" bIns="0" rtlCol="0"/>
          <a:lstStyle/>
          <a:p>
            <a:endParaRPr/>
          </a:p>
        </p:txBody>
      </p:sp>
      <p:sp>
        <p:nvSpPr>
          <p:cNvPr id="4" name="object 4"/>
          <p:cNvSpPr/>
          <p:nvPr/>
        </p:nvSpPr>
        <p:spPr>
          <a:xfrm>
            <a:off x="6010276" y="1011936"/>
            <a:ext cx="4656455" cy="76200"/>
          </a:xfrm>
          <a:custGeom>
            <a:avLst/>
            <a:gdLst/>
            <a:ahLst/>
            <a:cxnLst/>
            <a:rect l="l" t="t" r="r" b="b"/>
            <a:pathLst>
              <a:path w="4656455" h="76200">
                <a:moveTo>
                  <a:pt x="0" y="76200"/>
                </a:moveTo>
                <a:lnTo>
                  <a:pt x="4656201" y="76200"/>
                </a:lnTo>
                <a:lnTo>
                  <a:pt x="4656201" y="0"/>
                </a:lnTo>
                <a:lnTo>
                  <a:pt x="0" y="0"/>
                </a:lnTo>
                <a:lnTo>
                  <a:pt x="0" y="76200"/>
                </a:lnTo>
                <a:close/>
              </a:path>
            </a:pathLst>
          </a:custGeom>
          <a:solidFill>
            <a:srgbClr val="B40000"/>
          </a:solidFill>
        </p:spPr>
        <p:txBody>
          <a:bodyPr wrap="square" lIns="0" tIns="0" rIns="0" bIns="0" rtlCol="0"/>
          <a:lstStyle/>
          <a:p>
            <a:endParaRPr/>
          </a:p>
        </p:txBody>
      </p:sp>
      <p:sp>
        <p:nvSpPr>
          <p:cNvPr id="5" name="object 5"/>
          <p:cNvSpPr/>
          <p:nvPr/>
        </p:nvSpPr>
        <p:spPr>
          <a:xfrm>
            <a:off x="1524000" y="1098803"/>
            <a:ext cx="379730" cy="12700"/>
          </a:xfrm>
          <a:custGeom>
            <a:avLst/>
            <a:gdLst/>
            <a:ahLst/>
            <a:cxnLst/>
            <a:rect l="l" t="t" r="r" b="b"/>
            <a:pathLst>
              <a:path w="379730" h="12700">
                <a:moveTo>
                  <a:pt x="0" y="12192"/>
                </a:moveTo>
                <a:lnTo>
                  <a:pt x="379476" y="12192"/>
                </a:lnTo>
                <a:lnTo>
                  <a:pt x="379476" y="0"/>
                </a:lnTo>
                <a:lnTo>
                  <a:pt x="0" y="0"/>
                </a:lnTo>
                <a:lnTo>
                  <a:pt x="0" y="12192"/>
                </a:lnTo>
                <a:close/>
              </a:path>
            </a:pathLst>
          </a:custGeom>
          <a:solidFill>
            <a:srgbClr val="B40000"/>
          </a:solidFill>
        </p:spPr>
        <p:txBody>
          <a:bodyPr wrap="square" lIns="0" tIns="0" rIns="0" bIns="0" rtlCol="0"/>
          <a:lstStyle/>
          <a:p>
            <a:endParaRPr/>
          </a:p>
        </p:txBody>
      </p:sp>
      <p:sp>
        <p:nvSpPr>
          <p:cNvPr id="6" name="object 6"/>
          <p:cNvSpPr/>
          <p:nvPr/>
        </p:nvSpPr>
        <p:spPr>
          <a:xfrm>
            <a:off x="3733419" y="1098803"/>
            <a:ext cx="386080" cy="12700"/>
          </a:xfrm>
          <a:custGeom>
            <a:avLst/>
            <a:gdLst/>
            <a:ahLst/>
            <a:cxnLst/>
            <a:rect l="l" t="t" r="r" b="b"/>
            <a:pathLst>
              <a:path w="386080" h="12700">
                <a:moveTo>
                  <a:pt x="0" y="12192"/>
                </a:moveTo>
                <a:lnTo>
                  <a:pt x="385953" y="12192"/>
                </a:lnTo>
                <a:lnTo>
                  <a:pt x="385953" y="0"/>
                </a:lnTo>
                <a:lnTo>
                  <a:pt x="0" y="0"/>
                </a:lnTo>
                <a:lnTo>
                  <a:pt x="0" y="12192"/>
                </a:lnTo>
                <a:close/>
              </a:path>
            </a:pathLst>
          </a:custGeom>
          <a:solidFill>
            <a:srgbClr val="B40000"/>
          </a:solidFill>
        </p:spPr>
        <p:txBody>
          <a:bodyPr wrap="square" lIns="0" tIns="0" rIns="0" bIns="0" rtlCol="0"/>
          <a:lstStyle/>
          <a:p>
            <a:endParaRPr/>
          </a:p>
        </p:txBody>
      </p:sp>
      <p:sp>
        <p:nvSpPr>
          <p:cNvPr id="7" name="object 7"/>
          <p:cNvSpPr/>
          <p:nvPr/>
        </p:nvSpPr>
        <p:spPr>
          <a:xfrm>
            <a:off x="6010276" y="1098803"/>
            <a:ext cx="4656455" cy="12700"/>
          </a:xfrm>
          <a:custGeom>
            <a:avLst/>
            <a:gdLst/>
            <a:ahLst/>
            <a:cxnLst/>
            <a:rect l="l" t="t" r="r" b="b"/>
            <a:pathLst>
              <a:path w="4656455" h="12700">
                <a:moveTo>
                  <a:pt x="0" y="12192"/>
                </a:moveTo>
                <a:lnTo>
                  <a:pt x="4656201" y="12192"/>
                </a:lnTo>
                <a:lnTo>
                  <a:pt x="4656201" y="0"/>
                </a:lnTo>
                <a:lnTo>
                  <a:pt x="0" y="0"/>
                </a:lnTo>
                <a:lnTo>
                  <a:pt x="0" y="12192"/>
                </a:lnTo>
                <a:close/>
              </a:path>
            </a:pathLst>
          </a:custGeom>
          <a:solidFill>
            <a:srgbClr val="B40000"/>
          </a:solidFill>
        </p:spPr>
        <p:txBody>
          <a:bodyPr wrap="square" lIns="0" tIns="0" rIns="0" bIns="0" rtlCol="0"/>
          <a:lstStyle/>
          <a:p>
            <a:endParaRPr/>
          </a:p>
        </p:txBody>
      </p:sp>
      <p:sp>
        <p:nvSpPr>
          <p:cNvPr id="8" name="object 8"/>
          <p:cNvSpPr/>
          <p:nvPr/>
        </p:nvSpPr>
        <p:spPr>
          <a:xfrm>
            <a:off x="1524000" y="1126236"/>
            <a:ext cx="379730" cy="12700"/>
          </a:xfrm>
          <a:custGeom>
            <a:avLst/>
            <a:gdLst/>
            <a:ahLst/>
            <a:cxnLst/>
            <a:rect l="l" t="t" r="r" b="b"/>
            <a:pathLst>
              <a:path w="379730" h="12700">
                <a:moveTo>
                  <a:pt x="0" y="12192"/>
                </a:moveTo>
                <a:lnTo>
                  <a:pt x="379476" y="12192"/>
                </a:lnTo>
                <a:lnTo>
                  <a:pt x="379476" y="0"/>
                </a:lnTo>
                <a:lnTo>
                  <a:pt x="0" y="0"/>
                </a:lnTo>
                <a:lnTo>
                  <a:pt x="0" y="12192"/>
                </a:lnTo>
                <a:close/>
              </a:path>
            </a:pathLst>
          </a:custGeom>
          <a:solidFill>
            <a:srgbClr val="B40000"/>
          </a:solidFill>
        </p:spPr>
        <p:txBody>
          <a:bodyPr wrap="square" lIns="0" tIns="0" rIns="0" bIns="0" rtlCol="0"/>
          <a:lstStyle/>
          <a:p>
            <a:endParaRPr/>
          </a:p>
        </p:txBody>
      </p:sp>
      <p:sp>
        <p:nvSpPr>
          <p:cNvPr id="9" name="object 9"/>
          <p:cNvSpPr/>
          <p:nvPr/>
        </p:nvSpPr>
        <p:spPr>
          <a:xfrm>
            <a:off x="3733419" y="1126236"/>
            <a:ext cx="386080" cy="12700"/>
          </a:xfrm>
          <a:custGeom>
            <a:avLst/>
            <a:gdLst/>
            <a:ahLst/>
            <a:cxnLst/>
            <a:rect l="l" t="t" r="r" b="b"/>
            <a:pathLst>
              <a:path w="386080" h="12700">
                <a:moveTo>
                  <a:pt x="0" y="12192"/>
                </a:moveTo>
                <a:lnTo>
                  <a:pt x="385953" y="12192"/>
                </a:lnTo>
                <a:lnTo>
                  <a:pt x="385953" y="0"/>
                </a:lnTo>
                <a:lnTo>
                  <a:pt x="0" y="0"/>
                </a:lnTo>
                <a:lnTo>
                  <a:pt x="0" y="12192"/>
                </a:lnTo>
                <a:close/>
              </a:path>
            </a:pathLst>
          </a:custGeom>
          <a:solidFill>
            <a:srgbClr val="B40000"/>
          </a:solidFill>
        </p:spPr>
        <p:txBody>
          <a:bodyPr wrap="square" lIns="0" tIns="0" rIns="0" bIns="0" rtlCol="0"/>
          <a:lstStyle/>
          <a:p>
            <a:endParaRPr/>
          </a:p>
        </p:txBody>
      </p:sp>
      <p:sp>
        <p:nvSpPr>
          <p:cNvPr id="10" name="object 10"/>
          <p:cNvSpPr/>
          <p:nvPr/>
        </p:nvSpPr>
        <p:spPr>
          <a:xfrm>
            <a:off x="6010276" y="1126236"/>
            <a:ext cx="4656455" cy="12700"/>
          </a:xfrm>
          <a:custGeom>
            <a:avLst/>
            <a:gdLst/>
            <a:ahLst/>
            <a:cxnLst/>
            <a:rect l="l" t="t" r="r" b="b"/>
            <a:pathLst>
              <a:path w="4656455" h="12700">
                <a:moveTo>
                  <a:pt x="0" y="12192"/>
                </a:moveTo>
                <a:lnTo>
                  <a:pt x="4656201" y="12192"/>
                </a:lnTo>
                <a:lnTo>
                  <a:pt x="4656201" y="0"/>
                </a:lnTo>
                <a:lnTo>
                  <a:pt x="0" y="0"/>
                </a:lnTo>
                <a:lnTo>
                  <a:pt x="0" y="12192"/>
                </a:lnTo>
                <a:close/>
              </a:path>
            </a:pathLst>
          </a:custGeom>
          <a:solidFill>
            <a:srgbClr val="B40000"/>
          </a:solidFill>
        </p:spPr>
        <p:txBody>
          <a:bodyPr wrap="square" lIns="0" tIns="0" rIns="0" bIns="0" rtlCol="0"/>
          <a:lstStyle/>
          <a:p>
            <a:endParaRPr/>
          </a:p>
        </p:txBody>
      </p:sp>
      <p:grpSp>
        <p:nvGrpSpPr>
          <p:cNvPr id="11" name="object 11"/>
          <p:cNvGrpSpPr/>
          <p:nvPr/>
        </p:nvGrpSpPr>
        <p:grpSpPr>
          <a:xfrm>
            <a:off x="1894078" y="924813"/>
            <a:ext cx="1850389" cy="5727700"/>
            <a:chOff x="370077" y="924813"/>
            <a:chExt cx="1850389" cy="5727700"/>
          </a:xfrm>
        </p:grpSpPr>
        <p:sp>
          <p:nvSpPr>
            <p:cNvPr id="12" name="object 12"/>
            <p:cNvSpPr/>
            <p:nvPr/>
          </p:nvSpPr>
          <p:spPr>
            <a:xfrm>
              <a:off x="379475" y="934211"/>
              <a:ext cx="1830070" cy="5707380"/>
            </a:xfrm>
            <a:custGeom>
              <a:avLst/>
              <a:gdLst/>
              <a:ahLst/>
              <a:cxnLst/>
              <a:rect l="l" t="t" r="r" b="b"/>
              <a:pathLst>
                <a:path w="1830070" h="5707380">
                  <a:moveTo>
                    <a:pt x="1829943" y="0"/>
                  </a:moveTo>
                  <a:lnTo>
                    <a:pt x="0" y="0"/>
                  </a:lnTo>
                  <a:lnTo>
                    <a:pt x="0" y="5707126"/>
                  </a:lnTo>
                  <a:lnTo>
                    <a:pt x="1829943" y="5707126"/>
                  </a:lnTo>
                  <a:lnTo>
                    <a:pt x="1829943" y="0"/>
                  </a:lnTo>
                  <a:close/>
                </a:path>
              </a:pathLst>
            </a:custGeom>
            <a:solidFill>
              <a:srgbClr val="EAEAEA"/>
            </a:solidFill>
          </p:spPr>
          <p:txBody>
            <a:bodyPr wrap="square" lIns="0" tIns="0" rIns="0" bIns="0" rtlCol="0"/>
            <a:lstStyle/>
            <a:p>
              <a:endParaRPr/>
            </a:p>
          </p:txBody>
        </p:sp>
        <p:sp>
          <p:nvSpPr>
            <p:cNvPr id="13" name="object 13"/>
            <p:cNvSpPr/>
            <p:nvPr/>
          </p:nvSpPr>
          <p:spPr>
            <a:xfrm>
              <a:off x="380237" y="934973"/>
              <a:ext cx="1830070" cy="5707380"/>
            </a:xfrm>
            <a:custGeom>
              <a:avLst/>
              <a:gdLst/>
              <a:ahLst/>
              <a:cxnLst/>
              <a:rect l="l" t="t" r="r" b="b"/>
              <a:pathLst>
                <a:path w="1830070" h="5707380">
                  <a:moveTo>
                    <a:pt x="0" y="5707126"/>
                  </a:moveTo>
                  <a:lnTo>
                    <a:pt x="1829943" y="5707126"/>
                  </a:lnTo>
                  <a:lnTo>
                    <a:pt x="1829943" y="0"/>
                  </a:lnTo>
                  <a:lnTo>
                    <a:pt x="0" y="0"/>
                  </a:lnTo>
                  <a:lnTo>
                    <a:pt x="0" y="5707126"/>
                  </a:lnTo>
                  <a:close/>
                </a:path>
              </a:pathLst>
            </a:custGeom>
            <a:ln w="19812">
              <a:solidFill>
                <a:srgbClr val="808080"/>
              </a:solidFill>
            </a:ln>
          </p:spPr>
          <p:txBody>
            <a:bodyPr wrap="square" lIns="0" tIns="0" rIns="0" bIns="0" rtlCol="0"/>
            <a:lstStyle/>
            <a:p>
              <a:endParaRPr/>
            </a:p>
          </p:txBody>
        </p:sp>
      </p:grpSp>
      <p:sp>
        <p:nvSpPr>
          <p:cNvPr id="14" name="object 14"/>
          <p:cNvSpPr txBox="1"/>
          <p:nvPr/>
        </p:nvSpPr>
        <p:spPr>
          <a:xfrm>
            <a:off x="2095601" y="971169"/>
            <a:ext cx="1367790" cy="574040"/>
          </a:xfrm>
          <a:prstGeom prst="rect">
            <a:avLst/>
          </a:prstGeom>
        </p:spPr>
        <p:txBody>
          <a:bodyPr vert="horz" wrap="square" lIns="0" tIns="12700" rIns="0" bIns="0" rtlCol="0">
            <a:spAutoFit/>
          </a:bodyPr>
          <a:lstStyle/>
          <a:p>
            <a:pPr marL="300355" marR="5080" indent="-288290">
              <a:spcBef>
                <a:spcPts val="100"/>
              </a:spcBef>
            </a:pPr>
            <a:r>
              <a:rPr b="1" dirty="0">
                <a:solidFill>
                  <a:srgbClr val="0000FF"/>
                </a:solidFill>
                <a:latin typeface="Arial"/>
                <a:cs typeface="Arial"/>
              </a:rPr>
              <a:t>Examples</a:t>
            </a:r>
            <a:r>
              <a:rPr b="1" spc="-75" dirty="0">
                <a:solidFill>
                  <a:srgbClr val="0000FF"/>
                </a:solidFill>
                <a:latin typeface="Arial"/>
                <a:cs typeface="Arial"/>
              </a:rPr>
              <a:t> </a:t>
            </a:r>
            <a:r>
              <a:rPr b="1" spc="-25" dirty="0">
                <a:solidFill>
                  <a:srgbClr val="0000FF"/>
                </a:solidFill>
                <a:latin typeface="Arial"/>
                <a:cs typeface="Arial"/>
              </a:rPr>
              <a:t>of </a:t>
            </a:r>
            <a:r>
              <a:rPr b="1" dirty="0">
                <a:solidFill>
                  <a:srgbClr val="0000FF"/>
                </a:solidFill>
                <a:latin typeface="Arial"/>
                <a:cs typeface="Arial"/>
              </a:rPr>
              <a:t>class</a:t>
            </a:r>
            <a:r>
              <a:rPr b="1" spc="-229" dirty="0">
                <a:solidFill>
                  <a:srgbClr val="0000FF"/>
                </a:solidFill>
                <a:latin typeface="Arial"/>
                <a:cs typeface="Arial"/>
              </a:rPr>
              <a:t> </a:t>
            </a:r>
            <a:r>
              <a:rPr b="1" spc="-50" dirty="0">
                <a:solidFill>
                  <a:srgbClr val="0000FF"/>
                </a:solidFill>
                <a:latin typeface="Arial"/>
                <a:cs typeface="Arial"/>
              </a:rPr>
              <a:t>A</a:t>
            </a:r>
            <a:endParaRPr>
              <a:latin typeface="Arial"/>
              <a:cs typeface="Arial"/>
            </a:endParaRPr>
          </a:p>
        </p:txBody>
      </p:sp>
      <p:grpSp>
        <p:nvGrpSpPr>
          <p:cNvPr id="15" name="object 15"/>
          <p:cNvGrpSpPr/>
          <p:nvPr/>
        </p:nvGrpSpPr>
        <p:grpSpPr>
          <a:xfrm>
            <a:off x="2232660" y="2199133"/>
            <a:ext cx="1076325" cy="4131945"/>
            <a:chOff x="708659" y="2199132"/>
            <a:chExt cx="1076325" cy="4131945"/>
          </a:xfrm>
        </p:grpSpPr>
        <p:sp>
          <p:nvSpPr>
            <p:cNvPr id="16" name="object 16"/>
            <p:cNvSpPr/>
            <p:nvPr/>
          </p:nvSpPr>
          <p:spPr>
            <a:xfrm>
              <a:off x="713231" y="6021323"/>
              <a:ext cx="457200" cy="304800"/>
            </a:xfrm>
            <a:custGeom>
              <a:avLst/>
              <a:gdLst/>
              <a:ahLst/>
              <a:cxnLst/>
              <a:rect l="l" t="t" r="r" b="b"/>
              <a:pathLst>
                <a:path w="457200" h="304800">
                  <a:moveTo>
                    <a:pt x="457200" y="0"/>
                  </a:moveTo>
                  <a:lnTo>
                    <a:pt x="0" y="0"/>
                  </a:lnTo>
                  <a:lnTo>
                    <a:pt x="0" y="304799"/>
                  </a:lnTo>
                  <a:lnTo>
                    <a:pt x="457200" y="304799"/>
                  </a:lnTo>
                  <a:lnTo>
                    <a:pt x="457200" y="0"/>
                  </a:lnTo>
                  <a:close/>
                </a:path>
              </a:pathLst>
            </a:custGeom>
            <a:solidFill>
              <a:srgbClr val="FF6600"/>
            </a:solidFill>
          </p:spPr>
          <p:txBody>
            <a:bodyPr wrap="square" lIns="0" tIns="0" rIns="0" bIns="0" rtlCol="0"/>
            <a:lstStyle/>
            <a:p>
              <a:endParaRPr/>
            </a:p>
          </p:txBody>
        </p:sp>
        <p:sp>
          <p:nvSpPr>
            <p:cNvPr id="17" name="object 17"/>
            <p:cNvSpPr/>
            <p:nvPr/>
          </p:nvSpPr>
          <p:spPr>
            <a:xfrm>
              <a:off x="713231" y="6021323"/>
              <a:ext cx="457200" cy="304800"/>
            </a:xfrm>
            <a:custGeom>
              <a:avLst/>
              <a:gdLst/>
              <a:ahLst/>
              <a:cxnLst/>
              <a:rect l="l" t="t" r="r" b="b"/>
              <a:pathLst>
                <a:path w="457200" h="304800">
                  <a:moveTo>
                    <a:pt x="0" y="304799"/>
                  </a:moveTo>
                  <a:lnTo>
                    <a:pt x="457200" y="304799"/>
                  </a:lnTo>
                  <a:lnTo>
                    <a:pt x="457200" y="0"/>
                  </a:lnTo>
                  <a:lnTo>
                    <a:pt x="0" y="0"/>
                  </a:lnTo>
                  <a:lnTo>
                    <a:pt x="0" y="304799"/>
                  </a:lnTo>
                  <a:close/>
                </a:path>
              </a:pathLst>
            </a:custGeom>
            <a:ln w="9144">
              <a:solidFill>
                <a:srgbClr val="000000"/>
              </a:solidFill>
            </a:ln>
          </p:spPr>
          <p:txBody>
            <a:bodyPr wrap="square" lIns="0" tIns="0" rIns="0" bIns="0" rtlCol="0"/>
            <a:lstStyle/>
            <a:p>
              <a:endParaRPr/>
            </a:p>
          </p:txBody>
        </p:sp>
        <p:sp>
          <p:nvSpPr>
            <p:cNvPr id="18" name="object 18"/>
            <p:cNvSpPr/>
            <p:nvPr/>
          </p:nvSpPr>
          <p:spPr>
            <a:xfrm>
              <a:off x="1322831" y="6035040"/>
              <a:ext cx="457200" cy="290830"/>
            </a:xfrm>
            <a:custGeom>
              <a:avLst/>
              <a:gdLst/>
              <a:ahLst/>
              <a:cxnLst/>
              <a:rect l="l" t="t" r="r" b="b"/>
              <a:pathLst>
                <a:path w="457200" h="290829">
                  <a:moveTo>
                    <a:pt x="457200" y="0"/>
                  </a:moveTo>
                  <a:lnTo>
                    <a:pt x="0" y="0"/>
                  </a:lnTo>
                  <a:lnTo>
                    <a:pt x="0" y="290703"/>
                  </a:lnTo>
                  <a:lnTo>
                    <a:pt x="457200" y="290703"/>
                  </a:lnTo>
                  <a:lnTo>
                    <a:pt x="457200" y="0"/>
                  </a:lnTo>
                  <a:close/>
                </a:path>
              </a:pathLst>
            </a:custGeom>
            <a:solidFill>
              <a:srgbClr val="FF6600"/>
            </a:solidFill>
          </p:spPr>
          <p:txBody>
            <a:bodyPr wrap="square" lIns="0" tIns="0" rIns="0" bIns="0" rtlCol="0"/>
            <a:lstStyle/>
            <a:p>
              <a:endParaRPr/>
            </a:p>
          </p:txBody>
        </p:sp>
        <p:sp>
          <p:nvSpPr>
            <p:cNvPr id="19" name="object 19"/>
            <p:cNvSpPr/>
            <p:nvPr/>
          </p:nvSpPr>
          <p:spPr>
            <a:xfrm>
              <a:off x="1322831" y="6035040"/>
              <a:ext cx="457200" cy="290830"/>
            </a:xfrm>
            <a:custGeom>
              <a:avLst/>
              <a:gdLst/>
              <a:ahLst/>
              <a:cxnLst/>
              <a:rect l="l" t="t" r="r" b="b"/>
              <a:pathLst>
                <a:path w="457200" h="290829">
                  <a:moveTo>
                    <a:pt x="0" y="290703"/>
                  </a:moveTo>
                  <a:lnTo>
                    <a:pt x="457200" y="290703"/>
                  </a:lnTo>
                  <a:lnTo>
                    <a:pt x="457200" y="0"/>
                  </a:lnTo>
                  <a:lnTo>
                    <a:pt x="0" y="0"/>
                  </a:lnTo>
                  <a:lnTo>
                    <a:pt x="0" y="290703"/>
                  </a:lnTo>
                  <a:close/>
                </a:path>
              </a:pathLst>
            </a:custGeom>
            <a:ln w="9144">
              <a:solidFill>
                <a:srgbClr val="000000"/>
              </a:solidFill>
            </a:ln>
          </p:spPr>
          <p:txBody>
            <a:bodyPr wrap="square" lIns="0" tIns="0" rIns="0" bIns="0" rtlCol="0"/>
            <a:lstStyle/>
            <a:p>
              <a:endParaRPr/>
            </a:p>
          </p:txBody>
        </p:sp>
        <p:sp>
          <p:nvSpPr>
            <p:cNvPr id="20" name="object 20"/>
            <p:cNvSpPr/>
            <p:nvPr/>
          </p:nvSpPr>
          <p:spPr>
            <a:xfrm>
              <a:off x="713231" y="4344924"/>
              <a:ext cx="457200" cy="762000"/>
            </a:xfrm>
            <a:custGeom>
              <a:avLst/>
              <a:gdLst/>
              <a:ahLst/>
              <a:cxnLst/>
              <a:rect l="l" t="t" r="r" b="b"/>
              <a:pathLst>
                <a:path w="457200" h="762000">
                  <a:moveTo>
                    <a:pt x="457200" y="0"/>
                  </a:moveTo>
                  <a:lnTo>
                    <a:pt x="0" y="0"/>
                  </a:lnTo>
                  <a:lnTo>
                    <a:pt x="0" y="762000"/>
                  </a:lnTo>
                  <a:lnTo>
                    <a:pt x="457200" y="762000"/>
                  </a:lnTo>
                  <a:lnTo>
                    <a:pt x="457200" y="0"/>
                  </a:lnTo>
                  <a:close/>
                </a:path>
              </a:pathLst>
            </a:custGeom>
            <a:solidFill>
              <a:srgbClr val="FF6600"/>
            </a:solidFill>
          </p:spPr>
          <p:txBody>
            <a:bodyPr wrap="square" lIns="0" tIns="0" rIns="0" bIns="0" rtlCol="0"/>
            <a:lstStyle/>
            <a:p>
              <a:endParaRPr/>
            </a:p>
          </p:txBody>
        </p:sp>
        <p:sp>
          <p:nvSpPr>
            <p:cNvPr id="21" name="object 21"/>
            <p:cNvSpPr/>
            <p:nvPr/>
          </p:nvSpPr>
          <p:spPr>
            <a:xfrm>
              <a:off x="713231" y="4344924"/>
              <a:ext cx="457200" cy="762000"/>
            </a:xfrm>
            <a:custGeom>
              <a:avLst/>
              <a:gdLst/>
              <a:ahLst/>
              <a:cxnLst/>
              <a:rect l="l" t="t" r="r" b="b"/>
              <a:pathLst>
                <a:path w="457200" h="762000">
                  <a:moveTo>
                    <a:pt x="0" y="762000"/>
                  </a:moveTo>
                  <a:lnTo>
                    <a:pt x="457200" y="762000"/>
                  </a:lnTo>
                  <a:lnTo>
                    <a:pt x="457200" y="0"/>
                  </a:lnTo>
                  <a:lnTo>
                    <a:pt x="0" y="0"/>
                  </a:lnTo>
                  <a:lnTo>
                    <a:pt x="0" y="762000"/>
                  </a:lnTo>
                  <a:close/>
                </a:path>
              </a:pathLst>
            </a:custGeom>
            <a:ln w="9144">
              <a:solidFill>
                <a:srgbClr val="000000"/>
              </a:solidFill>
            </a:ln>
          </p:spPr>
          <p:txBody>
            <a:bodyPr wrap="square" lIns="0" tIns="0" rIns="0" bIns="0" rtlCol="0"/>
            <a:lstStyle/>
            <a:p>
              <a:endParaRPr/>
            </a:p>
          </p:txBody>
        </p:sp>
        <p:sp>
          <p:nvSpPr>
            <p:cNvPr id="22" name="object 22"/>
            <p:cNvSpPr/>
            <p:nvPr/>
          </p:nvSpPr>
          <p:spPr>
            <a:xfrm>
              <a:off x="1322831" y="4344924"/>
              <a:ext cx="457200" cy="762000"/>
            </a:xfrm>
            <a:custGeom>
              <a:avLst/>
              <a:gdLst/>
              <a:ahLst/>
              <a:cxnLst/>
              <a:rect l="l" t="t" r="r" b="b"/>
              <a:pathLst>
                <a:path w="457200" h="762000">
                  <a:moveTo>
                    <a:pt x="457200" y="0"/>
                  </a:moveTo>
                  <a:lnTo>
                    <a:pt x="0" y="0"/>
                  </a:lnTo>
                  <a:lnTo>
                    <a:pt x="0" y="762000"/>
                  </a:lnTo>
                  <a:lnTo>
                    <a:pt x="457200" y="762000"/>
                  </a:lnTo>
                  <a:lnTo>
                    <a:pt x="457200" y="0"/>
                  </a:lnTo>
                  <a:close/>
                </a:path>
              </a:pathLst>
            </a:custGeom>
            <a:solidFill>
              <a:srgbClr val="FF6600"/>
            </a:solidFill>
          </p:spPr>
          <p:txBody>
            <a:bodyPr wrap="square" lIns="0" tIns="0" rIns="0" bIns="0" rtlCol="0"/>
            <a:lstStyle/>
            <a:p>
              <a:endParaRPr/>
            </a:p>
          </p:txBody>
        </p:sp>
        <p:sp>
          <p:nvSpPr>
            <p:cNvPr id="23" name="object 23"/>
            <p:cNvSpPr/>
            <p:nvPr/>
          </p:nvSpPr>
          <p:spPr>
            <a:xfrm>
              <a:off x="1322831" y="4344924"/>
              <a:ext cx="457200" cy="762000"/>
            </a:xfrm>
            <a:custGeom>
              <a:avLst/>
              <a:gdLst/>
              <a:ahLst/>
              <a:cxnLst/>
              <a:rect l="l" t="t" r="r" b="b"/>
              <a:pathLst>
                <a:path w="457200" h="762000">
                  <a:moveTo>
                    <a:pt x="0" y="762000"/>
                  </a:moveTo>
                  <a:lnTo>
                    <a:pt x="457200" y="762000"/>
                  </a:lnTo>
                  <a:lnTo>
                    <a:pt x="457200" y="0"/>
                  </a:lnTo>
                  <a:lnTo>
                    <a:pt x="0" y="0"/>
                  </a:lnTo>
                  <a:lnTo>
                    <a:pt x="0" y="762000"/>
                  </a:lnTo>
                  <a:close/>
                </a:path>
              </a:pathLst>
            </a:custGeom>
            <a:ln w="9144">
              <a:solidFill>
                <a:srgbClr val="000000"/>
              </a:solidFill>
            </a:ln>
          </p:spPr>
          <p:txBody>
            <a:bodyPr wrap="square" lIns="0" tIns="0" rIns="0" bIns="0" rtlCol="0"/>
            <a:lstStyle/>
            <a:p>
              <a:endParaRPr/>
            </a:p>
          </p:txBody>
        </p:sp>
        <p:sp>
          <p:nvSpPr>
            <p:cNvPr id="24" name="object 24"/>
            <p:cNvSpPr/>
            <p:nvPr/>
          </p:nvSpPr>
          <p:spPr>
            <a:xfrm>
              <a:off x="713231" y="3212592"/>
              <a:ext cx="457200" cy="522605"/>
            </a:xfrm>
            <a:custGeom>
              <a:avLst/>
              <a:gdLst/>
              <a:ahLst/>
              <a:cxnLst/>
              <a:rect l="l" t="t" r="r" b="b"/>
              <a:pathLst>
                <a:path w="457200" h="522604">
                  <a:moveTo>
                    <a:pt x="457200" y="0"/>
                  </a:moveTo>
                  <a:lnTo>
                    <a:pt x="0" y="0"/>
                  </a:lnTo>
                  <a:lnTo>
                    <a:pt x="0" y="522223"/>
                  </a:lnTo>
                  <a:lnTo>
                    <a:pt x="457200" y="522223"/>
                  </a:lnTo>
                  <a:lnTo>
                    <a:pt x="457200" y="0"/>
                  </a:lnTo>
                  <a:close/>
                </a:path>
              </a:pathLst>
            </a:custGeom>
            <a:solidFill>
              <a:srgbClr val="FF6600"/>
            </a:solidFill>
          </p:spPr>
          <p:txBody>
            <a:bodyPr wrap="square" lIns="0" tIns="0" rIns="0" bIns="0" rtlCol="0"/>
            <a:lstStyle/>
            <a:p>
              <a:endParaRPr/>
            </a:p>
          </p:txBody>
        </p:sp>
        <p:sp>
          <p:nvSpPr>
            <p:cNvPr id="25" name="object 25"/>
            <p:cNvSpPr/>
            <p:nvPr/>
          </p:nvSpPr>
          <p:spPr>
            <a:xfrm>
              <a:off x="713231" y="3212592"/>
              <a:ext cx="457200" cy="522605"/>
            </a:xfrm>
            <a:custGeom>
              <a:avLst/>
              <a:gdLst/>
              <a:ahLst/>
              <a:cxnLst/>
              <a:rect l="l" t="t" r="r" b="b"/>
              <a:pathLst>
                <a:path w="457200" h="522604">
                  <a:moveTo>
                    <a:pt x="0" y="522223"/>
                  </a:moveTo>
                  <a:lnTo>
                    <a:pt x="457200" y="522223"/>
                  </a:lnTo>
                  <a:lnTo>
                    <a:pt x="457200" y="0"/>
                  </a:lnTo>
                  <a:lnTo>
                    <a:pt x="0" y="0"/>
                  </a:lnTo>
                  <a:lnTo>
                    <a:pt x="0" y="522223"/>
                  </a:lnTo>
                  <a:close/>
                </a:path>
              </a:pathLst>
            </a:custGeom>
            <a:ln w="9143">
              <a:solidFill>
                <a:srgbClr val="000000"/>
              </a:solidFill>
            </a:ln>
          </p:spPr>
          <p:txBody>
            <a:bodyPr wrap="square" lIns="0" tIns="0" rIns="0" bIns="0" rtlCol="0"/>
            <a:lstStyle/>
            <a:p>
              <a:endParaRPr/>
            </a:p>
          </p:txBody>
        </p:sp>
        <p:sp>
          <p:nvSpPr>
            <p:cNvPr id="26" name="object 26"/>
            <p:cNvSpPr/>
            <p:nvPr/>
          </p:nvSpPr>
          <p:spPr>
            <a:xfrm>
              <a:off x="1322831" y="3201924"/>
              <a:ext cx="457200" cy="533400"/>
            </a:xfrm>
            <a:custGeom>
              <a:avLst/>
              <a:gdLst/>
              <a:ahLst/>
              <a:cxnLst/>
              <a:rect l="l" t="t" r="r" b="b"/>
              <a:pathLst>
                <a:path w="457200" h="533400">
                  <a:moveTo>
                    <a:pt x="457200" y="0"/>
                  </a:moveTo>
                  <a:lnTo>
                    <a:pt x="0" y="0"/>
                  </a:lnTo>
                  <a:lnTo>
                    <a:pt x="0" y="533400"/>
                  </a:lnTo>
                  <a:lnTo>
                    <a:pt x="457200" y="533400"/>
                  </a:lnTo>
                  <a:lnTo>
                    <a:pt x="457200" y="0"/>
                  </a:lnTo>
                  <a:close/>
                </a:path>
              </a:pathLst>
            </a:custGeom>
            <a:solidFill>
              <a:srgbClr val="FF6600"/>
            </a:solidFill>
          </p:spPr>
          <p:txBody>
            <a:bodyPr wrap="square" lIns="0" tIns="0" rIns="0" bIns="0" rtlCol="0"/>
            <a:lstStyle/>
            <a:p>
              <a:endParaRPr/>
            </a:p>
          </p:txBody>
        </p:sp>
        <p:sp>
          <p:nvSpPr>
            <p:cNvPr id="27" name="object 27"/>
            <p:cNvSpPr/>
            <p:nvPr/>
          </p:nvSpPr>
          <p:spPr>
            <a:xfrm>
              <a:off x="1322831" y="3201924"/>
              <a:ext cx="457200" cy="533400"/>
            </a:xfrm>
            <a:custGeom>
              <a:avLst/>
              <a:gdLst/>
              <a:ahLst/>
              <a:cxnLst/>
              <a:rect l="l" t="t" r="r" b="b"/>
              <a:pathLst>
                <a:path w="457200" h="533400">
                  <a:moveTo>
                    <a:pt x="0" y="533400"/>
                  </a:moveTo>
                  <a:lnTo>
                    <a:pt x="457200" y="533400"/>
                  </a:lnTo>
                  <a:lnTo>
                    <a:pt x="457200" y="0"/>
                  </a:lnTo>
                  <a:lnTo>
                    <a:pt x="0" y="0"/>
                  </a:lnTo>
                  <a:lnTo>
                    <a:pt x="0" y="533400"/>
                  </a:lnTo>
                  <a:close/>
                </a:path>
              </a:pathLst>
            </a:custGeom>
            <a:ln w="9144">
              <a:solidFill>
                <a:srgbClr val="000000"/>
              </a:solidFill>
            </a:ln>
          </p:spPr>
          <p:txBody>
            <a:bodyPr wrap="square" lIns="0" tIns="0" rIns="0" bIns="0" rtlCol="0"/>
            <a:lstStyle/>
            <a:p>
              <a:endParaRPr/>
            </a:p>
          </p:txBody>
        </p:sp>
        <p:sp>
          <p:nvSpPr>
            <p:cNvPr id="28" name="object 28"/>
            <p:cNvSpPr/>
            <p:nvPr/>
          </p:nvSpPr>
          <p:spPr>
            <a:xfrm>
              <a:off x="713231" y="2203704"/>
              <a:ext cx="457200" cy="388620"/>
            </a:xfrm>
            <a:custGeom>
              <a:avLst/>
              <a:gdLst/>
              <a:ahLst/>
              <a:cxnLst/>
              <a:rect l="l" t="t" r="r" b="b"/>
              <a:pathLst>
                <a:path w="457200" h="388619">
                  <a:moveTo>
                    <a:pt x="457200" y="0"/>
                  </a:moveTo>
                  <a:lnTo>
                    <a:pt x="0" y="0"/>
                  </a:lnTo>
                  <a:lnTo>
                    <a:pt x="0" y="388620"/>
                  </a:lnTo>
                  <a:lnTo>
                    <a:pt x="457200" y="388620"/>
                  </a:lnTo>
                  <a:lnTo>
                    <a:pt x="457200" y="0"/>
                  </a:lnTo>
                  <a:close/>
                </a:path>
              </a:pathLst>
            </a:custGeom>
            <a:solidFill>
              <a:srgbClr val="FF6600"/>
            </a:solidFill>
          </p:spPr>
          <p:txBody>
            <a:bodyPr wrap="square" lIns="0" tIns="0" rIns="0" bIns="0" rtlCol="0"/>
            <a:lstStyle/>
            <a:p>
              <a:endParaRPr/>
            </a:p>
          </p:txBody>
        </p:sp>
        <p:sp>
          <p:nvSpPr>
            <p:cNvPr id="29" name="object 29"/>
            <p:cNvSpPr/>
            <p:nvPr/>
          </p:nvSpPr>
          <p:spPr>
            <a:xfrm>
              <a:off x="713231" y="2203704"/>
              <a:ext cx="457200" cy="388620"/>
            </a:xfrm>
            <a:custGeom>
              <a:avLst/>
              <a:gdLst/>
              <a:ahLst/>
              <a:cxnLst/>
              <a:rect l="l" t="t" r="r" b="b"/>
              <a:pathLst>
                <a:path w="457200" h="388619">
                  <a:moveTo>
                    <a:pt x="0" y="388620"/>
                  </a:moveTo>
                  <a:lnTo>
                    <a:pt x="457200" y="388620"/>
                  </a:lnTo>
                  <a:lnTo>
                    <a:pt x="457200" y="0"/>
                  </a:lnTo>
                  <a:lnTo>
                    <a:pt x="0" y="0"/>
                  </a:lnTo>
                  <a:lnTo>
                    <a:pt x="0" y="388620"/>
                  </a:lnTo>
                  <a:close/>
                </a:path>
              </a:pathLst>
            </a:custGeom>
            <a:ln w="9144">
              <a:solidFill>
                <a:srgbClr val="000000"/>
              </a:solidFill>
            </a:ln>
          </p:spPr>
          <p:txBody>
            <a:bodyPr wrap="square" lIns="0" tIns="0" rIns="0" bIns="0" rtlCol="0"/>
            <a:lstStyle/>
            <a:p>
              <a:endParaRPr/>
            </a:p>
          </p:txBody>
        </p:sp>
        <p:sp>
          <p:nvSpPr>
            <p:cNvPr id="30" name="object 30"/>
            <p:cNvSpPr/>
            <p:nvPr/>
          </p:nvSpPr>
          <p:spPr>
            <a:xfrm>
              <a:off x="1322831" y="2211324"/>
              <a:ext cx="457200" cy="381000"/>
            </a:xfrm>
            <a:custGeom>
              <a:avLst/>
              <a:gdLst/>
              <a:ahLst/>
              <a:cxnLst/>
              <a:rect l="l" t="t" r="r" b="b"/>
              <a:pathLst>
                <a:path w="457200" h="381000">
                  <a:moveTo>
                    <a:pt x="457200" y="0"/>
                  </a:moveTo>
                  <a:lnTo>
                    <a:pt x="0" y="0"/>
                  </a:lnTo>
                  <a:lnTo>
                    <a:pt x="0" y="381000"/>
                  </a:lnTo>
                  <a:lnTo>
                    <a:pt x="457200" y="381000"/>
                  </a:lnTo>
                  <a:lnTo>
                    <a:pt x="457200" y="0"/>
                  </a:lnTo>
                  <a:close/>
                </a:path>
              </a:pathLst>
            </a:custGeom>
            <a:solidFill>
              <a:srgbClr val="FF6600"/>
            </a:solidFill>
          </p:spPr>
          <p:txBody>
            <a:bodyPr wrap="square" lIns="0" tIns="0" rIns="0" bIns="0" rtlCol="0"/>
            <a:lstStyle/>
            <a:p>
              <a:endParaRPr/>
            </a:p>
          </p:txBody>
        </p:sp>
        <p:sp>
          <p:nvSpPr>
            <p:cNvPr id="31" name="object 31"/>
            <p:cNvSpPr/>
            <p:nvPr/>
          </p:nvSpPr>
          <p:spPr>
            <a:xfrm>
              <a:off x="1322831" y="2211324"/>
              <a:ext cx="457200" cy="381000"/>
            </a:xfrm>
            <a:custGeom>
              <a:avLst/>
              <a:gdLst/>
              <a:ahLst/>
              <a:cxnLst/>
              <a:rect l="l" t="t" r="r" b="b"/>
              <a:pathLst>
                <a:path w="457200" h="381000">
                  <a:moveTo>
                    <a:pt x="0" y="381000"/>
                  </a:moveTo>
                  <a:lnTo>
                    <a:pt x="457200" y="381000"/>
                  </a:lnTo>
                  <a:lnTo>
                    <a:pt x="457200" y="0"/>
                  </a:lnTo>
                  <a:lnTo>
                    <a:pt x="0" y="0"/>
                  </a:lnTo>
                  <a:lnTo>
                    <a:pt x="0" y="381000"/>
                  </a:lnTo>
                  <a:close/>
                </a:path>
              </a:pathLst>
            </a:custGeom>
            <a:ln w="9144">
              <a:solidFill>
                <a:srgbClr val="000000"/>
              </a:solidFill>
            </a:ln>
          </p:spPr>
          <p:txBody>
            <a:bodyPr wrap="square" lIns="0" tIns="0" rIns="0" bIns="0" rtlCol="0"/>
            <a:lstStyle/>
            <a:p>
              <a:endParaRPr/>
            </a:p>
          </p:txBody>
        </p:sp>
      </p:grpSp>
      <p:sp>
        <p:nvSpPr>
          <p:cNvPr id="32" name="object 32"/>
          <p:cNvSpPr txBox="1"/>
          <p:nvPr/>
        </p:nvSpPr>
        <p:spPr>
          <a:xfrm>
            <a:off x="2329688" y="2610103"/>
            <a:ext cx="738505"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4</a:t>
            </a:r>
            <a:r>
              <a:rPr dirty="0">
                <a:latin typeface="Arial MT"/>
                <a:cs typeface="Arial MT"/>
              </a:rPr>
              <a:t>	</a:t>
            </a:r>
            <a:r>
              <a:rPr spc="-50" dirty="0">
                <a:latin typeface="Arial MT"/>
                <a:cs typeface="Arial MT"/>
              </a:rPr>
              <a:t>4</a:t>
            </a:r>
            <a:endParaRPr>
              <a:latin typeface="Arial MT"/>
              <a:cs typeface="Arial MT"/>
            </a:endParaRPr>
          </a:p>
        </p:txBody>
      </p:sp>
      <p:sp>
        <p:nvSpPr>
          <p:cNvPr id="33" name="object 33"/>
          <p:cNvSpPr txBox="1"/>
          <p:nvPr/>
        </p:nvSpPr>
        <p:spPr>
          <a:xfrm>
            <a:off x="2329688" y="3726942"/>
            <a:ext cx="153035" cy="299720"/>
          </a:xfrm>
          <a:prstGeom prst="rect">
            <a:avLst/>
          </a:prstGeom>
        </p:spPr>
        <p:txBody>
          <a:bodyPr vert="horz" wrap="square" lIns="0" tIns="12700" rIns="0" bIns="0" rtlCol="0">
            <a:spAutoFit/>
          </a:bodyPr>
          <a:lstStyle/>
          <a:p>
            <a:pPr marL="12700">
              <a:spcBef>
                <a:spcPts val="100"/>
              </a:spcBef>
            </a:pPr>
            <a:r>
              <a:rPr spc="-50" dirty="0">
                <a:latin typeface="Arial MT"/>
                <a:cs typeface="Arial MT"/>
              </a:rPr>
              <a:t>5</a:t>
            </a:r>
            <a:endParaRPr>
              <a:latin typeface="Arial MT"/>
              <a:cs typeface="Arial MT"/>
            </a:endParaRPr>
          </a:p>
        </p:txBody>
      </p:sp>
      <p:sp>
        <p:nvSpPr>
          <p:cNvPr id="34" name="object 34"/>
          <p:cNvSpPr txBox="1"/>
          <p:nvPr/>
        </p:nvSpPr>
        <p:spPr>
          <a:xfrm>
            <a:off x="2969134" y="3726942"/>
            <a:ext cx="153035" cy="299720"/>
          </a:xfrm>
          <a:prstGeom prst="rect">
            <a:avLst/>
          </a:prstGeom>
        </p:spPr>
        <p:txBody>
          <a:bodyPr vert="horz" wrap="square" lIns="0" tIns="12700" rIns="0" bIns="0" rtlCol="0">
            <a:spAutoFit/>
          </a:bodyPr>
          <a:lstStyle/>
          <a:p>
            <a:pPr marL="12700">
              <a:spcBef>
                <a:spcPts val="100"/>
              </a:spcBef>
            </a:pPr>
            <a:r>
              <a:rPr spc="-50" dirty="0">
                <a:latin typeface="Arial MT"/>
                <a:cs typeface="Arial MT"/>
              </a:rPr>
              <a:t>5</a:t>
            </a:r>
            <a:endParaRPr>
              <a:latin typeface="Arial MT"/>
              <a:cs typeface="Arial MT"/>
            </a:endParaRPr>
          </a:p>
        </p:txBody>
      </p:sp>
      <p:sp>
        <p:nvSpPr>
          <p:cNvPr id="35" name="object 35"/>
          <p:cNvSpPr txBox="1"/>
          <p:nvPr/>
        </p:nvSpPr>
        <p:spPr>
          <a:xfrm>
            <a:off x="2329688" y="5058917"/>
            <a:ext cx="738505"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6</a:t>
            </a:r>
            <a:r>
              <a:rPr dirty="0">
                <a:latin typeface="Arial MT"/>
                <a:cs typeface="Arial MT"/>
              </a:rPr>
              <a:t>	</a:t>
            </a:r>
            <a:r>
              <a:rPr spc="-50" dirty="0">
                <a:latin typeface="Arial MT"/>
                <a:cs typeface="Arial MT"/>
              </a:rPr>
              <a:t>6</a:t>
            </a:r>
            <a:endParaRPr>
              <a:latin typeface="Arial MT"/>
              <a:cs typeface="Arial MT"/>
            </a:endParaRPr>
          </a:p>
        </p:txBody>
      </p:sp>
      <p:grpSp>
        <p:nvGrpSpPr>
          <p:cNvPr id="36" name="object 36"/>
          <p:cNvGrpSpPr/>
          <p:nvPr/>
        </p:nvGrpSpPr>
        <p:grpSpPr>
          <a:xfrm>
            <a:off x="4109973" y="918717"/>
            <a:ext cx="1911350" cy="5727700"/>
            <a:chOff x="2585973" y="918717"/>
            <a:chExt cx="1911350" cy="5727700"/>
          </a:xfrm>
        </p:grpSpPr>
        <p:sp>
          <p:nvSpPr>
            <p:cNvPr id="37" name="object 37"/>
            <p:cNvSpPr/>
            <p:nvPr/>
          </p:nvSpPr>
          <p:spPr>
            <a:xfrm>
              <a:off x="2595371" y="928115"/>
              <a:ext cx="1891030" cy="5707380"/>
            </a:xfrm>
            <a:custGeom>
              <a:avLst/>
              <a:gdLst/>
              <a:ahLst/>
              <a:cxnLst/>
              <a:rect l="l" t="t" r="r" b="b"/>
              <a:pathLst>
                <a:path w="1891029" h="5707380">
                  <a:moveTo>
                    <a:pt x="1890902" y="0"/>
                  </a:moveTo>
                  <a:lnTo>
                    <a:pt x="0" y="0"/>
                  </a:lnTo>
                  <a:lnTo>
                    <a:pt x="0" y="5707380"/>
                  </a:lnTo>
                  <a:lnTo>
                    <a:pt x="1890902" y="5707380"/>
                  </a:lnTo>
                  <a:lnTo>
                    <a:pt x="1890902" y="0"/>
                  </a:lnTo>
                  <a:close/>
                </a:path>
              </a:pathLst>
            </a:custGeom>
            <a:solidFill>
              <a:srgbClr val="FFFFCC"/>
            </a:solidFill>
          </p:spPr>
          <p:txBody>
            <a:bodyPr wrap="square" lIns="0" tIns="0" rIns="0" bIns="0" rtlCol="0"/>
            <a:lstStyle/>
            <a:p>
              <a:endParaRPr/>
            </a:p>
          </p:txBody>
        </p:sp>
        <p:sp>
          <p:nvSpPr>
            <p:cNvPr id="38" name="object 38"/>
            <p:cNvSpPr/>
            <p:nvPr/>
          </p:nvSpPr>
          <p:spPr>
            <a:xfrm>
              <a:off x="2596133" y="928877"/>
              <a:ext cx="1891030" cy="5707380"/>
            </a:xfrm>
            <a:custGeom>
              <a:avLst/>
              <a:gdLst/>
              <a:ahLst/>
              <a:cxnLst/>
              <a:rect l="l" t="t" r="r" b="b"/>
              <a:pathLst>
                <a:path w="1891029" h="5707380">
                  <a:moveTo>
                    <a:pt x="0" y="5707380"/>
                  </a:moveTo>
                  <a:lnTo>
                    <a:pt x="1890902" y="5707380"/>
                  </a:lnTo>
                  <a:lnTo>
                    <a:pt x="1890902" y="0"/>
                  </a:lnTo>
                  <a:lnTo>
                    <a:pt x="0" y="0"/>
                  </a:lnTo>
                  <a:lnTo>
                    <a:pt x="0" y="5707380"/>
                  </a:lnTo>
                  <a:close/>
                </a:path>
              </a:pathLst>
            </a:custGeom>
            <a:ln w="19812">
              <a:solidFill>
                <a:srgbClr val="808080"/>
              </a:solidFill>
            </a:ln>
          </p:spPr>
          <p:txBody>
            <a:bodyPr wrap="square" lIns="0" tIns="0" rIns="0" bIns="0" rtlCol="0"/>
            <a:lstStyle/>
            <a:p>
              <a:endParaRPr/>
            </a:p>
          </p:txBody>
        </p:sp>
      </p:grpSp>
      <p:sp>
        <p:nvSpPr>
          <p:cNvPr id="39" name="object 39"/>
          <p:cNvSpPr txBox="1"/>
          <p:nvPr/>
        </p:nvSpPr>
        <p:spPr>
          <a:xfrm>
            <a:off x="4361433" y="1019936"/>
            <a:ext cx="1367790" cy="574040"/>
          </a:xfrm>
          <a:prstGeom prst="rect">
            <a:avLst/>
          </a:prstGeom>
        </p:spPr>
        <p:txBody>
          <a:bodyPr vert="horz" wrap="square" lIns="0" tIns="12700" rIns="0" bIns="0" rtlCol="0">
            <a:spAutoFit/>
          </a:bodyPr>
          <a:lstStyle/>
          <a:p>
            <a:pPr marL="283845" marR="5080" indent="-271780">
              <a:spcBef>
                <a:spcPts val="100"/>
              </a:spcBef>
            </a:pPr>
            <a:r>
              <a:rPr b="1" dirty="0">
                <a:solidFill>
                  <a:srgbClr val="FF0000"/>
                </a:solidFill>
                <a:latin typeface="Arial"/>
                <a:cs typeface="Arial"/>
              </a:rPr>
              <a:t>Examples</a:t>
            </a:r>
            <a:r>
              <a:rPr b="1" spc="-75" dirty="0">
                <a:solidFill>
                  <a:srgbClr val="FF0000"/>
                </a:solidFill>
                <a:latin typeface="Arial"/>
                <a:cs typeface="Arial"/>
              </a:rPr>
              <a:t> </a:t>
            </a:r>
            <a:r>
              <a:rPr b="1" spc="-25" dirty="0">
                <a:solidFill>
                  <a:srgbClr val="FF0000"/>
                </a:solidFill>
                <a:latin typeface="Arial"/>
                <a:cs typeface="Arial"/>
              </a:rPr>
              <a:t>of </a:t>
            </a:r>
            <a:r>
              <a:rPr b="1" dirty="0">
                <a:solidFill>
                  <a:srgbClr val="FF0000"/>
                </a:solidFill>
                <a:latin typeface="Arial"/>
                <a:cs typeface="Arial"/>
              </a:rPr>
              <a:t>class</a:t>
            </a:r>
            <a:r>
              <a:rPr b="1" spc="-40" dirty="0">
                <a:solidFill>
                  <a:srgbClr val="FF0000"/>
                </a:solidFill>
                <a:latin typeface="Arial"/>
                <a:cs typeface="Arial"/>
              </a:rPr>
              <a:t> </a:t>
            </a:r>
            <a:r>
              <a:rPr b="1" spc="-50" dirty="0">
                <a:solidFill>
                  <a:srgbClr val="FF0000"/>
                </a:solidFill>
                <a:latin typeface="Arial"/>
                <a:cs typeface="Arial"/>
              </a:rPr>
              <a:t>B</a:t>
            </a:r>
            <a:endParaRPr>
              <a:latin typeface="Arial"/>
              <a:cs typeface="Arial"/>
            </a:endParaRPr>
          </a:p>
        </p:txBody>
      </p:sp>
      <p:grpSp>
        <p:nvGrpSpPr>
          <p:cNvPr id="40" name="object 40"/>
          <p:cNvGrpSpPr/>
          <p:nvPr/>
        </p:nvGrpSpPr>
        <p:grpSpPr>
          <a:xfrm>
            <a:off x="4407408" y="2034540"/>
            <a:ext cx="1076325" cy="4276725"/>
            <a:chOff x="2883407" y="2034539"/>
            <a:chExt cx="1076325" cy="4276725"/>
          </a:xfrm>
        </p:grpSpPr>
        <p:sp>
          <p:nvSpPr>
            <p:cNvPr id="41" name="object 41"/>
            <p:cNvSpPr/>
            <p:nvPr/>
          </p:nvSpPr>
          <p:spPr>
            <a:xfrm>
              <a:off x="3497579" y="5925311"/>
              <a:ext cx="457200" cy="381000"/>
            </a:xfrm>
            <a:custGeom>
              <a:avLst/>
              <a:gdLst/>
              <a:ahLst/>
              <a:cxnLst/>
              <a:rect l="l" t="t" r="r" b="b"/>
              <a:pathLst>
                <a:path w="457200" h="381000">
                  <a:moveTo>
                    <a:pt x="457200" y="0"/>
                  </a:moveTo>
                  <a:lnTo>
                    <a:pt x="0" y="0"/>
                  </a:lnTo>
                  <a:lnTo>
                    <a:pt x="0" y="381000"/>
                  </a:lnTo>
                  <a:lnTo>
                    <a:pt x="457200" y="381000"/>
                  </a:lnTo>
                  <a:lnTo>
                    <a:pt x="457200" y="0"/>
                  </a:lnTo>
                  <a:close/>
                </a:path>
              </a:pathLst>
            </a:custGeom>
            <a:solidFill>
              <a:srgbClr val="FF6600"/>
            </a:solidFill>
          </p:spPr>
          <p:txBody>
            <a:bodyPr wrap="square" lIns="0" tIns="0" rIns="0" bIns="0" rtlCol="0"/>
            <a:lstStyle/>
            <a:p>
              <a:endParaRPr/>
            </a:p>
          </p:txBody>
        </p:sp>
        <p:sp>
          <p:nvSpPr>
            <p:cNvPr id="42" name="object 42"/>
            <p:cNvSpPr/>
            <p:nvPr/>
          </p:nvSpPr>
          <p:spPr>
            <a:xfrm>
              <a:off x="3497579" y="5925311"/>
              <a:ext cx="457200" cy="381000"/>
            </a:xfrm>
            <a:custGeom>
              <a:avLst/>
              <a:gdLst/>
              <a:ahLst/>
              <a:cxnLst/>
              <a:rect l="l" t="t" r="r" b="b"/>
              <a:pathLst>
                <a:path w="457200" h="381000">
                  <a:moveTo>
                    <a:pt x="0" y="381000"/>
                  </a:moveTo>
                  <a:lnTo>
                    <a:pt x="457200" y="381000"/>
                  </a:lnTo>
                  <a:lnTo>
                    <a:pt x="457200" y="0"/>
                  </a:lnTo>
                  <a:lnTo>
                    <a:pt x="0" y="0"/>
                  </a:lnTo>
                  <a:lnTo>
                    <a:pt x="0" y="381000"/>
                  </a:lnTo>
                  <a:close/>
                </a:path>
              </a:pathLst>
            </a:custGeom>
            <a:ln w="9144">
              <a:solidFill>
                <a:srgbClr val="000000"/>
              </a:solidFill>
            </a:ln>
          </p:spPr>
          <p:txBody>
            <a:bodyPr wrap="square" lIns="0" tIns="0" rIns="0" bIns="0" rtlCol="0"/>
            <a:lstStyle/>
            <a:p>
              <a:endParaRPr/>
            </a:p>
          </p:txBody>
        </p:sp>
        <p:sp>
          <p:nvSpPr>
            <p:cNvPr id="43" name="object 43"/>
            <p:cNvSpPr/>
            <p:nvPr/>
          </p:nvSpPr>
          <p:spPr>
            <a:xfrm>
              <a:off x="2887979" y="6031992"/>
              <a:ext cx="457200" cy="274320"/>
            </a:xfrm>
            <a:custGeom>
              <a:avLst/>
              <a:gdLst/>
              <a:ahLst/>
              <a:cxnLst/>
              <a:rect l="l" t="t" r="r" b="b"/>
              <a:pathLst>
                <a:path w="457200" h="274320">
                  <a:moveTo>
                    <a:pt x="457199" y="0"/>
                  </a:moveTo>
                  <a:lnTo>
                    <a:pt x="0" y="0"/>
                  </a:lnTo>
                  <a:lnTo>
                    <a:pt x="0" y="274319"/>
                  </a:lnTo>
                  <a:lnTo>
                    <a:pt x="457199" y="274319"/>
                  </a:lnTo>
                  <a:lnTo>
                    <a:pt x="457199" y="0"/>
                  </a:lnTo>
                  <a:close/>
                </a:path>
              </a:pathLst>
            </a:custGeom>
            <a:solidFill>
              <a:srgbClr val="FF6600"/>
            </a:solidFill>
          </p:spPr>
          <p:txBody>
            <a:bodyPr wrap="square" lIns="0" tIns="0" rIns="0" bIns="0" rtlCol="0"/>
            <a:lstStyle/>
            <a:p>
              <a:endParaRPr/>
            </a:p>
          </p:txBody>
        </p:sp>
        <p:sp>
          <p:nvSpPr>
            <p:cNvPr id="44" name="object 44"/>
            <p:cNvSpPr/>
            <p:nvPr/>
          </p:nvSpPr>
          <p:spPr>
            <a:xfrm>
              <a:off x="2887979" y="6031992"/>
              <a:ext cx="457200" cy="274320"/>
            </a:xfrm>
            <a:custGeom>
              <a:avLst/>
              <a:gdLst/>
              <a:ahLst/>
              <a:cxnLst/>
              <a:rect l="l" t="t" r="r" b="b"/>
              <a:pathLst>
                <a:path w="457200" h="274320">
                  <a:moveTo>
                    <a:pt x="0" y="274319"/>
                  </a:moveTo>
                  <a:lnTo>
                    <a:pt x="457199" y="274319"/>
                  </a:lnTo>
                  <a:lnTo>
                    <a:pt x="457199" y="0"/>
                  </a:lnTo>
                  <a:lnTo>
                    <a:pt x="0" y="0"/>
                  </a:lnTo>
                  <a:lnTo>
                    <a:pt x="0" y="274319"/>
                  </a:lnTo>
                  <a:close/>
                </a:path>
              </a:pathLst>
            </a:custGeom>
            <a:ln w="9144">
              <a:solidFill>
                <a:srgbClr val="000000"/>
              </a:solidFill>
            </a:ln>
          </p:spPr>
          <p:txBody>
            <a:bodyPr wrap="square" lIns="0" tIns="0" rIns="0" bIns="0" rtlCol="0"/>
            <a:lstStyle/>
            <a:p>
              <a:endParaRPr/>
            </a:p>
          </p:txBody>
        </p:sp>
        <p:sp>
          <p:nvSpPr>
            <p:cNvPr id="45" name="object 45"/>
            <p:cNvSpPr/>
            <p:nvPr/>
          </p:nvSpPr>
          <p:spPr>
            <a:xfrm>
              <a:off x="3497579" y="4706111"/>
              <a:ext cx="457200" cy="381000"/>
            </a:xfrm>
            <a:custGeom>
              <a:avLst/>
              <a:gdLst/>
              <a:ahLst/>
              <a:cxnLst/>
              <a:rect l="l" t="t" r="r" b="b"/>
              <a:pathLst>
                <a:path w="457200" h="381000">
                  <a:moveTo>
                    <a:pt x="457200" y="0"/>
                  </a:moveTo>
                  <a:lnTo>
                    <a:pt x="0" y="0"/>
                  </a:lnTo>
                  <a:lnTo>
                    <a:pt x="0" y="381000"/>
                  </a:lnTo>
                  <a:lnTo>
                    <a:pt x="457200" y="381000"/>
                  </a:lnTo>
                  <a:lnTo>
                    <a:pt x="457200" y="0"/>
                  </a:lnTo>
                  <a:close/>
                </a:path>
              </a:pathLst>
            </a:custGeom>
            <a:solidFill>
              <a:srgbClr val="FF6600"/>
            </a:solidFill>
          </p:spPr>
          <p:txBody>
            <a:bodyPr wrap="square" lIns="0" tIns="0" rIns="0" bIns="0" rtlCol="0"/>
            <a:lstStyle/>
            <a:p>
              <a:endParaRPr/>
            </a:p>
          </p:txBody>
        </p:sp>
        <p:sp>
          <p:nvSpPr>
            <p:cNvPr id="46" name="object 46"/>
            <p:cNvSpPr/>
            <p:nvPr/>
          </p:nvSpPr>
          <p:spPr>
            <a:xfrm>
              <a:off x="3497579" y="4706111"/>
              <a:ext cx="457200" cy="381000"/>
            </a:xfrm>
            <a:custGeom>
              <a:avLst/>
              <a:gdLst/>
              <a:ahLst/>
              <a:cxnLst/>
              <a:rect l="l" t="t" r="r" b="b"/>
              <a:pathLst>
                <a:path w="457200" h="381000">
                  <a:moveTo>
                    <a:pt x="0" y="381000"/>
                  </a:moveTo>
                  <a:lnTo>
                    <a:pt x="457200" y="381000"/>
                  </a:lnTo>
                  <a:lnTo>
                    <a:pt x="457200" y="0"/>
                  </a:lnTo>
                  <a:lnTo>
                    <a:pt x="0" y="0"/>
                  </a:lnTo>
                  <a:lnTo>
                    <a:pt x="0" y="381000"/>
                  </a:lnTo>
                  <a:close/>
                </a:path>
              </a:pathLst>
            </a:custGeom>
            <a:ln w="9144">
              <a:solidFill>
                <a:srgbClr val="000000"/>
              </a:solidFill>
            </a:ln>
          </p:spPr>
          <p:txBody>
            <a:bodyPr wrap="square" lIns="0" tIns="0" rIns="0" bIns="0" rtlCol="0"/>
            <a:lstStyle/>
            <a:p>
              <a:endParaRPr/>
            </a:p>
          </p:txBody>
        </p:sp>
        <p:sp>
          <p:nvSpPr>
            <p:cNvPr id="47" name="object 47"/>
            <p:cNvSpPr/>
            <p:nvPr/>
          </p:nvSpPr>
          <p:spPr>
            <a:xfrm>
              <a:off x="2887979" y="4532375"/>
              <a:ext cx="457200" cy="554990"/>
            </a:xfrm>
            <a:custGeom>
              <a:avLst/>
              <a:gdLst/>
              <a:ahLst/>
              <a:cxnLst/>
              <a:rect l="l" t="t" r="r" b="b"/>
              <a:pathLst>
                <a:path w="457200" h="554989">
                  <a:moveTo>
                    <a:pt x="457199" y="0"/>
                  </a:moveTo>
                  <a:lnTo>
                    <a:pt x="0" y="0"/>
                  </a:lnTo>
                  <a:lnTo>
                    <a:pt x="0" y="554482"/>
                  </a:lnTo>
                  <a:lnTo>
                    <a:pt x="457199" y="554482"/>
                  </a:lnTo>
                  <a:lnTo>
                    <a:pt x="457199" y="0"/>
                  </a:lnTo>
                  <a:close/>
                </a:path>
              </a:pathLst>
            </a:custGeom>
            <a:solidFill>
              <a:srgbClr val="FF6600"/>
            </a:solidFill>
          </p:spPr>
          <p:txBody>
            <a:bodyPr wrap="square" lIns="0" tIns="0" rIns="0" bIns="0" rtlCol="0"/>
            <a:lstStyle/>
            <a:p>
              <a:endParaRPr/>
            </a:p>
          </p:txBody>
        </p:sp>
        <p:sp>
          <p:nvSpPr>
            <p:cNvPr id="48" name="object 48"/>
            <p:cNvSpPr/>
            <p:nvPr/>
          </p:nvSpPr>
          <p:spPr>
            <a:xfrm>
              <a:off x="2887979" y="4532375"/>
              <a:ext cx="457200" cy="554990"/>
            </a:xfrm>
            <a:custGeom>
              <a:avLst/>
              <a:gdLst/>
              <a:ahLst/>
              <a:cxnLst/>
              <a:rect l="l" t="t" r="r" b="b"/>
              <a:pathLst>
                <a:path w="457200" h="554989">
                  <a:moveTo>
                    <a:pt x="0" y="554482"/>
                  </a:moveTo>
                  <a:lnTo>
                    <a:pt x="457199" y="554482"/>
                  </a:lnTo>
                  <a:lnTo>
                    <a:pt x="457199" y="0"/>
                  </a:lnTo>
                  <a:lnTo>
                    <a:pt x="0" y="0"/>
                  </a:lnTo>
                  <a:lnTo>
                    <a:pt x="0" y="554482"/>
                  </a:lnTo>
                  <a:close/>
                </a:path>
              </a:pathLst>
            </a:custGeom>
            <a:ln w="9144">
              <a:solidFill>
                <a:srgbClr val="000000"/>
              </a:solidFill>
            </a:ln>
          </p:spPr>
          <p:txBody>
            <a:bodyPr wrap="square" lIns="0" tIns="0" rIns="0" bIns="0" rtlCol="0"/>
            <a:lstStyle/>
            <a:p>
              <a:endParaRPr/>
            </a:p>
          </p:txBody>
        </p:sp>
        <p:sp>
          <p:nvSpPr>
            <p:cNvPr id="49" name="object 49"/>
            <p:cNvSpPr/>
            <p:nvPr/>
          </p:nvSpPr>
          <p:spPr>
            <a:xfrm>
              <a:off x="3497579" y="3166872"/>
              <a:ext cx="457200" cy="548640"/>
            </a:xfrm>
            <a:custGeom>
              <a:avLst/>
              <a:gdLst/>
              <a:ahLst/>
              <a:cxnLst/>
              <a:rect l="l" t="t" r="r" b="b"/>
              <a:pathLst>
                <a:path w="457200" h="548639">
                  <a:moveTo>
                    <a:pt x="457200" y="0"/>
                  </a:moveTo>
                  <a:lnTo>
                    <a:pt x="0" y="0"/>
                  </a:lnTo>
                  <a:lnTo>
                    <a:pt x="0" y="548639"/>
                  </a:lnTo>
                  <a:lnTo>
                    <a:pt x="457200" y="548639"/>
                  </a:lnTo>
                  <a:lnTo>
                    <a:pt x="457200" y="0"/>
                  </a:lnTo>
                  <a:close/>
                </a:path>
              </a:pathLst>
            </a:custGeom>
            <a:solidFill>
              <a:srgbClr val="FF6600"/>
            </a:solidFill>
          </p:spPr>
          <p:txBody>
            <a:bodyPr wrap="square" lIns="0" tIns="0" rIns="0" bIns="0" rtlCol="0"/>
            <a:lstStyle/>
            <a:p>
              <a:endParaRPr/>
            </a:p>
          </p:txBody>
        </p:sp>
        <p:sp>
          <p:nvSpPr>
            <p:cNvPr id="50" name="object 50"/>
            <p:cNvSpPr/>
            <p:nvPr/>
          </p:nvSpPr>
          <p:spPr>
            <a:xfrm>
              <a:off x="3497579" y="3166872"/>
              <a:ext cx="457200" cy="548640"/>
            </a:xfrm>
            <a:custGeom>
              <a:avLst/>
              <a:gdLst/>
              <a:ahLst/>
              <a:cxnLst/>
              <a:rect l="l" t="t" r="r" b="b"/>
              <a:pathLst>
                <a:path w="457200" h="548639">
                  <a:moveTo>
                    <a:pt x="0" y="548639"/>
                  </a:moveTo>
                  <a:lnTo>
                    <a:pt x="457200" y="548639"/>
                  </a:lnTo>
                  <a:lnTo>
                    <a:pt x="457200" y="0"/>
                  </a:lnTo>
                  <a:lnTo>
                    <a:pt x="0" y="0"/>
                  </a:lnTo>
                  <a:lnTo>
                    <a:pt x="0" y="548639"/>
                  </a:lnTo>
                  <a:close/>
                </a:path>
              </a:pathLst>
            </a:custGeom>
            <a:ln w="9144">
              <a:solidFill>
                <a:srgbClr val="000000"/>
              </a:solidFill>
            </a:ln>
          </p:spPr>
          <p:txBody>
            <a:bodyPr wrap="square" lIns="0" tIns="0" rIns="0" bIns="0" rtlCol="0"/>
            <a:lstStyle/>
            <a:p>
              <a:endParaRPr/>
            </a:p>
          </p:txBody>
        </p:sp>
        <p:sp>
          <p:nvSpPr>
            <p:cNvPr id="51" name="object 51"/>
            <p:cNvSpPr/>
            <p:nvPr/>
          </p:nvSpPr>
          <p:spPr>
            <a:xfrm>
              <a:off x="2887979" y="3474719"/>
              <a:ext cx="457200" cy="240665"/>
            </a:xfrm>
            <a:custGeom>
              <a:avLst/>
              <a:gdLst/>
              <a:ahLst/>
              <a:cxnLst/>
              <a:rect l="l" t="t" r="r" b="b"/>
              <a:pathLst>
                <a:path w="457200" h="240664">
                  <a:moveTo>
                    <a:pt x="457199" y="0"/>
                  </a:moveTo>
                  <a:lnTo>
                    <a:pt x="0" y="0"/>
                  </a:lnTo>
                  <a:lnTo>
                    <a:pt x="0" y="240283"/>
                  </a:lnTo>
                  <a:lnTo>
                    <a:pt x="457199" y="240283"/>
                  </a:lnTo>
                  <a:lnTo>
                    <a:pt x="457199" y="0"/>
                  </a:lnTo>
                  <a:close/>
                </a:path>
              </a:pathLst>
            </a:custGeom>
            <a:solidFill>
              <a:srgbClr val="FF6600"/>
            </a:solidFill>
          </p:spPr>
          <p:txBody>
            <a:bodyPr wrap="square" lIns="0" tIns="0" rIns="0" bIns="0" rtlCol="0"/>
            <a:lstStyle/>
            <a:p>
              <a:endParaRPr/>
            </a:p>
          </p:txBody>
        </p:sp>
        <p:sp>
          <p:nvSpPr>
            <p:cNvPr id="52" name="object 52"/>
            <p:cNvSpPr/>
            <p:nvPr/>
          </p:nvSpPr>
          <p:spPr>
            <a:xfrm>
              <a:off x="2887979" y="3474719"/>
              <a:ext cx="457200" cy="240665"/>
            </a:xfrm>
            <a:custGeom>
              <a:avLst/>
              <a:gdLst/>
              <a:ahLst/>
              <a:cxnLst/>
              <a:rect l="l" t="t" r="r" b="b"/>
              <a:pathLst>
                <a:path w="457200" h="240664">
                  <a:moveTo>
                    <a:pt x="0" y="240283"/>
                  </a:moveTo>
                  <a:lnTo>
                    <a:pt x="457199" y="240283"/>
                  </a:lnTo>
                  <a:lnTo>
                    <a:pt x="457199" y="0"/>
                  </a:lnTo>
                  <a:lnTo>
                    <a:pt x="0" y="0"/>
                  </a:lnTo>
                  <a:lnTo>
                    <a:pt x="0" y="240283"/>
                  </a:lnTo>
                  <a:close/>
                </a:path>
              </a:pathLst>
            </a:custGeom>
            <a:ln w="9144">
              <a:solidFill>
                <a:srgbClr val="000000"/>
              </a:solidFill>
            </a:ln>
          </p:spPr>
          <p:txBody>
            <a:bodyPr wrap="square" lIns="0" tIns="0" rIns="0" bIns="0" rtlCol="0"/>
            <a:lstStyle/>
            <a:p>
              <a:endParaRPr/>
            </a:p>
          </p:txBody>
        </p:sp>
        <p:sp>
          <p:nvSpPr>
            <p:cNvPr id="53" name="object 53"/>
            <p:cNvSpPr/>
            <p:nvPr/>
          </p:nvSpPr>
          <p:spPr>
            <a:xfrm>
              <a:off x="3497579" y="2267711"/>
              <a:ext cx="457200" cy="304800"/>
            </a:xfrm>
            <a:custGeom>
              <a:avLst/>
              <a:gdLst/>
              <a:ahLst/>
              <a:cxnLst/>
              <a:rect l="l" t="t" r="r" b="b"/>
              <a:pathLst>
                <a:path w="457200" h="304800">
                  <a:moveTo>
                    <a:pt x="457200" y="0"/>
                  </a:moveTo>
                  <a:lnTo>
                    <a:pt x="0" y="0"/>
                  </a:lnTo>
                  <a:lnTo>
                    <a:pt x="0" y="304800"/>
                  </a:lnTo>
                  <a:lnTo>
                    <a:pt x="457200" y="304800"/>
                  </a:lnTo>
                  <a:lnTo>
                    <a:pt x="457200" y="0"/>
                  </a:lnTo>
                  <a:close/>
                </a:path>
              </a:pathLst>
            </a:custGeom>
            <a:solidFill>
              <a:srgbClr val="FF6600"/>
            </a:solidFill>
          </p:spPr>
          <p:txBody>
            <a:bodyPr wrap="square" lIns="0" tIns="0" rIns="0" bIns="0" rtlCol="0"/>
            <a:lstStyle/>
            <a:p>
              <a:endParaRPr/>
            </a:p>
          </p:txBody>
        </p:sp>
        <p:sp>
          <p:nvSpPr>
            <p:cNvPr id="54" name="object 54"/>
            <p:cNvSpPr/>
            <p:nvPr/>
          </p:nvSpPr>
          <p:spPr>
            <a:xfrm>
              <a:off x="3497579" y="2267711"/>
              <a:ext cx="457200" cy="304800"/>
            </a:xfrm>
            <a:custGeom>
              <a:avLst/>
              <a:gdLst/>
              <a:ahLst/>
              <a:cxnLst/>
              <a:rect l="l" t="t" r="r" b="b"/>
              <a:pathLst>
                <a:path w="457200" h="304800">
                  <a:moveTo>
                    <a:pt x="0" y="304800"/>
                  </a:moveTo>
                  <a:lnTo>
                    <a:pt x="457200" y="304800"/>
                  </a:lnTo>
                  <a:lnTo>
                    <a:pt x="457200" y="0"/>
                  </a:lnTo>
                  <a:lnTo>
                    <a:pt x="0" y="0"/>
                  </a:lnTo>
                  <a:lnTo>
                    <a:pt x="0" y="304800"/>
                  </a:lnTo>
                  <a:close/>
                </a:path>
              </a:pathLst>
            </a:custGeom>
            <a:ln w="9144">
              <a:solidFill>
                <a:srgbClr val="000000"/>
              </a:solidFill>
            </a:ln>
          </p:spPr>
          <p:txBody>
            <a:bodyPr wrap="square" lIns="0" tIns="0" rIns="0" bIns="0" rtlCol="0"/>
            <a:lstStyle/>
            <a:p>
              <a:endParaRPr/>
            </a:p>
          </p:txBody>
        </p:sp>
        <p:sp>
          <p:nvSpPr>
            <p:cNvPr id="55" name="object 55"/>
            <p:cNvSpPr/>
            <p:nvPr/>
          </p:nvSpPr>
          <p:spPr>
            <a:xfrm>
              <a:off x="2887979" y="2039111"/>
              <a:ext cx="457200" cy="533400"/>
            </a:xfrm>
            <a:custGeom>
              <a:avLst/>
              <a:gdLst/>
              <a:ahLst/>
              <a:cxnLst/>
              <a:rect l="l" t="t" r="r" b="b"/>
              <a:pathLst>
                <a:path w="457200" h="533400">
                  <a:moveTo>
                    <a:pt x="457199" y="0"/>
                  </a:moveTo>
                  <a:lnTo>
                    <a:pt x="0" y="0"/>
                  </a:lnTo>
                  <a:lnTo>
                    <a:pt x="0" y="533400"/>
                  </a:lnTo>
                  <a:lnTo>
                    <a:pt x="457199" y="533400"/>
                  </a:lnTo>
                  <a:lnTo>
                    <a:pt x="457199" y="0"/>
                  </a:lnTo>
                  <a:close/>
                </a:path>
              </a:pathLst>
            </a:custGeom>
            <a:solidFill>
              <a:srgbClr val="FF6600"/>
            </a:solidFill>
          </p:spPr>
          <p:txBody>
            <a:bodyPr wrap="square" lIns="0" tIns="0" rIns="0" bIns="0" rtlCol="0"/>
            <a:lstStyle/>
            <a:p>
              <a:endParaRPr/>
            </a:p>
          </p:txBody>
        </p:sp>
        <p:sp>
          <p:nvSpPr>
            <p:cNvPr id="56" name="object 56"/>
            <p:cNvSpPr/>
            <p:nvPr/>
          </p:nvSpPr>
          <p:spPr>
            <a:xfrm>
              <a:off x="2887979" y="2039111"/>
              <a:ext cx="457200" cy="533400"/>
            </a:xfrm>
            <a:custGeom>
              <a:avLst/>
              <a:gdLst/>
              <a:ahLst/>
              <a:cxnLst/>
              <a:rect l="l" t="t" r="r" b="b"/>
              <a:pathLst>
                <a:path w="457200" h="533400">
                  <a:moveTo>
                    <a:pt x="0" y="533400"/>
                  </a:moveTo>
                  <a:lnTo>
                    <a:pt x="457199" y="533400"/>
                  </a:lnTo>
                  <a:lnTo>
                    <a:pt x="457199" y="0"/>
                  </a:lnTo>
                  <a:lnTo>
                    <a:pt x="0" y="0"/>
                  </a:lnTo>
                  <a:lnTo>
                    <a:pt x="0" y="533400"/>
                  </a:lnTo>
                  <a:close/>
                </a:path>
              </a:pathLst>
            </a:custGeom>
            <a:ln w="9144">
              <a:solidFill>
                <a:srgbClr val="000000"/>
              </a:solidFill>
            </a:ln>
          </p:spPr>
          <p:txBody>
            <a:bodyPr wrap="square" lIns="0" tIns="0" rIns="0" bIns="0" rtlCol="0"/>
            <a:lstStyle/>
            <a:p>
              <a:endParaRPr/>
            </a:p>
          </p:txBody>
        </p:sp>
      </p:grpSp>
      <p:sp>
        <p:nvSpPr>
          <p:cNvPr id="57" name="object 57"/>
          <p:cNvSpPr txBox="1"/>
          <p:nvPr/>
        </p:nvSpPr>
        <p:spPr>
          <a:xfrm>
            <a:off x="4535551" y="2607055"/>
            <a:ext cx="929640"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5</a:t>
            </a:r>
            <a:r>
              <a:rPr dirty="0">
                <a:latin typeface="Arial MT"/>
                <a:cs typeface="Arial MT"/>
              </a:rPr>
              <a:t>	</a:t>
            </a:r>
            <a:r>
              <a:rPr spc="-25" dirty="0">
                <a:latin typeface="Arial MT"/>
                <a:cs typeface="Arial MT"/>
              </a:rPr>
              <a:t>2.5</a:t>
            </a:r>
            <a:endParaRPr>
              <a:latin typeface="Arial MT"/>
              <a:cs typeface="Arial MT"/>
            </a:endParaRPr>
          </a:p>
        </p:txBody>
      </p:sp>
      <p:sp>
        <p:nvSpPr>
          <p:cNvPr id="58" name="object 58"/>
          <p:cNvSpPr txBox="1"/>
          <p:nvPr/>
        </p:nvSpPr>
        <p:spPr>
          <a:xfrm>
            <a:off x="4535551" y="3723513"/>
            <a:ext cx="739140"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2</a:t>
            </a:r>
            <a:r>
              <a:rPr dirty="0">
                <a:latin typeface="Arial MT"/>
                <a:cs typeface="Arial MT"/>
              </a:rPr>
              <a:t>	</a:t>
            </a:r>
            <a:r>
              <a:rPr spc="-50" dirty="0">
                <a:latin typeface="Arial MT"/>
                <a:cs typeface="Arial MT"/>
              </a:rPr>
              <a:t>5</a:t>
            </a:r>
            <a:endParaRPr>
              <a:latin typeface="Arial MT"/>
              <a:cs typeface="Arial MT"/>
            </a:endParaRPr>
          </a:p>
        </p:txBody>
      </p:sp>
      <p:sp>
        <p:nvSpPr>
          <p:cNvPr id="59" name="object 59"/>
          <p:cNvSpPr txBox="1"/>
          <p:nvPr/>
        </p:nvSpPr>
        <p:spPr>
          <a:xfrm>
            <a:off x="4535551" y="5056123"/>
            <a:ext cx="739140"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5</a:t>
            </a:r>
            <a:r>
              <a:rPr dirty="0">
                <a:latin typeface="Arial MT"/>
                <a:cs typeface="Arial MT"/>
              </a:rPr>
              <a:t>	</a:t>
            </a:r>
            <a:r>
              <a:rPr spc="-50" dirty="0">
                <a:latin typeface="Arial MT"/>
                <a:cs typeface="Arial MT"/>
              </a:rPr>
              <a:t>3</a:t>
            </a:r>
            <a:endParaRPr>
              <a:latin typeface="Arial MT"/>
              <a:cs typeface="Arial MT"/>
            </a:endParaRPr>
          </a:p>
        </p:txBody>
      </p:sp>
      <p:sp>
        <p:nvSpPr>
          <p:cNvPr id="60" name="object 60"/>
          <p:cNvSpPr txBox="1">
            <a:spLocks noGrp="1"/>
          </p:cNvSpPr>
          <p:nvPr>
            <p:ph type="title"/>
          </p:nvPr>
        </p:nvSpPr>
        <p:spPr>
          <a:xfrm>
            <a:off x="2818511" y="413486"/>
            <a:ext cx="3209290" cy="513715"/>
          </a:xfrm>
          <a:prstGeom prst="rect">
            <a:avLst/>
          </a:prstGeom>
        </p:spPr>
        <p:txBody>
          <a:bodyPr vert="horz" wrap="square" lIns="0" tIns="12700" rIns="0" bIns="0" rtlCol="0" anchor="ctr">
            <a:spAutoFit/>
          </a:bodyPr>
          <a:lstStyle/>
          <a:p>
            <a:pPr marL="12700">
              <a:lnSpc>
                <a:spcPct val="100000"/>
              </a:lnSpc>
              <a:spcBef>
                <a:spcPts val="100"/>
              </a:spcBef>
            </a:pPr>
            <a:r>
              <a:rPr sz="3200" dirty="0">
                <a:latin typeface="Comic Sans MS"/>
                <a:cs typeface="Comic Sans MS"/>
              </a:rPr>
              <a:t>Pigeon</a:t>
            </a:r>
            <a:r>
              <a:rPr sz="3200" spc="-40" dirty="0">
                <a:latin typeface="Comic Sans MS"/>
                <a:cs typeface="Comic Sans MS"/>
              </a:rPr>
              <a:t> </a:t>
            </a:r>
            <a:r>
              <a:rPr sz="3200" dirty="0">
                <a:latin typeface="Comic Sans MS"/>
                <a:cs typeface="Comic Sans MS"/>
              </a:rPr>
              <a:t>Problem</a:t>
            </a:r>
            <a:r>
              <a:rPr sz="3200" spc="-90" dirty="0">
                <a:latin typeface="Comic Sans MS"/>
                <a:cs typeface="Comic Sans MS"/>
              </a:rPr>
              <a:t> </a:t>
            </a:r>
            <a:r>
              <a:rPr sz="3200" spc="-50" dirty="0">
                <a:latin typeface="Comic Sans MS"/>
                <a:cs typeface="Comic Sans MS"/>
              </a:rPr>
              <a:t>2</a:t>
            </a:r>
            <a:endParaRPr sz="3200">
              <a:latin typeface="Comic Sans MS"/>
              <a:cs typeface="Comic Sans MS"/>
            </a:endParaRPr>
          </a:p>
        </p:txBody>
      </p:sp>
      <p:grpSp>
        <p:nvGrpSpPr>
          <p:cNvPr id="61" name="object 61"/>
          <p:cNvGrpSpPr/>
          <p:nvPr/>
        </p:nvGrpSpPr>
        <p:grpSpPr>
          <a:xfrm>
            <a:off x="6128004" y="4250436"/>
            <a:ext cx="4377055" cy="2607945"/>
            <a:chOff x="4604003" y="4250435"/>
            <a:chExt cx="4377055" cy="2607945"/>
          </a:xfrm>
        </p:grpSpPr>
        <p:sp>
          <p:nvSpPr>
            <p:cNvPr id="62" name="object 62"/>
            <p:cNvSpPr/>
            <p:nvPr/>
          </p:nvSpPr>
          <p:spPr>
            <a:xfrm>
              <a:off x="8072627" y="5012435"/>
              <a:ext cx="457200" cy="838200"/>
            </a:xfrm>
            <a:custGeom>
              <a:avLst/>
              <a:gdLst/>
              <a:ahLst/>
              <a:cxnLst/>
              <a:rect l="l" t="t" r="r" b="b"/>
              <a:pathLst>
                <a:path w="457200" h="838200">
                  <a:moveTo>
                    <a:pt x="457200" y="0"/>
                  </a:moveTo>
                  <a:lnTo>
                    <a:pt x="0" y="0"/>
                  </a:lnTo>
                  <a:lnTo>
                    <a:pt x="0" y="838200"/>
                  </a:lnTo>
                  <a:lnTo>
                    <a:pt x="457200" y="838200"/>
                  </a:lnTo>
                  <a:lnTo>
                    <a:pt x="457200" y="0"/>
                  </a:lnTo>
                  <a:close/>
                </a:path>
              </a:pathLst>
            </a:custGeom>
            <a:solidFill>
              <a:srgbClr val="FF6600"/>
            </a:solidFill>
          </p:spPr>
          <p:txBody>
            <a:bodyPr wrap="square" lIns="0" tIns="0" rIns="0" bIns="0" rtlCol="0"/>
            <a:lstStyle/>
            <a:p>
              <a:endParaRPr/>
            </a:p>
          </p:txBody>
        </p:sp>
        <p:sp>
          <p:nvSpPr>
            <p:cNvPr id="63" name="object 63"/>
            <p:cNvSpPr/>
            <p:nvPr/>
          </p:nvSpPr>
          <p:spPr>
            <a:xfrm>
              <a:off x="8072627" y="5012435"/>
              <a:ext cx="457200" cy="838200"/>
            </a:xfrm>
            <a:custGeom>
              <a:avLst/>
              <a:gdLst/>
              <a:ahLst/>
              <a:cxnLst/>
              <a:rect l="l" t="t" r="r" b="b"/>
              <a:pathLst>
                <a:path w="457200" h="838200">
                  <a:moveTo>
                    <a:pt x="0" y="838200"/>
                  </a:moveTo>
                  <a:lnTo>
                    <a:pt x="457200" y="838200"/>
                  </a:lnTo>
                  <a:lnTo>
                    <a:pt x="457200" y="0"/>
                  </a:lnTo>
                  <a:lnTo>
                    <a:pt x="0" y="0"/>
                  </a:lnTo>
                  <a:lnTo>
                    <a:pt x="0" y="838200"/>
                  </a:lnTo>
                  <a:close/>
                </a:path>
              </a:pathLst>
            </a:custGeom>
            <a:ln w="9144">
              <a:solidFill>
                <a:srgbClr val="000000"/>
              </a:solidFill>
            </a:ln>
          </p:spPr>
          <p:txBody>
            <a:bodyPr wrap="square" lIns="0" tIns="0" rIns="0" bIns="0" rtlCol="0"/>
            <a:lstStyle/>
            <a:p>
              <a:endParaRPr/>
            </a:p>
          </p:txBody>
        </p:sp>
        <p:sp>
          <p:nvSpPr>
            <p:cNvPr id="64" name="object 64"/>
            <p:cNvSpPr/>
            <p:nvPr/>
          </p:nvSpPr>
          <p:spPr>
            <a:xfrm>
              <a:off x="7463027" y="5006339"/>
              <a:ext cx="457200" cy="844550"/>
            </a:xfrm>
            <a:custGeom>
              <a:avLst/>
              <a:gdLst/>
              <a:ahLst/>
              <a:cxnLst/>
              <a:rect l="l" t="t" r="r" b="b"/>
              <a:pathLst>
                <a:path w="457200" h="844550">
                  <a:moveTo>
                    <a:pt x="457200" y="0"/>
                  </a:moveTo>
                  <a:lnTo>
                    <a:pt x="0" y="0"/>
                  </a:lnTo>
                  <a:lnTo>
                    <a:pt x="0" y="844042"/>
                  </a:lnTo>
                  <a:lnTo>
                    <a:pt x="457200" y="844042"/>
                  </a:lnTo>
                  <a:lnTo>
                    <a:pt x="457200" y="0"/>
                  </a:lnTo>
                  <a:close/>
                </a:path>
              </a:pathLst>
            </a:custGeom>
            <a:solidFill>
              <a:srgbClr val="FF6600"/>
            </a:solidFill>
          </p:spPr>
          <p:txBody>
            <a:bodyPr wrap="square" lIns="0" tIns="0" rIns="0" bIns="0" rtlCol="0"/>
            <a:lstStyle/>
            <a:p>
              <a:endParaRPr/>
            </a:p>
          </p:txBody>
        </p:sp>
        <p:sp>
          <p:nvSpPr>
            <p:cNvPr id="65" name="object 65"/>
            <p:cNvSpPr/>
            <p:nvPr/>
          </p:nvSpPr>
          <p:spPr>
            <a:xfrm>
              <a:off x="7463027" y="5006339"/>
              <a:ext cx="457200" cy="844550"/>
            </a:xfrm>
            <a:custGeom>
              <a:avLst/>
              <a:gdLst/>
              <a:ahLst/>
              <a:cxnLst/>
              <a:rect l="l" t="t" r="r" b="b"/>
              <a:pathLst>
                <a:path w="457200" h="844550">
                  <a:moveTo>
                    <a:pt x="0" y="844042"/>
                  </a:moveTo>
                  <a:lnTo>
                    <a:pt x="457200" y="844042"/>
                  </a:lnTo>
                  <a:lnTo>
                    <a:pt x="457200" y="0"/>
                  </a:lnTo>
                  <a:lnTo>
                    <a:pt x="0" y="0"/>
                  </a:lnTo>
                  <a:lnTo>
                    <a:pt x="0" y="844042"/>
                  </a:lnTo>
                  <a:close/>
                </a:path>
              </a:pathLst>
            </a:custGeom>
            <a:ln w="9144">
              <a:solidFill>
                <a:srgbClr val="000000"/>
              </a:solidFill>
            </a:ln>
          </p:spPr>
          <p:txBody>
            <a:bodyPr wrap="square" lIns="0" tIns="0" rIns="0" bIns="0" rtlCol="0"/>
            <a:lstStyle/>
            <a:p>
              <a:endParaRPr/>
            </a:p>
          </p:txBody>
        </p:sp>
        <p:pic>
          <p:nvPicPr>
            <p:cNvPr id="66" name="object 66"/>
            <p:cNvPicPr/>
            <p:nvPr/>
          </p:nvPicPr>
          <p:blipFill>
            <a:blip r:embed="rId2" cstate="print"/>
            <a:stretch>
              <a:fillRect/>
            </a:stretch>
          </p:blipFill>
          <p:spPr>
            <a:xfrm>
              <a:off x="4604003" y="4562855"/>
              <a:ext cx="1456944" cy="2295144"/>
            </a:xfrm>
            <a:prstGeom prst="rect">
              <a:avLst/>
            </a:prstGeom>
          </p:spPr>
        </p:pic>
        <p:pic>
          <p:nvPicPr>
            <p:cNvPr id="67" name="object 67"/>
            <p:cNvPicPr/>
            <p:nvPr/>
          </p:nvPicPr>
          <p:blipFill>
            <a:blip r:embed="rId3" cstate="print"/>
            <a:stretch>
              <a:fillRect/>
            </a:stretch>
          </p:blipFill>
          <p:spPr>
            <a:xfrm>
              <a:off x="5676899" y="4325111"/>
              <a:ext cx="3226307" cy="1050036"/>
            </a:xfrm>
            <a:prstGeom prst="rect">
              <a:avLst/>
            </a:prstGeom>
          </p:spPr>
        </p:pic>
        <p:sp>
          <p:nvSpPr>
            <p:cNvPr id="68" name="object 68"/>
            <p:cNvSpPr/>
            <p:nvPr/>
          </p:nvSpPr>
          <p:spPr>
            <a:xfrm>
              <a:off x="5759196" y="4255007"/>
              <a:ext cx="3216910" cy="1036319"/>
            </a:xfrm>
            <a:custGeom>
              <a:avLst/>
              <a:gdLst/>
              <a:ahLst/>
              <a:cxnLst/>
              <a:rect l="l" t="t" r="r" b="b"/>
              <a:pathLst>
                <a:path w="3216909" h="1036320">
                  <a:moveTo>
                    <a:pt x="3216783" y="91948"/>
                  </a:moveTo>
                  <a:lnTo>
                    <a:pt x="3209544" y="56134"/>
                  </a:lnTo>
                  <a:lnTo>
                    <a:pt x="3189859" y="26924"/>
                  </a:lnTo>
                  <a:lnTo>
                    <a:pt x="3160649" y="7239"/>
                  </a:lnTo>
                  <a:lnTo>
                    <a:pt x="3124835" y="0"/>
                  </a:lnTo>
                  <a:lnTo>
                    <a:pt x="91948" y="0"/>
                  </a:lnTo>
                  <a:lnTo>
                    <a:pt x="56134" y="7239"/>
                  </a:lnTo>
                  <a:lnTo>
                    <a:pt x="26924" y="26924"/>
                  </a:lnTo>
                  <a:lnTo>
                    <a:pt x="7239" y="56134"/>
                  </a:lnTo>
                  <a:lnTo>
                    <a:pt x="0" y="91948"/>
                  </a:lnTo>
                  <a:lnTo>
                    <a:pt x="0" y="459994"/>
                  </a:lnTo>
                  <a:lnTo>
                    <a:pt x="7239" y="495808"/>
                  </a:lnTo>
                  <a:lnTo>
                    <a:pt x="26924" y="525145"/>
                  </a:lnTo>
                  <a:lnTo>
                    <a:pt x="56134" y="544830"/>
                  </a:lnTo>
                  <a:lnTo>
                    <a:pt x="91948" y="552069"/>
                  </a:lnTo>
                  <a:lnTo>
                    <a:pt x="536067" y="552069"/>
                  </a:lnTo>
                  <a:lnTo>
                    <a:pt x="301752" y="1035812"/>
                  </a:lnTo>
                  <a:lnTo>
                    <a:pt x="1340358" y="552069"/>
                  </a:lnTo>
                  <a:lnTo>
                    <a:pt x="3124835" y="552069"/>
                  </a:lnTo>
                  <a:lnTo>
                    <a:pt x="3160649" y="544830"/>
                  </a:lnTo>
                  <a:lnTo>
                    <a:pt x="3189859" y="525145"/>
                  </a:lnTo>
                  <a:lnTo>
                    <a:pt x="3209544" y="495808"/>
                  </a:lnTo>
                  <a:lnTo>
                    <a:pt x="3216783" y="459994"/>
                  </a:lnTo>
                  <a:lnTo>
                    <a:pt x="3216783" y="91948"/>
                  </a:lnTo>
                  <a:close/>
                </a:path>
              </a:pathLst>
            </a:custGeom>
            <a:solidFill>
              <a:srgbClr val="FFFFFF"/>
            </a:solidFill>
          </p:spPr>
          <p:txBody>
            <a:bodyPr wrap="square" lIns="0" tIns="0" rIns="0" bIns="0" rtlCol="0"/>
            <a:lstStyle/>
            <a:p>
              <a:endParaRPr/>
            </a:p>
          </p:txBody>
        </p:sp>
        <p:sp>
          <p:nvSpPr>
            <p:cNvPr id="69" name="object 69"/>
            <p:cNvSpPr/>
            <p:nvPr/>
          </p:nvSpPr>
          <p:spPr>
            <a:xfrm>
              <a:off x="5759195" y="4255007"/>
              <a:ext cx="3216910" cy="1036319"/>
            </a:xfrm>
            <a:custGeom>
              <a:avLst/>
              <a:gdLst/>
              <a:ahLst/>
              <a:cxnLst/>
              <a:rect l="l" t="t" r="r" b="b"/>
              <a:pathLst>
                <a:path w="3216909" h="1036320">
                  <a:moveTo>
                    <a:pt x="0" y="91948"/>
                  </a:moveTo>
                  <a:lnTo>
                    <a:pt x="7238" y="56134"/>
                  </a:lnTo>
                  <a:lnTo>
                    <a:pt x="26924" y="26924"/>
                  </a:lnTo>
                  <a:lnTo>
                    <a:pt x="56133" y="7239"/>
                  </a:lnTo>
                  <a:lnTo>
                    <a:pt x="91948" y="0"/>
                  </a:lnTo>
                  <a:lnTo>
                    <a:pt x="536066" y="0"/>
                  </a:lnTo>
                  <a:lnTo>
                    <a:pt x="1340357" y="0"/>
                  </a:lnTo>
                  <a:lnTo>
                    <a:pt x="3124834" y="0"/>
                  </a:lnTo>
                  <a:lnTo>
                    <a:pt x="3160649" y="7239"/>
                  </a:lnTo>
                  <a:lnTo>
                    <a:pt x="3189858" y="26924"/>
                  </a:lnTo>
                  <a:lnTo>
                    <a:pt x="3209544" y="56134"/>
                  </a:lnTo>
                  <a:lnTo>
                    <a:pt x="3216782" y="91948"/>
                  </a:lnTo>
                  <a:lnTo>
                    <a:pt x="3216782" y="322072"/>
                  </a:lnTo>
                  <a:lnTo>
                    <a:pt x="3216782" y="459994"/>
                  </a:lnTo>
                  <a:lnTo>
                    <a:pt x="3209544" y="495808"/>
                  </a:lnTo>
                  <a:lnTo>
                    <a:pt x="3189858" y="525145"/>
                  </a:lnTo>
                  <a:lnTo>
                    <a:pt x="3160649" y="544830"/>
                  </a:lnTo>
                  <a:lnTo>
                    <a:pt x="3124834" y="552069"/>
                  </a:lnTo>
                  <a:lnTo>
                    <a:pt x="1340357" y="552069"/>
                  </a:lnTo>
                  <a:lnTo>
                    <a:pt x="301751" y="1035812"/>
                  </a:lnTo>
                  <a:lnTo>
                    <a:pt x="536066" y="552069"/>
                  </a:lnTo>
                  <a:lnTo>
                    <a:pt x="91948" y="552069"/>
                  </a:lnTo>
                  <a:lnTo>
                    <a:pt x="56133" y="544830"/>
                  </a:lnTo>
                  <a:lnTo>
                    <a:pt x="26924" y="525145"/>
                  </a:lnTo>
                  <a:lnTo>
                    <a:pt x="7238" y="495808"/>
                  </a:lnTo>
                  <a:lnTo>
                    <a:pt x="0" y="459994"/>
                  </a:lnTo>
                  <a:lnTo>
                    <a:pt x="0" y="322072"/>
                  </a:lnTo>
                  <a:lnTo>
                    <a:pt x="0" y="91948"/>
                  </a:lnTo>
                  <a:close/>
                </a:path>
              </a:pathLst>
            </a:custGeom>
            <a:ln w="9144">
              <a:solidFill>
                <a:srgbClr val="000000"/>
              </a:solidFill>
            </a:ln>
          </p:spPr>
          <p:txBody>
            <a:bodyPr wrap="square" lIns="0" tIns="0" rIns="0" bIns="0" rtlCol="0"/>
            <a:lstStyle/>
            <a:p>
              <a:endParaRPr/>
            </a:p>
          </p:txBody>
        </p:sp>
      </p:grpSp>
      <p:sp>
        <p:nvSpPr>
          <p:cNvPr id="70" name="object 70"/>
          <p:cNvSpPr txBox="1"/>
          <p:nvPr/>
        </p:nvSpPr>
        <p:spPr>
          <a:xfrm>
            <a:off x="7390257" y="4292600"/>
            <a:ext cx="2045970" cy="299720"/>
          </a:xfrm>
          <a:prstGeom prst="rect">
            <a:avLst/>
          </a:prstGeom>
        </p:spPr>
        <p:txBody>
          <a:bodyPr vert="horz" wrap="square" lIns="0" tIns="12700" rIns="0" bIns="0" rtlCol="0">
            <a:spAutoFit/>
          </a:bodyPr>
          <a:lstStyle/>
          <a:p>
            <a:pPr marL="12700">
              <a:spcBef>
                <a:spcPts val="100"/>
              </a:spcBef>
            </a:pPr>
            <a:r>
              <a:rPr dirty="0">
                <a:latin typeface="Comic Sans MS"/>
                <a:cs typeface="Comic Sans MS"/>
              </a:rPr>
              <a:t>So</a:t>
            </a:r>
            <a:r>
              <a:rPr spc="-20" dirty="0">
                <a:latin typeface="Comic Sans MS"/>
                <a:cs typeface="Comic Sans MS"/>
              </a:rPr>
              <a:t> </a:t>
            </a:r>
            <a:r>
              <a:rPr dirty="0">
                <a:latin typeface="Comic Sans MS"/>
                <a:cs typeface="Comic Sans MS"/>
              </a:rPr>
              <a:t>this</a:t>
            </a:r>
            <a:r>
              <a:rPr spc="-20" dirty="0">
                <a:latin typeface="Comic Sans MS"/>
                <a:cs typeface="Comic Sans MS"/>
              </a:rPr>
              <a:t> </a:t>
            </a:r>
            <a:r>
              <a:rPr dirty="0">
                <a:latin typeface="Comic Sans MS"/>
                <a:cs typeface="Comic Sans MS"/>
              </a:rPr>
              <a:t>one</a:t>
            </a:r>
            <a:r>
              <a:rPr spc="-15" dirty="0">
                <a:latin typeface="Comic Sans MS"/>
                <a:cs typeface="Comic Sans MS"/>
              </a:rPr>
              <a:t> </a:t>
            </a:r>
            <a:r>
              <a:rPr dirty="0">
                <a:latin typeface="Comic Sans MS"/>
                <a:cs typeface="Comic Sans MS"/>
              </a:rPr>
              <a:t>is</a:t>
            </a:r>
            <a:r>
              <a:rPr spc="-35" dirty="0">
                <a:latin typeface="Comic Sans MS"/>
                <a:cs typeface="Comic Sans MS"/>
              </a:rPr>
              <a:t> </a:t>
            </a:r>
            <a:r>
              <a:rPr dirty="0">
                <a:latin typeface="Comic Sans MS"/>
                <a:cs typeface="Comic Sans MS"/>
              </a:rPr>
              <a:t>an</a:t>
            </a:r>
            <a:r>
              <a:rPr spc="-105" dirty="0">
                <a:latin typeface="Comic Sans MS"/>
                <a:cs typeface="Comic Sans MS"/>
              </a:rPr>
              <a:t> </a:t>
            </a:r>
            <a:r>
              <a:rPr spc="-25" dirty="0">
                <a:solidFill>
                  <a:srgbClr val="0000FF"/>
                </a:solidFill>
                <a:latin typeface="Comic Sans MS"/>
                <a:cs typeface="Comic Sans MS"/>
              </a:rPr>
              <a:t>A</a:t>
            </a:r>
            <a:r>
              <a:rPr spc="-25" dirty="0">
                <a:latin typeface="Comic Sans MS"/>
                <a:cs typeface="Comic Sans MS"/>
              </a:rPr>
              <a:t>.</a:t>
            </a:r>
            <a:endParaRPr>
              <a:latin typeface="Comic Sans MS"/>
              <a:cs typeface="Comic Sans MS"/>
            </a:endParaRPr>
          </a:p>
        </p:txBody>
      </p:sp>
      <p:grpSp>
        <p:nvGrpSpPr>
          <p:cNvPr id="71" name="object 71"/>
          <p:cNvGrpSpPr/>
          <p:nvPr/>
        </p:nvGrpSpPr>
        <p:grpSpPr>
          <a:xfrm>
            <a:off x="6190489" y="1"/>
            <a:ext cx="4352925" cy="3472179"/>
            <a:chOff x="4666488" y="0"/>
            <a:chExt cx="4352925" cy="3472179"/>
          </a:xfrm>
        </p:grpSpPr>
        <p:pic>
          <p:nvPicPr>
            <p:cNvPr id="72" name="object 72"/>
            <p:cNvPicPr/>
            <p:nvPr/>
          </p:nvPicPr>
          <p:blipFill>
            <a:blip r:embed="rId4" cstate="print"/>
            <a:stretch>
              <a:fillRect/>
            </a:stretch>
          </p:blipFill>
          <p:spPr>
            <a:xfrm>
              <a:off x="7559039" y="0"/>
              <a:ext cx="1459992" cy="1924812"/>
            </a:xfrm>
            <a:prstGeom prst="rect">
              <a:avLst/>
            </a:prstGeom>
          </p:spPr>
        </p:pic>
        <p:pic>
          <p:nvPicPr>
            <p:cNvPr id="73" name="object 73"/>
            <p:cNvPicPr/>
            <p:nvPr/>
          </p:nvPicPr>
          <p:blipFill>
            <a:blip r:embed="rId5" cstate="print"/>
            <a:stretch>
              <a:fillRect/>
            </a:stretch>
          </p:blipFill>
          <p:spPr>
            <a:xfrm>
              <a:off x="4666488" y="1258824"/>
              <a:ext cx="3686556" cy="2212848"/>
            </a:xfrm>
            <a:prstGeom prst="rect">
              <a:avLst/>
            </a:prstGeom>
          </p:spPr>
        </p:pic>
        <p:sp>
          <p:nvSpPr>
            <p:cNvPr id="74" name="object 74"/>
            <p:cNvSpPr/>
            <p:nvPr/>
          </p:nvSpPr>
          <p:spPr>
            <a:xfrm>
              <a:off x="4748784" y="1190243"/>
              <a:ext cx="3676015" cy="2200910"/>
            </a:xfrm>
            <a:custGeom>
              <a:avLst/>
              <a:gdLst/>
              <a:ahLst/>
              <a:cxnLst/>
              <a:rect l="l" t="t" r="r" b="b"/>
              <a:pathLst>
                <a:path w="3676015" h="2200910">
                  <a:moveTo>
                    <a:pt x="3675761" y="767588"/>
                  </a:moveTo>
                  <a:lnTo>
                    <a:pt x="3671951" y="721106"/>
                  </a:lnTo>
                  <a:lnTo>
                    <a:pt x="3661156" y="677037"/>
                  </a:lnTo>
                  <a:lnTo>
                    <a:pt x="3643757" y="635889"/>
                  </a:lnTo>
                  <a:lnTo>
                    <a:pt x="3620516" y="598297"/>
                  </a:lnTo>
                  <a:lnTo>
                    <a:pt x="3591814" y="565023"/>
                  </a:lnTo>
                  <a:lnTo>
                    <a:pt x="3558413" y="536321"/>
                  </a:lnTo>
                  <a:lnTo>
                    <a:pt x="3520948" y="512953"/>
                  </a:lnTo>
                  <a:lnTo>
                    <a:pt x="3479800" y="495681"/>
                  </a:lnTo>
                  <a:lnTo>
                    <a:pt x="3435731" y="484759"/>
                  </a:lnTo>
                  <a:lnTo>
                    <a:pt x="3389249" y="481076"/>
                  </a:lnTo>
                  <a:lnTo>
                    <a:pt x="3063113" y="481076"/>
                  </a:lnTo>
                  <a:lnTo>
                    <a:pt x="2983865" y="0"/>
                  </a:lnTo>
                  <a:lnTo>
                    <a:pt x="2144141" y="481076"/>
                  </a:lnTo>
                  <a:lnTo>
                    <a:pt x="286512" y="481076"/>
                  </a:lnTo>
                  <a:lnTo>
                    <a:pt x="240030" y="484759"/>
                  </a:lnTo>
                  <a:lnTo>
                    <a:pt x="195961" y="495681"/>
                  </a:lnTo>
                  <a:lnTo>
                    <a:pt x="154813" y="512953"/>
                  </a:lnTo>
                  <a:lnTo>
                    <a:pt x="117348" y="536321"/>
                  </a:lnTo>
                  <a:lnTo>
                    <a:pt x="83947" y="565023"/>
                  </a:lnTo>
                  <a:lnTo>
                    <a:pt x="55245" y="598297"/>
                  </a:lnTo>
                  <a:lnTo>
                    <a:pt x="32004" y="635889"/>
                  </a:lnTo>
                  <a:lnTo>
                    <a:pt x="14605" y="677037"/>
                  </a:lnTo>
                  <a:lnTo>
                    <a:pt x="3810" y="721106"/>
                  </a:lnTo>
                  <a:lnTo>
                    <a:pt x="0" y="767588"/>
                  </a:lnTo>
                  <a:lnTo>
                    <a:pt x="0" y="1913890"/>
                  </a:lnTo>
                  <a:lnTo>
                    <a:pt x="3810" y="1960372"/>
                  </a:lnTo>
                  <a:lnTo>
                    <a:pt x="14605" y="2004441"/>
                  </a:lnTo>
                  <a:lnTo>
                    <a:pt x="32004" y="2045589"/>
                  </a:lnTo>
                  <a:lnTo>
                    <a:pt x="55245" y="2083054"/>
                  </a:lnTo>
                  <a:lnTo>
                    <a:pt x="83947" y="2116455"/>
                  </a:lnTo>
                  <a:lnTo>
                    <a:pt x="117348" y="2145157"/>
                  </a:lnTo>
                  <a:lnTo>
                    <a:pt x="154813" y="2168398"/>
                  </a:lnTo>
                  <a:lnTo>
                    <a:pt x="195961" y="2185797"/>
                  </a:lnTo>
                  <a:lnTo>
                    <a:pt x="240030" y="2196592"/>
                  </a:lnTo>
                  <a:lnTo>
                    <a:pt x="286512" y="2200402"/>
                  </a:lnTo>
                  <a:lnTo>
                    <a:pt x="3389249" y="2200402"/>
                  </a:lnTo>
                  <a:lnTo>
                    <a:pt x="3435731" y="2196592"/>
                  </a:lnTo>
                  <a:lnTo>
                    <a:pt x="3479800" y="2185797"/>
                  </a:lnTo>
                  <a:lnTo>
                    <a:pt x="3520948" y="2168398"/>
                  </a:lnTo>
                  <a:lnTo>
                    <a:pt x="3558413" y="2145157"/>
                  </a:lnTo>
                  <a:lnTo>
                    <a:pt x="3591814" y="2116455"/>
                  </a:lnTo>
                  <a:lnTo>
                    <a:pt x="3620516" y="2083054"/>
                  </a:lnTo>
                  <a:lnTo>
                    <a:pt x="3643757" y="2045589"/>
                  </a:lnTo>
                  <a:lnTo>
                    <a:pt x="3661156" y="2004441"/>
                  </a:lnTo>
                  <a:lnTo>
                    <a:pt x="3671951" y="1960372"/>
                  </a:lnTo>
                  <a:lnTo>
                    <a:pt x="3675761" y="1913890"/>
                  </a:lnTo>
                  <a:lnTo>
                    <a:pt x="3675761" y="767588"/>
                  </a:lnTo>
                  <a:close/>
                </a:path>
              </a:pathLst>
            </a:custGeom>
            <a:solidFill>
              <a:srgbClr val="FFFFFF"/>
            </a:solidFill>
          </p:spPr>
          <p:txBody>
            <a:bodyPr wrap="square" lIns="0" tIns="0" rIns="0" bIns="0" rtlCol="0"/>
            <a:lstStyle/>
            <a:p>
              <a:endParaRPr/>
            </a:p>
          </p:txBody>
        </p:sp>
        <p:sp>
          <p:nvSpPr>
            <p:cNvPr id="75" name="object 75"/>
            <p:cNvSpPr/>
            <p:nvPr/>
          </p:nvSpPr>
          <p:spPr>
            <a:xfrm>
              <a:off x="4748784" y="1190244"/>
              <a:ext cx="3676015" cy="2200910"/>
            </a:xfrm>
            <a:custGeom>
              <a:avLst/>
              <a:gdLst/>
              <a:ahLst/>
              <a:cxnLst/>
              <a:rect l="l" t="t" r="r" b="b"/>
              <a:pathLst>
                <a:path w="3676015" h="2200910">
                  <a:moveTo>
                    <a:pt x="0" y="767588"/>
                  </a:moveTo>
                  <a:lnTo>
                    <a:pt x="3810" y="721105"/>
                  </a:lnTo>
                  <a:lnTo>
                    <a:pt x="14604" y="677036"/>
                  </a:lnTo>
                  <a:lnTo>
                    <a:pt x="32003" y="635888"/>
                  </a:lnTo>
                  <a:lnTo>
                    <a:pt x="55244" y="598296"/>
                  </a:lnTo>
                  <a:lnTo>
                    <a:pt x="83946" y="565022"/>
                  </a:lnTo>
                  <a:lnTo>
                    <a:pt x="117348" y="536320"/>
                  </a:lnTo>
                  <a:lnTo>
                    <a:pt x="154812" y="512952"/>
                  </a:lnTo>
                  <a:lnTo>
                    <a:pt x="195961" y="495680"/>
                  </a:lnTo>
                  <a:lnTo>
                    <a:pt x="240029" y="484758"/>
                  </a:lnTo>
                  <a:lnTo>
                    <a:pt x="286512" y="481075"/>
                  </a:lnTo>
                  <a:lnTo>
                    <a:pt x="2144141" y="481075"/>
                  </a:lnTo>
                  <a:lnTo>
                    <a:pt x="2983865" y="0"/>
                  </a:lnTo>
                  <a:lnTo>
                    <a:pt x="3063113" y="481075"/>
                  </a:lnTo>
                  <a:lnTo>
                    <a:pt x="3389248" y="481075"/>
                  </a:lnTo>
                  <a:lnTo>
                    <a:pt x="3435731" y="484758"/>
                  </a:lnTo>
                  <a:lnTo>
                    <a:pt x="3479799" y="495680"/>
                  </a:lnTo>
                  <a:lnTo>
                    <a:pt x="3520947" y="512952"/>
                  </a:lnTo>
                  <a:lnTo>
                    <a:pt x="3558413" y="536320"/>
                  </a:lnTo>
                  <a:lnTo>
                    <a:pt x="3591814" y="565022"/>
                  </a:lnTo>
                  <a:lnTo>
                    <a:pt x="3620516" y="598296"/>
                  </a:lnTo>
                  <a:lnTo>
                    <a:pt x="3643757" y="635888"/>
                  </a:lnTo>
                  <a:lnTo>
                    <a:pt x="3661156" y="677036"/>
                  </a:lnTo>
                  <a:lnTo>
                    <a:pt x="3671950" y="721105"/>
                  </a:lnTo>
                  <a:lnTo>
                    <a:pt x="3675761" y="767588"/>
                  </a:lnTo>
                  <a:lnTo>
                    <a:pt x="3675761" y="1197482"/>
                  </a:lnTo>
                  <a:lnTo>
                    <a:pt x="3675761" y="1913889"/>
                  </a:lnTo>
                  <a:lnTo>
                    <a:pt x="3671950" y="1960371"/>
                  </a:lnTo>
                  <a:lnTo>
                    <a:pt x="3661156" y="2004440"/>
                  </a:lnTo>
                  <a:lnTo>
                    <a:pt x="3643757" y="2045589"/>
                  </a:lnTo>
                  <a:lnTo>
                    <a:pt x="3620516" y="2083053"/>
                  </a:lnTo>
                  <a:lnTo>
                    <a:pt x="3591814" y="2116454"/>
                  </a:lnTo>
                  <a:lnTo>
                    <a:pt x="3558413" y="2145156"/>
                  </a:lnTo>
                  <a:lnTo>
                    <a:pt x="3520947" y="2168397"/>
                  </a:lnTo>
                  <a:lnTo>
                    <a:pt x="3479799" y="2185796"/>
                  </a:lnTo>
                  <a:lnTo>
                    <a:pt x="3435731" y="2196591"/>
                  </a:lnTo>
                  <a:lnTo>
                    <a:pt x="3389248" y="2200402"/>
                  </a:lnTo>
                  <a:lnTo>
                    <a:pt x="3063113" y="2200402"/>
                  </a:lnTo>
                  <a:lnTo>
                    <a:pt x="2144141" y="2200402"/>
                  </a:lnTo>
                  <a:lnTo>
                    <a:pt x="286512" y="2200402"/>
                  </a:lnTo>
                  <a:lnTo>
                    <a:pt x="240029" y="2196591"/>
                  </a:lnTo>
                  <a:lnTo>
                    <a:pt x="195961" y="2185796"/>
                  </a:lnTo>
                  <a:lnTo>
                    <a:pt x="154812" y="2168397"/>
                  </a:lnTo>
                  <a:lnTo>
                    <a:pt x="117348" y="2145156"/>
                  </a:lnTo>
                  <a:lnTo>
                    <a:pt x="83946" y="2116454"/>
                  </a:lnTo>
                  <a:lnTo>
                    <a:pt x="55244" y="2083053"/>
                  </a:lnTo>
                  <a:lnTo>
                    <a:pt x="32003" y="2045589"/>
                  </a:lnTo>
                  <a:lnTo>
                    <a:pt x="14604" y="2004440"/>
                  </a:lnTo>
                  <a:lnTo>
                    <a:pt x="3810" y="1960371"/>
                  </a:lnTo>
                  <a:lnTo>
                    <a:pt x="0" y="1913889"/>
                  </a:lnTo>
                  <a:lnTo>
                    <a:pt x="0" y="1197482"/>
                  </a:lnTo>
                  <a:lnTo>
                    <a:pt x="0" y="767588"/>
                  </a:lnTo>
                  <a:close/>
                </a:path>
              </a:pathLst>
            </a:custGeom>
            <a:ln w="9144">
              <a:solidFill>
                <a:srgbClr val="000000"/>
              </a:solidFill>
            </a:ln>
          </p:spPr>
          <p:txBody>
            <a:bodyPr wrap="square" lIns="0" tIns="0" rIns="0" bIns="0" rtlCol="0"/>
            <a:lstStyle/>
            <a:p>
              <a:endParaRPr/>
            </a:p>
          </p:txBody>
        </p:sp>
      </p:grpSp>
      <p:sp>
        <p:nvSpPr>
          <p:cNvPr id="76" name="object 76"/>
          <p:cNvSpPr txBox="1"/>
          <p:nvPr/>
        </p:nvSpPr>
        <p:spPr>
          <a:xfrm>
            <a:off x="6435978" y="1764233"/>
            <a:ext cx="3115310" cy="849630"/>
          </a:xfrm>
          <a:prstGeom prst="rect">
            <a:avLst/>
          </a:prstGeom>
        </p:spPr>
        <p:txBody>
          <a:bodyPr vert="horz" wrap="square" lIns="0" tIns="12700" rIns="0" bIns="0" rtlCol="0">
            <a:spAutoFit/>
          </a:bodyPr>
          <a:lstStyle/>
          <a:p>
            <a:pPr marL="12700" marR="5080">
              <a:spcBef>
                <a:spcPts val="100"/>
              </a:spcBef>
            </a:pPr>
            <a:r>
              <a:rPr dirty="0">
                <a:latin typeface="Comic Sans MS"/>
                <a:cs typeface="Comic Sans MS"/>
              </a:rPr>
              <a:t>The</a:t>
            </a:r>
            <a:r>
              <a:rPr spc="-15" dirty="0">
                <a:latin typeface="Comic Sans MS"/>
                <a:cs typeface="Comic Sans MS"/>
              </a:rPr>
              <a:t> </a:t>
            </a:r>
            <a:r>
              <a:rPr dirty="0">
                <a:latin typeface="Comic Sans MS"/>
                <a:cs typeface="Comic Sans MS"/>
              </a:rPr>
              <a:t>rule</a:t>
            </a:r>
            <a:r>
              <a:rPr spc="-50" dirty="0">
                <a:latin typeface="Comic Sans MS"/>
                <a:cs typeface="Comic Sans MS"/>
              </a:rPr>
              <a:t> </a:t>
            </a:r>
            <a:r>
              <a:rPr dirty="0">
                <a:latin typeface="Comic Sans MS"/>
                <a:cs typeface="Comic Sans MS"/>
              </a:rPr>
              <a:t>is</a:t>
            </a:r>
            <a:r>
              <a:rPr spc="-40" dirty="0">
                <a:latin typeface="Comic Sans MS"/>
                <a:cs typeface="Comic Sans MS"/>
              </a:rPr>
              <a:t> </a:t>
            </a:r>
            <a:r>
              <a:rPr dirty="0">
                <a:latin typeface="Comic Sans MS"/>
                <a:cs typeface="Comic Sans MS"/>
              </a:rPr>
              <a:t>as</a:t>
            </a:r>
            <a:r>
              <a:rPr spc="-5" dirty="0">
                <a:latin typeface="Comic Sans MS"/>
                <a:cs typeface="Comic Sans MS"/>
              </a:rPr>
              <a:t> </a:t>
            </a:r>
            <a:r>
              <a:rPr dirty="0">
                <a:latin typeface="Comic Sans MS"/>
                <a:cs typeface="Comic Sans MS"/>
              </a:rPr>
              <a:t>follows,</a:t>
            </a:r>
            <a:r>
              <a:rPr spc="-45" dirty="0">
                <a:latin typeface="Comic Sans MS"/>
                <a:cs typeface="Comic Sans MS"/>
              </a:rPr>
              <a:t> </a:t>
            </a:r>
            <a:r>
              <a:rPr dirty="0">
                <a:latin typeface="Comic Sans MS"/>
                <a:cs typeface="Comic Sans MS"/>
              </a:rPr>
              <a:t>if</a:t>
            </a:r>
            <a:r>
              <a:rPr spc="-25" dirty="0">
                <a:latin typeface="Comic Sans MS"/>
                <a:cs typeface="Comic Sans MS"/>
              </a:rPr>
              <a:t> the </a:t>
            </a:r>
            <a:r>
              <a:rPr dirty="0">
                <a:latin typeface="Comic Sans MS"/>
                <a:cs typeface="Comic Sans MS"/>
              </a:rPr>
              <a:t>two</a:t>
            </a:r>
            <a:r>
              <a:rPr spc="-25" dirty="0">
                <a:latin typeface="Comic Sans MS"/>
                <a:cs typeface="Comic Sans MS"/>
              </a:rPr>
              <a:t> </a:t>
            </a:r>
            <a:r>
              <a:rPr dirty="0">
                <a:latin typeface="Comic Sans MS"/>
                <a:cs typeface="Comic Sans MS"/>
              </a:rPr>
              <a:t>bars</a:t>
            </a:r>
            <a:r>
              <a:rPr spc="-50" dirty="0">
                <a:latin typeface="Comic Sans MS"/>
                <a:cs typeface="Comic Sans MS"/>
              </a:rPr>
              <a:t> </a:t>
            </a:r>
            <a:r>
              <a:rPr dirty="0">
                <a:latin typeface="Comic Sans MS"/>
                <a:cs typeface="Comic Sans MS"/>
              </a:rPr>
              <a:t>are</a:t>
            </a:r>
            <a:r>
              <a:rPr spc="-15" dirty="0">
                <a:latin typeface="Comic Sans MS"/>
                <a:cs typeface="Comic Sans MS"/>
              </a:rPr>
              <a:t> </a:t>
            </a:r>
            <a:r>
              <a:rPr dirty="0">
                <a:latin typeface="Comic Sans MS"/>
                <a:cs typeface="Comic Sans MS"/>
              </a:rPr>
              <a:t>equal</a:t>
            </a:r>
            <a:r>
              <a:rPr spc="-15" dirty="0">
                <a:latin typeface="Comic Sans MS"/>
                <a:cs typeface="Comic Sans MS"/>
              </a:rPr>
              <a:t> </a:t>
            </a:r>
            <a:r>
              <a:rPr dirty="0">
                <a:latin typeface="Comic Sans MS"/>
                <a:cs typeface="Comic Sans MS"/>
              </a:rPr>
              <a:t>sizes,</a:t>
            </a:r>
            <a:r>
              <a:rPr spc="-20" dirty="0">
                <a:latin typeface="Comic Sans MS"/>
                <a:cs typeface="Comic Sans MS"/>
              </a:rPr>
              <a:t> </a:t>
            </a:r>
            <a:r>
              <a:rPr spc="-10" dirty="0">
                <a:latin typeface="Comic Sans MS"/>
                <a:cs typeface="Comic Sans MS"/>
              </a:rPr>
              <a:t>it</a:t>
            </a:r>
            <a:r>
              <a:rPr spc="-130" dirty="0">
                <a:latin typeface="Comic Sans MS"/>
                <a:cs typeface="Comic Sans MS"/>
              </a:rPr>
              <a:t> </a:t>
            </a:r>
            <a:r>
              <a:rPr spc="-25" dirty="0">
                <a:latin typeface="Comic Sans MS"/>
                <a:cs typeface="Comic Sans MS"/>
              </a:rPr>
              <a:t>is </a:t>
            </a:r>
            <a:r>
              <a:rPr dirty="0">
                <a:latin typeface="Comic Sans MS"/>
                <a:cs typeface="Comic Sans MS"/>
              </a:rPr>
              <a:t>an</a:t>
            </a:r>
            <a:r>
              <a:rPr spc="-15" dirty="0">
                <a:latin typeface="Comic Sans MS"/>
                <a:cs typeface="Comic Sans MS"/>
              </a:rPr>
              <a:t> </a:t>
            </a:r>
            <a:r>
              <a:rPr dirty="0">
                <a:solidFill>
                  <a:srgbClr val="0000FF"/>
                </a:solidFill>
                <a:latin typeface="Comic Sans MS"/>
                <a:cs typeface="Comic Sans MS"/>
              </a:rPr>
              <a:t>A</a:t>
            </a:r>
            <a:r>
              <a:rPr dirty="0">
                <a:latin typeface="Comic Sans MS"/>
                <a:cs typeface="Comic Sans MS"/>
              </a:rPr>
              <a:t>.</a:t>
            </a:r>
            <a:r>
              <a:rPr spc="-15" dirty="0">
                <a:latin typeface="Comic Sans MS"/>
                <a:cs typeface="Comic Sans MS"/>
              </a:rPr>
              <a:t> </a:t>
            </a:r>
            <a:r>
              <a:rPr spc="-10" dirty="0">
                <a:latin typeface="Comic Sans MS"/>
                <a:cs typeface="Comic Sans MS"/>
              </a:rPr>
              <a:t>Otherwise</a:t>
            </a:r>
            <a:r>
              <a:rPr spc="-50" dirty="0">
                <a:latin typeface="Comic Sans MS"/>
                <a:cs typeface="Comic Sans MS"/>
              </a:rPr>
              <a:t> </a:t>
            </a:r>
            <a:r>
              <a:rPr dirty="0">
                <a:latin typeface="Comic Sans MS"/>
                <a:cs typeface="Comic Sans MS"/>
              </a:rPr>
              <a:t>it</a:t>
            </a:r>
            <a:r>
              <a:rPr spc="-30" dirty="0">
                <a:latin typeface="Comic Sans MS"/>
                <a:cs typeface="Comic Sans MS"/>
              </a:rPr>
              <a:t> </a:t>
            </a:r>
            <a:r>
              <a:rPr dirty="0">
                <a:latin typeface="Comic Sans MS"/>
                <a:cs typeface="Comic Sans MS"/>
              </a:rPr>
              <a:t>is</a:t>
            </a:r>
            <a:r>
              <a:rPr spc="-25" dirty="0">
                <a:latin typeface="Comic Sans MS"/>
                <a:cs typeface="Comic Sans MS"/>
              </a:rPr>
              <a:t> </a:t>
            </a:r>
            <a:r>
              <a:rPr dirty="0">
                <a:latin typeface="Comic Sans MS"/>
                <a:cs typeface="Comic Sans MS"/>
              </a:rPr>
              <a:t>a</a:t>
            </a:r>
            <a:r>
              <a:rPr spc="-65" dirty="0">
                <a:latin typeface="Comic Sans MS"/>
                <a:cs typeface="Comic Sans MS"/>
              </a:rPr>
              <a:t> </a:t>
            </a:r>
            <a:r>
              <a:rPr spc="-25" dirty="0">
                <a:solidFill>
                  <a:srgbClr val="FF0000"/>
                </a:solidFill>
                <a:latin typeface="Comic Sans MS"/>
                <a:cs typeface="Comic Sans MS"/>
              </a:rPr>
              <a:t>B</a:t>
            </a:r>
            <a:r>
              <a:rPr spc="-25" dirty="0">
                <a:latin typeface="Comic Sans MS"/>
                <a:cs typeface="Comic Sans MS"/>
              </a:rPr>
              <a:t>.</a:t>
            </a:r>
            <a:endParaRPr>
              <a:latin typeface="Comic Sans MS"/>
              <a:cs typeface="Comic Sans MS"/>
            </a:endParaRPr>
          </a:p>
        </p:txBody>
      </p:sp>
      <p:sp>
        <p:nvSpPr>
          <p:cNvPr id="77" name="object 77"/>
          <p:cNvSpPr txBox="1"/>
          <p:nvPr/>
        </p:nvSpPr>
        <p:spPr>
          <a:xfrm>
            <a:off x="9077071" y="5888241"/>
            <a:ext cx="153035" cy="269304"/>
          </a:xfrm>
          <a:prstGeom prst="rect">
            <a:avLst/>
          </a:prstGeom>
        </p:spPr>
        <p:txBody>
          <a:bodyPr vert="horz" wrap="square" lIns="0" tIns="0" rIns="0" bIns="0" rtlCol="0">
            <a:spAutoFit/>
          </a:bodyPr>
          <a:lstStyle/>
          <a:p>
            <a:pPr marL="12700">
              <a:lnSpc>
                <a:spcPts val="2090"/>
              </a:lnSpc>
            </a:pPr>
            <a:r>
              <a:rPr b="1" spc="-50" dirty="0">
                <a:latin typeface="Arial"/>
                <a:cs typeface="Arial"/>
              </a:rPr>
              <a:t>7</a:t>
            </a:r>
            <a:endParaRPr>
              <a:latin typeface="Arial"/>
              <a:cs typeface="Arial"/>
            </a:endParaRPr>
          </a:p>
        </p:txBody>
      </p:sp>
      <p:sp>
        <p:nvSpPr>
          <p:cNvPr id="78" name="object 78"/>
          <p:cNvSpPr txBox="1"/>
          <p:nvPr/>
        </p:nvSpPr>
        <p:spPr>
          <a:xfrm>
            <a:off x="9716517" y="5888241"/>
            <a:ext cx="153035" cy="269304"/>
          </a:xfrm>
          <a:prstGeom prst="rect">
            <a:avLst/>
          </a:prstGeom>
        </p:spPr>
        <p:txBody>
          <a:bodyPr vert="horz" wrap="square" lIns="0" tIns="0" rIns="0" bIns="0" rtlCol="0">
            <a:spAutoFit/>
          </a:bodyPr>
          <a:lstStyle/>
          <a:p>
            <a:pPr marL="12700">
              <a:lnSpc>
                <a:spcPts val="2090"/>
              </a:lnSpc>
            </a:pPr>
            <a:r>
              <a:rPr b="1" spc="-50" dirty="0">
                <a:latin typeface="Arial"/>
                <a:cs typeface="Arial"/>
              </a:rPr>
              <a:t>7</a:t>
            </a:r>
            <a:endParaRPr>
              <a:latin typeface="Arial"/>
              <a:cs typeface="Arial"/>
            </a:endParaRPr>
          </a:p>
        </p:txBody>
      </p:sp>
      <p:sp>
        <p:nvSpPr>
          <p:cNvPr id="79" name="object 79"/>
          <p:cNvSpPr txBox="1"/>
          <p:nvPr/>
        </p:nvSpPr>
        <p:spPr>
          <a:xfrm>
            <a:off x="4535171" y="6278996"/>
            <a:ext cx="215265" cy="509905"/>
          </a:xfrm>
          <a:prstGeom prst="rect">
            <a:avLst/>
          </a:prstGeom>
        </p:spPr>
        <p:txBody>
          <a:bodyPr vert="horz" wrap="square" lIns="0" tIns="0" rIns="0" bIns="0" rtlCol="0">
            <a:spAutoFit/>
          </a:bodyPr>
          <a:lstStyle/>
          <a:p>
            <a:pPr marL="12700">
              <a:lnSpc>
                <a:spcPts val="1910"/>
              </a:lnSpc>
            </a:pPr>
            <a:r>
              <a:rPr spc="-25" dirty="0">
                <a:latin typeface="Arial MT"/>
                <a:cs typeface="Arial MT"/>
              </a:rPr>
              <a:t>2.</a:t>
            </a:r>
            <a:endParaRPr>
              <a:latin typeface="Arial MT"/>
              <a:cs typeface="Arial MT"/>
            </a:endParaRPr>
          </a:p>
          <a:p>
            <a:pPr marL="12700">
              <a:lnSpc>
                <a:spcPts val="1980"/>
              </a:lnSpc>
            </a:pPr>
            <a:r>
              <a:rPr spc="-50" dirty="0">
                <a:latin typeface="Arial MT"/>
                <a:cs typeface="Arial MT"/>
              </a:rPr>
              <a:t>5</a:t>
            </a:r>
            <a:endParaRPr>
              <a:latin typeface="Arial MT"/>
              <a:cs typeface="Arial MT"/>
            </a:endParaRPr>
          </a:p>
        </p:txBody>
      </p:sp>
      <p:sp>
        <p:nvSpPr>
          <p:cNvPr id="80" name="object 80"/>
          <p:cNvSpPr txBox="1"/>
          <p:nvPr/>
        </p:nvSpPr>
        <p:spPr>
          <a:xfrm>
            <a:off x="5190236" y="6278995"/>
            <a:ext cx="153035" cy="269304"/>
          </a:xfrm>
          <a:prstGeom prst="rect">
            <a:avLst/>
          </a:prstGeom>
        </p:spPr>
        <p:txBody>
          <a:bodyPr vert="horz" wrap="square" lIns="0" tIns="0" rIns="0" bIns="0" rtlCol="0">
            <a:spAutoFit/>
          </a:bodyPr>
          <a:lstStyle/>
          <a:p>
            <a:pPr marL="12700">
              <a:lnSpc>
                <a:spcPts val="2090"/>
              </a:lnSpc>
            </a:pPr>
            <a:r>
              <a:rPr spc="-50" dirty="0">
                <a:latin typeface="Arial MT"/>
                <a:cs typeface="Arial MT"/>
              </a:rPr>
              <a:t>3</a:t>
            </a:r>
            <a:endParaRPr>
              <a:latin typeface="Arial MT"/>
              <a:cs typeface="Arial MT"/>
            </a:endParaRPr>
          </a:p>
        </p:txBody>
      </p:sp>
      <p:sp>
        <p:nvSpPr>
          <p:cNvPr id="81" name="object 81"/>
          <p:cNvSpPr txBox="1"/>
          <p:nvPr/>
        </p:nvSpPr>
        <p:spPr>
          <a:xfrm>
            <a:off x="2329688" y="6282043"/>
            <a:ext cx="153035" cy="269304"/>
          </a:xfrm>
          <a:prstGeom prst="rect">
            <a:avLst/>
          </a:prstGeom>
        </p:spPr>
        <p:txBody>
          <a:bodyPr vert="horz" wrap="square" lIns="0" tIns="0" rIns="0" bIns="0" rtlCol="0">
            <a:spAutoFit/>
          </a:bodyPr>
          <a:lstStyle/>
          <a:p>
            <a:pPr marL="12700">
              <a:lnSpc>
                <a:spcPts val="2090"/>
              </a:lnSpc>
            </a:pPr>
            <a:r>
              <a:rPr spc="-50" dirty="0">
                <a:latin typeface="Arial MT"/>
                <a:cs typeface="Arial MT"/>
              </a:rPr>
              <a:t>3</a:t>
            </a:r>
            <a:endParaRPr>
              <a:latin typeface="Arial MT"/>
              <a:cs typeface="Arial MT"/>
            </a:endParaRPr>
          </a:p>
        </p:txBody>
      </p:sp>
      <p:sp>
        <p:nvSpPr>
          <p:cNvPr id="82" name="object 82"/>
          <p:cNvSpPr txBox="1"/>
          <p:nvPr/>
        </p:nvSpPr>
        <p:spPr>
          <a:xfrm>
            <a:off x="2969134" y="6282043"/>
            <a:ext cx="153035" cy="269304"/>
          </a:xfrm>
          <a:prstGeom prst="rect">
            <a:avLst/>
          </a:prstGeom>
        </p:spPr>
        <p:txBody>
          <a:bodyPr vert="horz" wrap="square" lIns="0" tIns="0" rIns="0" bIns="0" rtlCol="0">
            <a:spAutoFit/>
          </a:bodyPr>
          <a:lstStyle/>
          <a:p>
            <a:pPr marL="12700">
              <a:lnSpc>
                <a:spcPts val="2090"/>
              </a:lnSpc>
            </a:pPr>
            <a:r>
              <a:rPr spc="-50" dirty="0">
                <a:latin typeface="Arial MT"/>
                <a:cs typeface="Arial MT"/>
              </a:rPr>
              <a:t>3</a:t>
            </a:r>
            <a:endParaRPr>
              <a:latin typeface="Arial MT"/>
              <a:cs typeface="Arial MT"/>
            </a:endParaRPr>
          </a:p>
        </p:txBody>
      </p:sp>
      <p:sp>
        <p:nvSpPr>
          <p:cNvPr id="84" name="object 2">
            <a:extLst>
              <a:ext uri="{FF2B5EF4-FFF2-40B4-BE49-F238E27FC236}">
                <a16:creationId xmlns:a16="http://schemas.microsoft.com/office/drawing/2014/main" id="{11F3DE25-BD1C-73BB-0B5B-A5DAE967304B}"/>
              </a:ext>
            </a:extLst>
          </p:cNvPr>
          <p:cNvSpPr txBox="1">
            <a:spLocks/>
          </p:cNvSpPr>
          <p:nvPr/>
        </p:nvSpPr>
        <p:spPr>
          <a:xfrm>
            <a:off x="-2985466" y="-48597"/>
            <a:ext cx="871468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2400" i="1" kern="0" dirty="0"/>
              <a:t>ML: Pattern Recognition</a:t>
            </a:r>
            <a:endParaRPr kumimoji="0" lang="fr-FR" sz="2400" b="1" i="1" u="none" strike="noStrike" kern="0" cap="none" spc="-10" normalizeH="0" baseline="0" noProof="0" dirty="0">
              <a:ln>
                <a:noFill/>
              </a:ln>
              <a:solidFill>
                <a:srgbClr val="3333CC"/>
              </a:solidFill>
              <a:effectLst/>
              <a:uLnTx/>
              <a:uFillTx/>
              <a:latin typeface="Arial"/>
              <a:ea typeface="+mj-ea"/>
              <a:cs typeface="Arial"/>
            </a:endParaRPr>
          </a:p>
        </p:txBody>
      </p:sp>
      <p:sp>
        <p:nvSpPr>
          <p:cNvPr id="85" name="Espace réservé du numéro de diapositive 16">
            <a:extLst>
              <a:ext uri="{FF2B5EF4-FFF2-40B4-BE49-F238E27FC236}">
                <a16:creationId xmlns:a16="http://schemas.microsoft.com/office/drawing/2014/main" id="{DAC7A1F6-FEA3-2811-B61D-F82B2A610544}"/>
              </a:ext>
            </a:extLst>
          </p:cNvPr>
          <p:cNvSpPr txBox="1">
            <a:spLocks/>
          </p:cNvSpPr>
          <p:nvPr/>
        </p:nvSpPr>
        <p:spPr>
          <a:xfrm>
            <a:off x="11669486" y="6550818"/>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24</a:t>
            </a:fld>
            <a:endParaRPr lang="fr-FR" sz="13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1011936"/>
            <a:ext cx="379730" cy="76200"/>
          </a:xfrm>
          <a:custGeom>
            <a:avLst/>
            <a:gdLst/>
            <a:ahLst/>
            <a:cxnLst/>
            <a:rect l="l" t="t" r="r" b="b"/>
            <a:pathLst>
              <a:path w="379730" h="76200">
                <a:moveTo>
                  <a:pt x="0" y="76200"/>
                </a:moveTo>
                <a:lnTo>
                  <a:pt x="379476" y="76200"/>
                </a:lnTo>
                <a:lnTo>
                  <a:pt x="379476" y="0"/>
                </a:lnTo>
                <a:lnTo>
                  <a:pt x="0" y="0"/>
                </a:lnTo>
                <a:lnTo>
                  <a:pt x="0" y="76200"/>
                </a:lnTo>
                <a:close/>
              </a:path>
            </a:pathLst>
          </a:custGeom>
          <a:solidFill>
            <a:srgbClr val="B40000"/>
          </a:solidFill>
        </p:spPr>
        <p:txBody>
          <a:bodyPr wrap="square" lIns="0" tIns="0" rIns="0" bIns="0" rtlCol="0"/>
          <a:lstStyle/>
          <a:p>
            <a:endParaRPr/>
          </a:p>
        </p:txBody>
      </p:sp>
      <p:sp>
        <p:nvSpPr>
          <p:cNvPr id="3" name="object 3"/>
          <p:cNvSpPr/>
          <p:nvPr/>
        </p:nvSpPr>
        <p:spPr>
          <a:xfrm>
            <a:off x="3733419" y="1011936"/>
            <a:ext cx="386080" cy="76200"/>
          </a:xfrm>
          <a:custGeom>
            <a:avLst/>
            <a:gdLst/>
            <a:ahLst/>
            <a:cxnLst/>
            <a:rect l="l" t="t" r="r" b="b"/>
            <a:pathLst>
              <a:path w="386080" h="76200">
                <a:moveTo>
                  <a:pt x="0" y="76200"/>
                </a:moveTo>
                <a:lnTo>
                  <a:pt x="385953" y="76200"/>
                </a:lnTo>
                <a:lnTo>
                  <a:pt x="385953" y="0"/>
                </a:lnTo>
                <a:lnTo>
                  <a:pt x="0" y="0"/>
                </a:lnTo>
                <a:lnTo>
                  <a:pt x="0" y="76200"/>
                </a:lnTo>
                <a:close/>
              </a:path>
            </a:pathLst>
          </a:custGeom>
          <a:solidFill>
            <a:srgbClr val="B40000"/>
          </a:solidFill>
        </p:spPr>
        <p:txBody>
          <a:bodyPr wrap="square" lIns="0" tIns="0" rIns="0" bIns="0" rtlCol="0"/>
          <a:lstStyle/>
          <a:p>
            <a:endParaRPr/>
          </a:p>
        </p:txBody>
      </p:sp>
      <p:sp>
        <p:nvSpPr>
          <p:cNvPr id="4" name="object 4"/>
          <p:cNvSpPr/>
          <p:nvPr/>
        </p:nvSpPr>
        <p:spPr>
          <a:xfrm>
            <a:off x="6010276" y="1011936"/>
            <a:ext cx="4656455" cy="76200"/>
          </a:xfrm>
          <a:custGeom>
            <a:avLst/>
            <a:gdLst/>
            <a:ahLst/>
            <a:cxnLst/>
            <a:rect l="l" t="t" r="r" b="b"/>
            <a:pathLst>
              <a:path w="4656455" h="76200">
                <a:moveTo>
                  <a:pt x="0" y="76200"/>
                </a:moveTo>
                <a:lnTo>
                  <a:pt x="4656201" y="76200"/>
                </a:lnTo>
                <a:lnTo>
                  <a:pt x="4656201" y="0"/>
                </a:lnTo>
                <a:lnTo>
                  <a:pt x="0" y="0"/>
                </a:lnTo>
                <a:lnTo>
                  <a:pt x="0" y="76200"/>
                </a:lnTo>
                <a:close/>
              </a:path>
            </a:pathLst>
          </a:custGeom>
          <a:solidFill>
            <a:srgbClr val="B40000"/>
          </a:solidFill>
        </p:spPr>
        <p:txBody>
          <a:bodyPr wrap="square" lIns="0" tIns="0" rIns="0" bIns="0" rtlCol="0"/>
          <a:lstStyle/>
          <a:p>
            <a:endParaRPr/>
          </a:p>
        </p:txBody>
      </p:sp>
      <p:sp>
        <p:nvSpPr>
          <p:cNvPr id="5" name="object 5"/>
          <p:cNvSpPr/>
          <p:nvPr/>
        </p:nvSpPr>
        <p:spPr>
          <a:xfrm>
            <a:off x="1524000" y="1098803"/>
            <a:ext cx="379730" cy="12700"/>
          </a:xfrm>
          <a:custGeom>
            <a:avLst/>
            <a:gdLst/>
            <a:ahLst/>
            <a:cxnLst/>
            <a:rect l="l" t="t" r="r" b="b"/>
            <a:pathLst>
              <a:path w="379730" h="12700">
                <a:moveTo>
                  <a:pt x="0" y="12192"/>
                </a:moveTo>
                <a:lnTo>
                  <a:pt x="379476" y="12192"/>
                </a:lnTo>
                <a:lnTo>
                  <a:pt x="379476" y="0"/>
                </a:lnTo>
                <a:lnTo>
                  <a:pt x="0" y="0"/>
                </a:lnTo>
                <a:lnTo>
                  <a:pt x="0" y="12192"/>
                </a:lnTo>
                <a:close/>
              </a:path>
            </a:pathLst>
          </a:custGeom>
          <a:solidFill>
            <a:srgbClr val="B40000"/>
          </a:solidFill>
        </p:spPr>
        <p:txBody>
          <a:bodyPr wrap="square" lIns="0" tIns="0" rIns="0" bIns="0" rtlCol="0"/>
          <a:lstStyle/>
          <a:p>
            <a:endParaRPr/>
          </a:p>
        </p:txBody>
      </p:sp>
      <p:sp>
        <p:nvSpPr>
          <p:cNvPr id="6" name="object 6"/>
          <p:cNvSpPr/>
          <p:nvPr/>
        </p:nvSpPr>
        <p:spPr>
          <a:xfrm>
            <a:off x="3733419" y="1098803"/>
            <a:ext cx="386080" cy="12700"/>
          </a:xfrm>
          <a:custGeom>
            <a:avLst/>
            <a:gdLst/>
            <a:ahLst/>
            <a:cxnLst/>
            <a:rect l="l" t="t" r="r" b="b"/>
            <a:pathLst>
              <a:path w="386080" h="12700">
                <a:moveTo>
                  <a:pt x="0" y="12192"/>
                </a:moveTo>
                <a:lnTo>
                  <a:pt x="385953" y="12192"/>
                </a:lnTo>
                <a:lnTo>
                  <a:pt x="385953" y="0"/>
                </a:lnTo>
                <a:lnTo>
                  <a:pt x="0" y="0"/>
                </a:lnTo>
                <a:lnTo>
                  <a:pt x="0" y="12192"/>
                </a:lnTo>
                <a:close/>
              </a:path>
            </a:pathLst>
          </a:custGeom>
          <a:solidFill>
            <a:srgbClr val="B40000"/>
          </a:solidFill>
        </p:spPr>
        <p:txBody>
          <a:bodyPr wrap="square" lIns="0" tIns="0" rIns="0" bIns="0" rtlCol="0"/>
          <a:lstStyle/>
          <a:p>
            <a:endParaRPr/>
          </a:p>
        </p:txBody>
      </p:sp>
      <p:sp>
        <p:nvSpPr>
          <p:cNvPr id="7" name="object 7"/>
          <p:cNvSpPr/>
          <p:nvPr/>
        </p:nvSpPr>
        <p:spPr>
          <a:xfrm>
            <a:off x="6010276" y="1098803"/>
            <a:ext cx="4656455" cy="12700"/>
          </a:xfrm>
          <a:custGeom>
            <a:avLst/>
            <a:gdLst/>
            <a:ahLst/>
            <a:cxnLst/>
            <a:rect l="l" t="t" r="r" b="b"/>
            <a:pathLst>
              <a:path w="4656455" h="12700">
                <a:moveTo>
                  <a:pt x="0" y="12192"/>
                </a:moveTo>
                <a:lnTo>
                  <a:pt x="4656201" y="12192"/>
                </a:lnTo>
                <a:lnTo>
                  <a:pt x="4656201" y="0"/>
                </a:lnTo>
                <a:lnTo>
                  <a:pt x="0" y="0"/>
                </a:lnTo>
                <a:lnTo>
                  <a:pt x="0" y="12192"/>
                </a:lnTo>
                <a:close/>
              </a:path>
            </a:pathLst>
          </a:custGeom>
          <a:solidFill>
            <a:srgbClr val="B40000"/>
          </a:solidFill>
        </p:spPr>
        <p:txBody>
          <a:bodyPr wrap="square" lIns="0" tIns="0" rIns="0" bIns="0" rtlCol="0"/>
          <a:lstStyle/>
          <a:p>
            <a:endParaRPr/>
          </a:p>
        </p:txBody>
      </p:sp>
      <p:sp>
        <p:nvSpPr>
          <p:cNvPr id="8" name="object 8"/>
          <p:cNvSpPr/>
          <p:nvPr/>
        </p:nvSpPr>
        <p:spPr>
          <a:xfrm>
            <a:off x="1524000" y="1126236"/>
            <a:ext cx="379730" cy="12700"/>
          </a:xfrm>
          <a:custGeom>
            <a:avLst/>
            <a:gdLst/>
            <a:ahLst/>
            <a:cxnLst/>
            <a:rect l="l" t="t" r="r" b="b"/>
            <a:pathLst>
              <a:path w="379730" h="12700">
                <a:moveTo>
                  <a:pt x="0" y="12192"/>
                </a:moveTo>
                <a:lnTo>
                  <a:pt x="379476" y="12192"/>
                </a:lnTo>
                <a:lnTo>
                  <a:pt x="379476" y="0"/>
                </a:lnTo>
                <a:lnTo>
                  <a:pt x="0" y="0"/>
                </a:lnTo>
                <a:lnTo>
                  <a:pt x="0" y="12192"/>
                </a:lnTo>
                <a:close/>
              </a:path>
            </a:pathLst>
          </a:custGeom>
          <a:solidFill>
            <a:srgbClr val="B40000"/>
          </a:solidFill>
        </p:spPr>
        <p:txBody>
          <a:bodyPr wrap="square" lIns="0" tIns="0" rIns="0" bIns="0" rtlCol="0"/>
          <a:lstStyle/>
          <a:p>
            <a:endParaRPr/>
          </a:p>
        </p:txBody>
      </p:sp>
      <p:sp>
        <p:nvSpPr>
          <p:cNvPr id="9" name="object 9"/>
          <p:cNvSpPr/>
          <p:nvPr/>
        </p:nvSpPr>
        <p:spPr>
          <a:xfrm>
            <a:off x="3733419" y="1126236"/>
            <a:ext cx="386080" cy="12700"/>
          </a:xfrm>
          <a:custGeom>
            <a:avLst/>
            <a:gdLst/>
            <a:ahLst/>
            <a:cxnLst/>
            <a:rect l="l" t="t" r="r" b="b"/>
            <a:pathLst>
              <a:path w="386080" h="12700">
                <a:moveTo>
                  <a:pt x="0" y="12192"/>
                </a:moveTo>
                <a:lnTo>
                  <a:pt x="385953" y="12192"/>
                </a:lnTo>
                <a:lnTo>
                  <a:pt x="385953" y="0"/>
                </a:lnTo>
                <a:lnTo>
                  <a:pt x="0" y="0"/>
                </a:lnTo>
                <a:lnTo>
                  <a:pt x="0" y="12192"/>
                </a:lnTo>
                <a:close/>
              </a:path>
            </a:pathLst>
          </a:custGeom>
          <a:solidFill>
            <a:srgbClr val="B40000"/>
          </a:solidFill>
        </p:spPr>
        <p:txBody>
          <a:bodyPr wrap="square" lIns="0" tIns="0" rIns="0" bIns="0" rtlCol="0"/>
          <a:lstStyle/>
          <a:p>
            <a:endParaRPr/>
          </a:p>
        </p:txBody>
      </p:sp>
      <p:sp>
        <p:nvSpPr>
          <p:cNvPr id="10" name="object 10"/>
          <p:cNvSpPr/>
          <p:nvPr/>
        </p:nvSpPr>
        <p:spPr>
          <a:xfrm>
            <a:off x="6010276" y="1126236"/>
            <a:ext cx="2851785" cy="12700"/>
          </a:xfrm>
          <a:custGeom>
            <a:avLst/>
            <a:gdLst/>
            <a:ahLst/>
            <a:cxnLst/>
            <a:rect l="l" t="t" r="r" b="b"/>
            <a:pathLst>
              <a:path w="2851784" h="12700">
                <a:moveTo>
                  <a:pt x="0" y="12192"/>
                </a:moveTo>
                <a:lnTo>
                  <a:pt x="2851784" y="12192"/>
                </a:lnTo>
                <a:lnTo>
                  <a:pt x="2851784" y="0"/>
                </a:lnTo>
                <a:lnTo>
                  <a:pt x="0" y="0"/>
                </a:lnTo>
                <a:lnTo>
                  <a:pt x="0" y="12192"/>
                </a:lnTo>
                <a:close/>
              </a:path>
            </a:pathLst>
          </a:custGeom>
          <a:solidFill>
            <a:srgbClr val="B40000"/>
          </a:solidFill>
        </p:spPr>
        <p:txBody>
          <a:bodyPr wrap="square" lIns="0" tIns="0" rIns="0" bIns="0" rtlCol="0"/>
          <a:lstStyle/>
          <a:p>
            <a:endParaRPr/>
          </a:p>
        </p:txBody>
      </p:sp>
      <p:sp>
        <p:nvSpPr>
          <p:cNvPr id="11" name="object 11"/>
          <p:cNvSpPr/>
          <p:nvPr/>
        </p:nvSpPr>
        <p:spPr>
          <a:xfrm>
            <a:off x="9319259" y="1126236"/>
            <a:ext cx="152400" cy="12700"/>
          </a:xfrm>
          <a:custGeom>
            <a:avLst/>
            <a:gdLst/>
            <a:ahLst/>
            <a:cxnLst/>
            <a:rect l="l" t="t" r="r" b="b"/>
            <a:pathLst>
              <a:path w="152400" h="12700">
                <a:moveTo>
                  <a:pt x="0" y="12192"/>
                </a:moveTo>
                <a:lnTo>
                  <a:pt x="152400" y="12192"/>
                </a:lnTo>
                <a:lnTo>
                  <a:pt x="152400" y="0"/>
                </a:lnTo>
                <a:lnTo>
                  <a:pt x="0" y="0"/>
                </a:lnTo>
                <a:lnTo>
                  <a:pt x="0" y="12192"/>
                </a:lnTo>
                <a:close/>
              </a:path>
            </a:pathLst>
          </a:custGeom>
          <a:solidFill>
            <a:srgbClr val="B40000"/>
          </a:solidFill>
        </p:spPr>
        <p:txBody>
          <a:bodyPr wrap="square" lIns="0" tIns="0" rIns="0" bIns="0" rtlCol="0"/>
          <a:lstStyle/>
          <a:p>
            <a:endParaRPr/>
          </a:p>
        </p:txBody>
      </p:sp>
      <p:sp>
        <p:nvSpPr>
          <p:cNvPr id="12" name="object 12"/>
          <p:cNvSpPr/>
          <p:nvPr/>
        </p:nvSpPr>
        <p:spPr>
          <a:xfrm>
            <a:off x="9928859" y="1126236"/>
            <a:ext cx="737870" cy="12700"/>
          </a:xfrm>
          <a:custGeom>
            <a:avLst/>
            <a:gdLst/>
            <a:ahLst/>
            <a:cxnLst/>
            <a:rect l="l" t="t" r="r" b="b"/>
            <a:pathLst>
              <a:path w="737870" h="12700">
                <a:moveTo>
                  <a:pt x="0" y="12192"/>
                </a:moveTo>
                <a:lnTo>
                  <a:pt x="737616" y="12192"/>
                </a:lnTo>
                <a:lnTo>
                  <a:pt x="737616" y="0"/>
                </a:lnTo>
                <a:lnTo>
                  <a:pt x="0" y="0"/>
                </a:lnTo>
                <a:lnTo>
                  <a:pt x="0" y="12192"/>
                </a:lnTo>
                <a:close/>
              </a:path>
            </a:pathLst>
          </a:custGeom>
          <a:solidFill>
            <a:srgbClr val="B40000"/>
          </a:solidFill>
        </p:spPr>
        <p:txBody>
          <a:bodyPr wrap="square" lIns="0" tIns="0" rIns="0" bIns="0" rtlCol="0"/>
          <a:lstStyle/>
          <a:p>
            <a:endParaRPr/>
          </a:p>
        </p:txBody>
      </p:sp>
      <p:pic>
        <p:nvPicPr>
          <p:cNvPr id="13" name="object 13"/>
          <p:cNvPicPr/>
          <p:nvPr/>
        </p:nvPicPr>
        <p:blipFill>
          <a:blip r:embed="rId2" cstate="print"/>
          <a:stretch>
            <a:fillRect/>
          </a:stretch>
        </p:blipFill>
        <p:spPr>
          <a:xfrm>
            <a:off x="6289547" y="406908"/>
            <a:ext cx="1524000" cy="1885188"/>
          </a:xfrm>
          <a:prstGeom prst="rect">
            <a:avLst/>
          </a:prstGeom>
        </p:spPr>
      </p:pic>
      <p:grpSp>
        <p:nvGrpSpPr>
          <p:cNvPr id="14" name="object 14"/>
          <p:cNvGrpSpPr/>
          <p:nvPr/>
        </p:nvGrpSpPr>
        <p:grpSpPr>
          <a:xfrm>
            <a:off x="1894078" y="924813"/>
            <a:ext cx="1850389" cy="5727700"/>
            <a:chOff x="370077" y="924813"/>
            <a:chExt cx="1850389" cy="5727700"/>
          </a:xfrm>
        </p:grpSpPr>
        <p:sp>
          <p:nvSpPr>
            <p:cNvPr id="15" name="object 15"/>
            <p:cNvSpPr/>
            <p:nvPr/>
          </p:nvSpPr>
          <p:spPr>
            <a:xfrm>
              <a:off x="379475" y="934211"/>
              <a:ext cx="1830070" cy="5707380"/>
            </a:xfrm>
            <a:custGeom>
              <a:avLst/>
              <a:gdLst/>
              <a:ahLst/>
              <a:cxnLst/>
              <a:rect l="l" t="t" r="r" b="b"/>
              <a:pathLst>
                <a:path w="1830070" h="5707380">
                  <a:moveTo>
                    <a:pt x="1829943" y="0"/>
                  </a:moveTo>
                  <a:lnTo>
                    <a:pt x="0" y="0"/>
                  </a:lnTo>
                  <a:lnTo>
                    <a:pt x="0" y="5707126"/>
                  </a:lnTo>
                  <a:lnTo>
                    <a:pt x="1829943" y="5707126"/>
                  </a:lnTo>
                  <a:lnTo>
                    <a:pt x="1829943" y="0"/>
                  </a:lnTo>
                  <a:close/>
                </a:path>
              </a:pathLst>
            </a:custGeom>
            <a:solidFill>
              <a:srgbClr val="EAEAEA"/>
            </a:solidFill>
          </p:spPr>
          <p:txBody>
            <a:bodyPr wrap="square" lIns="0" tIns="0" rIns="0" bIns="0" rtlCol="0"/>
            <a:lstStyle/>
            <a:p>
              <a:endParaRPr/>
            </a:p>
          </p:txBody>
        </p:sp>
        <p:sp>
          <p:nvSpPr>
            <p:cNvPr id="16" name="object 16"/>
            <p:cNvSpPr/>
            <p:nvPr/>
          </p:nvSpPr>
          <p:spPr>
            <a:xfrm>
              <a:off x="380237" y="934973"/>
              <a:ext cx="1830070" cy="5707380"/>
            </a:xfrm>
            <a:custGeom>
              <a:avLst/>
              <a:gdLst/>
              <a:ahLst/>
              <a:cxnLst/>
              <a:rect l="l" t="t" r="r" b="b"/>
              <a:pathLst>
                <a:path w="1830070" h="5707380">
                  <a:moveTo>
                    <a:pt x="0" y="5707126"/>
                  </a:moveTo>
                  <a:lnTo>
                    <a:pt x="1829943" y="5707126"/>
                  </a:lnTo>
                  <a:lnTo>
                    <a:pt x="1829943" y="0"/>
                  </a:lnTo>
                  <a:lnTo>
                    <a:pt x="0" y="0"/>
                  </a:lnTo>
                  <a:lnTo>
                    <a:pt x="0" y="5707126"/>
                  </a:lnTo>
                  <a:close/>
                </a:path>
              </a:pathLst>
            </a:custGeom>
            <a:ln w="19812">
              <a:solidFill>
                <a:srgbClr val="808080"/>
              </a:solidFill>
            </a:ln>
          </p:spPr>
          <p:txBody>
            <a:bodyPr wrap="square" lIns="0" tIns="0" rIns="0" bIns="0" rtlCol="0"/>
            <a:lstStyle/>
            <a:p>
              <a:endParaRPr/>
            </a:p>
          </p:txBody>
        </p:sp>
      </p:grpSp>
      <p:sp>
        <p:nvSpPr>
          <p:cNvPr id="17" name="object 17"/>
          <p:cNvSpPr txBox="1"/>
          <p:nvPr/>
        </p:nvSpPr>
        <p:spPr>
          <a:xfrm>
            <a:off x="2095601" y="971169"/>
            <a:ext cx="1367790" cy="574040"/>
          </a:xfrm>
          <a:prstGeom prst="rect">
            <a:avLst/>
          </a:prstGeom>
        </p:spPr>
        <p:txBody>
          <a:bodyPr vert="horz" wrap="square" lIns="0" tIns="12700" rIns="0" bIns="0" rtlCol="0">
            <a:spAutoFit/>
          </a:bodyPr>
          <a:lstStyle/>
          <a:p>
            <a:pPr marL="300355" marR="5080" indent="-288290">
              <a:spcBef>
                <a:spcPts val="100"/>
              </a:spcBef>
            </a:pPr>
            <a:r>
              <a:rPr b="1" dirty="0">
                <a:solidFill>
                  <a:srgbClr val="0000FF"/>
                </a:solidFill>
                <a:latin typeface="Arial"/>
                <a:cs typeface="Arial"/>
              </a:rPr>
              <a:t>Examples</a:t>
            </a:r>
            <a:r>
              <a:rPr b="1" spc="-75" dirty="0">
                <a:solidFill>
                  <a:srgbClr val="0000FF"/>
                </a:solidFill>
                <a:latin typeface="Arial"/>
                <a:cs typeface="Arial"/>
              </a:rPr>
              <a:t> </a:t>
            </a:r>
            <a:r>
              <a:rPr b="1" spc="-25" dirty="0">
                <a:solidFill>
                  <a:srgbClr val="0000FF"/>
                </a:solidFill>
                <a:latin typeface="Arial"/>
                <a:cs typeface="Arial"/>
              </a:rPr>
              <a:t>of </a:t>
            </a:r>
            <a:r>
              <a:rPr b="1" dirty="0">
                <a:solidFill>
                  <a:srgbClr val="0000FF"/>
                </a:solidFill>
                <a:latin typeface="Arial"/>
                <a:cs typeface="Arial"/>
              </a:rPr>
              <a:t>class</a:t>
            </a:r>
            <a:r>
              <a:rPr b="1" spc="-229" dirty="0">
                <a:solidFill>
                  <a:srgbClr val="0000FF"/>
                </a:solidFill>
                <a:latin typeface="Arial"/>
                <a:cs typeface="Arial"/>
              </a:rPr>
              <a:t> </a:t>
            </a:r>
            <a:r>
              <a:rPr b="1" spc="-50" dirty="0">
                <a:solidFill>
                  <a:srgbClr val="0000FF"/>
                </a:solidFill>
                <a:latin typeface="Arial"/>
                <a:cs typeface="Arial"/>
              </a:rPr>
              <a:t>A</a:t>
            </a:r>
            <a:endParaRPr>
              <a:latin typeface="Arial"/>
              <a:cs typeface="Arial"/>
            </a:endParaRPr>
          </a:p>
        </p:txBody>
      </p:sp>
      <p:grpSp>
        <p:nvGrpSpPr>
          <p:cNvPr id="18" name="object 18"/>
          <p:cNvGrpSpPr/>
          <p:nvPr/>
        </p:nvGrpSpPr>
        <p:grpSpPr>
          <a:xfrm>
            <a:off x="2232660" y="2199133"/>
            <a:ext cx="1076325" cy="4131945"/>
            <a:chOff x="708659" y="2199132"/>
            <a:chExt cx="1076325" cy="4131945"/>
          </a:xfrm>
        </p:grpSpPr>
        <p:sp>
          <p:nvSpPr>
            <p:cNvPr id="19" name="object 19"/>
            <p:cNvSpPr/>
            <p:nvPr/>
          </p:nvSpPr>
          <p:spPr>
            <a:xfrm>
              <a:off x="713231" y="6021323"/>
              <a:ext cx="457200" cy="304800"/>
            </a:xfrm>
            <a:custGeom>
              <a:avLst/>
              <a:gdLst/>
              <a:ahLst/>
              <a:cxnLst/>
              <a:rect l="l" t="t" r="r" b="b"/>
              <a:pathLst>
                <a:path w="457200" h="304800">
                  <a:moveTo>
                    <a:pt x="457200" y="0"/>
                  </a:moveTo>
                  <a:lnTo>
                    <a:pt x="0" y="0"/>
                  </a:lnTo>
                  <a:lnTo>
                    <a:pt x="0" y="304799"/>
                  </a:lnTo>
                  <a:lnTo>
                    <a:pt x="457200" y="304799"/>
                  </a:lnTo>
                  <a:lnTo>
                    <a:pt x="457200" y="0"/>
                  </a:lnTo>
                  <a:close/>
                </a:path>
              </a:pathLst>
            </a:custGeom>
            <a:solidFill>
              <a:srgbClr val="008000"/>
            </a:solidFill>
          </p:spPr>
          <p:txBody>
            <a:bodyPr wrap="square" lIns="0" tIns="0" rIns="0" bIns="0" rtlCol="0"/>
            <a:lstStyle/>
            <a:p>
              <a:endParaRPr/>
            </a:p>
          </p:txBody>
        </p:sp>
        <p:sp>
          <p:nvSpPr>
            <p:cNvPr id="20" name="object 20"/>
            <p:cNvSpPr/>
            <p:nvPr/>
          </p:nvSpPr>
          <p:spPr>
            <a:xfrm>
              <a:off x="713231" y="6021323"/>
              <a:ext cx="457200" cy="304800"/>
            </a:xfrm>
            <a:custGeom>
              <a:avLst/>
              <a:gdLst/>
              <a:ahLst/>
              <a:cxnLst/>
              <a:rect l="l" t="t" r="r" b="b"/>
              <a:pathLst>
                <a:path w="457200" h="304800">
                  <a:moveTo>
                    <a:pt x="0" y="304799"/>
                  </a:moveTo>
                  <a:lnTo>
                    <a:pt x="457200" y="304799"/>
                  </a:lnTo>
                  <a:lnTo>
                    <a:pt x="457200" y="0"/>
                  </a:lnTo>
                  <a:lnTo>
                    <a:pt x="0" y="0"/>
                  </a:lnTo>
                  <a:lnTo>
                    <a:pt x="0" y="304799"/>
                  </a:lnTo>
                  <a:close/>
                </a:path>
              </a:pathLst>
            </a:custGeom>
            <a:ln w="9144">
              <a:solidFill>
                <a:srgbClr val="000000"/>
              </a:solidFill>
            </a:ln>
          </p:spPr>
          <p:txBody>
            <a:bodyPr wrap="square" lIns="0" tIns="0" rIns="0" bIns="0" rtlCol="0"/>
            <a:lstStyle/>
            <a:p>
              <a:endParaRPr/>
            </a:p>
          </p:txBody>
        </p:sp>
        <p:sp>
          <p:nvSpPr>
            <p:cNvPr id="21" name="object 21"/>
            <p:cNvSpPr/>
            <p:nvPr/>
          </p:nvSpPr>
          <p:spPr>
            <a:xfrm>
              <a:off x="1322831" y="5457444"/>
              <a:ext cx="457200" cy="868680"/>
            </a:xfrm>
            <a:custGeom>
              <a:avLst/>
              <a:gdLst/>
              <a:ahLst/>
              <a:cxnLst/>
              <a:rect l="l" t="t" r="r" b="b"/>
              <a:pathLst>
                <a:path w="457200" h="868679">
                  <a:moveTo>
                    <a:pt x="457200" y="0"/>
                  </a:moveTo>
                  <a:lnTo>
                    <a:pt x="0" y="0"/>
                  </a:lnTo>
                  <a:lnTo>
                    <a:pt x="0" y="868679"/>
                  </a:lnTo>
                  <a:lnTo>
                    <a:pt x="457200" y="868679"/>
                  </a:lnTo>
                  <a:lnTo>
                    <a:pt x="457200" y="0"/>
                  </a:lnTo>
                  <a:close/>
                </a:path>
              </a:pathLst>
            </a:custGeom>
            <a:solidFill>
              <a:srgbClr val="008000"/>
            </a:solidFill>
          </p:spPr>
          <p:txBody>
            <a:bodyPr wrap="square" lIns="0" tIns="0" rIns="0" bIns="0" rtlCol="0"/>
            <a:lstStyle/>
            <a:p>
              <a:endParaRPr/>
            </a:p>
          </p:txBody>
        </p:sp>
        <p:sp>
          <p:nvSpPr>
            <p:cNvPr id="22" name="object 22"/>
            <p:cNvSpPr/>
            <p:nvPr/>
          </p:nvSpPr>
          <p:spPr>
            <a:xfrm>
              <a:off x="1322831" y="5457444"/>
              <a:ext cx="457200" cy="868680"/>
            </a:xfrm>
            <a:custGeom>
              <a:avLst/>
              <a:gdLst/>
              <a:ahLst/>
              <a:cxnLst/>
              <a:rect l="l" t="t" r="r" b="b"/>
              <a:pathLst>
                <a:path w="457200" h="868679">
                  <a:moveTo>
                    <a:pt x="0" y="868679"/>
                  </a:moveTo>
                  <a:lnTo>
                    <a:pt x="457200" y="868679"/>
                  </a:lnTo>
                  <a:lnTo>
                    <a:pt x="457200" y="0"/>
                  </a:lnTo>
                  <a:lnTo>
                    <a:pt x="0" y="0"/>
                  </a:lnTo>
                  <a:lnTo>
                    <a:pt x="0" y="868679"/>
                  </a:lnTo>
                  <a:close/>
                </a:path>
              </a:pathLst>
            </a:custGeom>
            <a:ln w="9144">
              <a:solidFill>
                <a:srgbClr val="000000"/>
              </a:solidFill>
            </a:ln>
          </p:spPr>
          <p:txBody>
            <a:bodyPr wrap="square" lIns="0" tIns="0" rIns="0" bIns="0" rtlCol="0"/>
            <a:lstStyle/>
            <a:p>
              <a:endParaRPr/>
            </a:p>
          </p:txBody>
        </p:sp>
        <p:sp>
          <p:nvSpPr>
            <p:cNvPr id="23" name="object 23"/>
            <p:cNvSpPr/>
            <p:nvPr/>
          </p:nvSpPr>
          <p:spPr>
            <a:xfrm>
              <a:off x="713231" y="4344924"/>
              <a:ext cx="457200" cy="762000"/>
            </a:xfrm>
            <a:custGeom>
              <a:avLst/>
              <a:gdLst/>
              <a:ahLst/>
              <a:cxnLst/>
              <a:rect l="l" t="t" r="r" b="b"/>
              <a:pathLst>
                <a:path w="457200" h="762000">
                  <a:moveTo>
                    <a:pt x="457200" y="0"/>
                  </a:moveTo>
                  <a:lnTo>
                    <a:pt x="0" y="0"/>
                  </a:lnTo>
                  <a:lnTo>
                    <a:pt x="0" y="762000"/>
                  </a:lnTo>
                  <a:lnTo>
                    <a:pt x="457200" y="762000"/>
                  </a:lnTo>
                  <a:lnTo>
                    <a:pt x="457200" y="0"/>
                  </a:lnTo>
                  <a:close/>
                </a:path>
              </a:pathLst>
            </a:custGeom>
            <a:solidFill>
              <a:srgbClr val="008000"/>
            </a:solidFill>
          </p:spPr>
          <p:txBody>
            <a:bodyPr wrap="square" lIns="0" tIns="0" rIns="0" bIns="0" rtlCol="0"/>
            <a:lstStyle/>
            <a:p>
              <a:endParaRPr/>
            </a:p>
          </p:txBody>
        </p:sp>
        <p:sp>
          <p:nvSpPr>
            <p:cNvPr id="24" name="object 24"/>
            <p:cNvSpPr/>
            <p:nvPr/>
          </p:nvSpPr>
          <p:spPr>
            <a:xfrm>
              <a:off x="713231" y="4344924"/>
              <a:ext cx="457200" cy="762000"/>
            </a:xfrm>
            <a:custGeom>
              <a:avLst/>
              <a:gdLst/>
              <a:ahLst/>
              <a:cxnLst/>
              <a:rect l="l" t="t" r="r" b="b"/>
              <a:pathLst>
                <a:path w="457200" h="762000">
                  <a:moveTo>
                    <a:pt x="0" y="762000"/>
                  </a:moveTo>
                  <a:lnTo>
                    <a:pt x="457200" y="762000"/>
                  </a:lnTo>
                  <a:lnTo>
                    <a:pt x="457200" y="0"/>
                  </a:lnTo>
                  <a:lnTo>
                    <a:pt x="0" y="0"/>
                  </a:lnTo>
                  <a:lnTo>
                    <a:pt x="0" y="762000"/>
                  </a:lnTo>
                  <a:close/>
                </a:path>
              </a:pathLst>
            </a:custGeom>
            <a:ln w="9144">
              <a:solidFill>
                <a:srgbClr val="000000"/>
              </a:solidFill>
            </a:ln>
          </p:spPr>
          <p:txBody>
            <a:bodyPr wrap="square" lIns="0" tIns="0" rIns="0" bIns="0" rtlCol="0"/>
            <a:lstStyle/>
            <a:p>
              <a:endParaRPr/>
            </a:p>
          </p:txBody>
        </p:sp>
        <p:sp>
          <p:nvSpPr>
            <p:cNvPr id="25" name="object 25"/>
            <p:cNvSpPr/>
            <p:nvPr/>
          </p:nvSpPr>
          <p:spPr>
            <a:xfrm>
              <a:off x="1322831" y="4858511"/>
              <a:ext cx="457200" cy="248285"/>
            </a:xfrm>
            <a:custGeom>
              <a:avLst/>
              <a:gdLst/>
              <a:ahLst/>
              <a:cxnLst/>
              <a:rect l="l" t="t" r="r" b="b"/>
              <a:pathLst>
                <a:path w="457200" h="248285">
                  <a:moveTo>
                    <a:pt x="457200" y="0"/>
                  </a:moveTo>
                  <a:lnTo>
                    <a:pt x="0" y="0"/>
                  </a:lnTo>
                  <a:lnTo>
                    <a:pt x="0" y="247904"/>
                  </a:lnTo>
                  <a:lnTo>
                    <a:pt x="457200" y="247904"/>
                  </a:lnTo>
                  <a:lnTo>
                    <a:pt x="457200" y="0"/>
                  </a:lnTo>
                  <a:close/>
                </a:path>
              </a:pathLst>
            </a:custGeom>
            <a:solidFill>
              <a:srgbClr val="008000"/>
            </a:solidFill>
          </p:spPr>
          <p:txBody>
            <a:bodyPr wrap="square" lIns="0" tIns="0" rIns="0" bIns="0" rtlCol="0"/>
            <a:lstStyle/>
            <a:p>
              <a:endParaRPr/>
            </a:p>
          </p:txBody>
        </p:sp>
        <p:sp>
          <p:nvSpPr>
            <p:cNvPr id="26" name="object 26"/>
            <p:cNvSpPr/>
            <p:nvPr/>
          </p:nvSpPr>
          <p:spPr>
            <a:xfrm>
              <a:off x="1322831" y="4858511"/>
              <a:ext cx="457200" cy="248285"/>
            </a:xfrm>
            <a:custGeom>
              <a:avLst/>
              <a:gdLst/>
              <a:ahLst/>
              <a:cxnLst/>
              <a:rect l="l" t="t" r="r" b="b"/>
              <a:pathLst>
                <a:path w="457200" h="248285">
                  <a:moveTo>
                    <a:pt x="0" y="247904"/>
                  </a:moveTo>
                  <a:lnTo>
                    <a:pt x="457200" y="247904"/>
                  </a:lnTo>
                  <a:lnTo>
                    <a:pt x="457200" y="0"/>
                  </a:lnTo>
                  <a:lnTo>
                    <a:pt x="0" y="0"/>
                  </a:lnTo>
                  <a:lnTo>
                    <a:pt x="0" y="247904"/>
                  </a:lnTo>
                  <a:close/>
                </a:path>
              </a:pathLst>
            </a:custGeom>
            <a:ln w="9144">
              <a:solidFill>
                <a:srgbClr val="000000"/>
              </a:solidFill>
            </a:ln>
          </p:spPr>
          <p:txBody>
            <a:bodyPr wrap="square" lIns="0" tIns="0" rIns="0" bIns="0" rtlCol="0"/>
            <a:lstStyle/>
            <a:p>
              <a:endParaRPr/>
            </a:p>
          </p:txBody>
        </p:sp>
        <p:sp>
          <p:nvSpPr>
            <p:cNvPr id="27" name="object 27"/>
            <p:cNvSpPr/>
            <p:nvPr/>
          </p:nvSpPr>
          <p:spPr>
            <a:xfrm>
              <a:off x="713231" y="3631689"/>
              <a:ext cx="457200" cy="103505"/>
            </a:xfrm>
            <a:custGeom>
              <a:avLst/>
              <a:gdLst/>
              <a:ahLst/>
              <a:cxnLst/>
              <a:rect l="l" t="t" r="r" b="b"/>
              <a:pathLst>
                <a:path w="457200" h="103504">
                  <a:moveTo>
                    <a:pt x="457200" y="0"/>
                  </a:moveTo>
                  <a:lnTo>
                    <a:pt x="0" y="0"/>
                  </a:lnTo>
                  <a:lnTo>
                    <a:pt x="0" y="103126"/>
                  </a:lnTo>
                  <a:lnTo>
                    <a:pt x="457200" y="103126"/>
                  </a:lnTo>
                  <a:lnTo>
                    <a:pt x="457200" y="0"/>
                  </a:lnTo>
                  <a:close/>
                </a:path>
              </a:pathLst>
            </a:custGeom>
            <a:solidFill>
              <a:srgbClr val="008000"/>
            </a:solidFill>
          </p:spPr>
          <p:txBody>
            <a:bodyPr wrap="square" lIns="0" tIns="0" rIns="0" bIns="0" rtlCol="0"/>
            <a:lstStyle/>
            <a:p>
              <a:endParaRPr/>
            </a:p>
          </p:txBody>
        </p:sp>
        <p:sp>
          <p:nvSpPr>
            <p:cNvPr id="28" name="object 28"/>
            <p:cNvSpPr/>
            <p:nvPr/>
          </p:nvSpPr>
          <p:spPr>
            <a:xfrm>
              <a:off x="713231" y="3631689"/>
              <a:ext cx="457200" cy="103505"/>
            </a:xfrm>
            <a:custGeom>
              <a:avLst/>
              <a:gdLst/>
              <a:ahLst/>
              <a:cxnLst/>
              <a:rect l="l" t="t" r="r" b="b"/>
              <a:pathLst>
                <a:path w="457200" h="103504">
                  <a:moveTo>
                    <a:pt x="0" y="103126"/>
                  </a:moveTo>
                  <a:lnTo>
                    <a:pt x="457200" y="103126"/>
                  </a:lnTo>
                  <a:lnTo>
                    <a:pt x="457200" y="0"/>
                  </a:lnTo>
                  <a:lnTo>
                    <a:pt x="0" y="0"/>
                  </a:lnTo>
                  <a:lnTo>
                    <a:pt x="0" y="103126"/>
                  </a:lnTo>
                  <a:close/>
                </a:path>
              </a:pathLst>
            </a:custGeom>
            <a:ln w="9144">
              <a:solidFill>
                <a:srgbClr val="000000"/>
              </a:solidFill>
            </a:ln>
          </p:spPr>
          <p:txBody>
            <a:bodyPr wrap="square" lIns="0" tIns="0" rIns="0" bIns="0" rtlCol="0"/>
            <a:lstStyle/>
            <a:p>
              <a:endParaRPr/>
            </a:p>
          </p:txBody>
        </p:sp>
        <p:sp>
          <p:nvSpPr>
            <p:cNvPr id="29" name="object 29"/>
            <p:cNvSpPr/>
            <p:nvPr/>
          </p:nvSpPr>
          <p:spPr>
            <a:xfrm>
              <a:off x="1322831" y="3201924"/>
              <a:ext cx="457200" cy="533400"/>
            </a:xfrm>
            <a:custGeom>
              <a:avLst/>
              <a:gdLst/>
              <a:ahLst/>
              <a:cxnLst/>
              <a:rect l="l" t="t" r="r" b="b"/>
              <a:pathLst>
                <a:path w="457200" h="533400">
                  <a:moveTo>
                    <a:pt x="457200" y="0"/>
                  </a:moveTo>
                  <a:lnTo>
                    <a:pt x="0" y="0"/>
                  </a:lnTo>
                  <a:lnTo>
                    <a:pt x="0" y="533400"/>
                  </a:lnTo>
                  <a:lnTo>
                    <a:pt x="457200" y="533400"/>
                  </a:lnTo>
                  <a:lnTo>
                    <a:pt x="457200" y="0"/>
                  </a:lnTo>
                  <a:close/>
                </a:path>
              </a:pathLst>
            </a:custGeom>
            <a:solidFill>
              <a:srgbClr val="008000"/>
            </a:solidFill>
          </p:spPr>
          <p:txBody>
            <a:bodyPr wrap="square" lIns="0" tIns="0" rIns="0" bIns="0" rtlCol="0"/>
            <a:lstStyle/>
            <a:p>
              <a:endParaRPr/>
            </a:p>
          </p:txBody>
        </p:sp>
        <p:sp>
          <p:nvSpPr>
            <p:cNvPr id="30" name="object 30"/>
            <p:cNvSpPr/>
            <p:nvPr/>
          </p:nvSpPr>
          <p:spPr>
            <a:xfrm>
              <a:off x="1322831" y="3201924"/>
              <a:ext cx="457200" cy="533400"/>
            </a:xfrm>
            <a:custGeom>
              <a:avLst/>
              <a:gdLst/>
              <a:ahLst/>
              <a:cxnLst/>
              <a:rect l="l" t="t" r="r" b="b"/>
              <a:pathLst>
                <a:path w="457200" h="533400">
                  <a:moveTo>
                    <a:pt x="0" y="533400"/>
                  </a:moveTo>
                  <a:lnTo>
                    <a:pt x="457200" y="533400"/>
                  </a:lnTo>
                  <a:lnTo>
                    <a:pt x="457200" y="0"/>
                  </a:lnTo>
                  <a:lnTo>
                    <a:pt x="0" y="0"/>
                  </a:lnTo>
                  <a:lnTo>
                    <a:pt x="0" y="533400"/>
                  </a:lnTo>
                  <a:close/>
                </a:path>
              </a:pathLst>
            </a:custGeom>
            <a:ln w="9144">
              <a:solidFill>
                <a:srgbClr val="000000"/>
              </a:solidFill>
            </a:ln>
          </p:spPr>
          <p:txBody>
            <a:bodyPr wrap="square" lIns="0" tIns="0" rIns="0" bIns="0" rtlCol="0"/>
            <a:lstStyle/>
            <a:p>
              <a:endParaRPr/>
            </a:p>
          </p:txBody>
        </p:sp>
        <p:sp>
          <p:nvSpPr>
            <p:cNvPr id="31" name="object 31"/>
            <p:cNvSpPr/>
            <p:nvPr/>
          </p:nvSpPr>
          <p:spPr>
            <a:xfrm>
              <a:off x="713231" y="2203704"/>
              <a:ext cx="457200" cy="388620"/>
            </a:xfrm>
            <a:custGeom>
              <a:avLst/>
              <a:gdLst/>
              <a:ahLst/>
              <a:cxnLst/>
              <a:rect l="l" t="t" r="r" b="b"/>
              <a:pathLst>
                <a:path w="457200" h="388619">
                  <a:moveTo>
                    <a:pt x="457200" y="0"/>
                  </a:moveTo>
                  <a:lnTo>
                    <a:pt x="0" y="0"/>
                  </a:lnTo>
                  <a:lnTo>
                    <a:pt x="0" y="388620"/>
                  </a:lnTo>
                  <a:lnTo>
                    <a:pt x="457200" y="388620"/>
                  </a:lnTo>
                  <a:lnTo>
                    <a:pt x="457200" y="0"/>
                  </a:lnTo>
                  <a:close/>
                </a:path>
              </a:pathLst>
            </a:custGeom>
            <a:solidFill>
              <a:srgbClr val="008000"/>
            </a:solidFill>
          </p:spPr>
          <p:txBody>
            <a:bodyPr wrap="square" lIns="0" tIns="0" rIns="0" bIns="0" rtlCol="0"/>
            <a:lstStyle/>
            <a:p>
              <a:endParaRPr/>
            </a:p>
          </p:txBody>
        </p:sp>
        <p:sp>
          <p:nvSpPr>
            <p:cNvPr id="32" name="object 32"/>
            <p:cNvSpPr/>
            <p:nvPr/>
          </p:nvSpPr>
          <p:spPr>
            <a:xfrm>
              <a:off x="713231" y="2203704"/>
              <a:ext cx="457200" cy="388620"/>
            </a:xfrm>
            <a:custGeom>
              <a:avLst/>
              <a:gdLst/>
              <a:ahLst/>
              <a:cxnLst/>
              <a:rect l="l" t="t" r="r" b="b"/>
              <a:pathLst>
                <a:path w="457200" h="388619">
                  <a:moveTo>
                    <a:pt x="0" y="388620"/>
                  </a:moveTo>
                  <a:lnTo>
                    <a:pt x="457200" y="388620"/>
                  </a:lnTo>
                  <a:lnTo>
                    <a:pt x="457200" y="0"/>
                  </a:lnTo>
                  <a:lnTo>
                    <a:pt x="0" y="0"/>
                  </a:lnTo>
                  <a:lnTo>
                    <a:pt x="0" y="388620"/>
                  </a:lnTo>
                  <a:close/>
                </a:path>
              </a:pathLst>
            </a:custGeom>
            <a:ln w="9144">
              <a:solidFill>
                <a:srgbClr val="000000"/>
              </a:solidFill>
            </a:ln>
          </p:spPr>
          <p:txBody>
            <a:bodyPr wrap="square" lIns="0" tIns="0" rIns="0" bIns="0" rtlCol="0"/>
            <a:lstStyle/>
            <a:p>
              <a:endParaRPr/>
            </a:p>
          </p:txBody>
        </p:sp>
        <p:sp>
          <p:nvSpPr>
            <p:cNvPr id="33" name="object 33"/>
            <p:cNvSpPr/>
            <p:nvPr/>
          </p:nvSpPr>
          <p:spPr>
            <a:xfrm>
              <a:off x="1322831" y="2211324"/>
              <a:ext cx="457200" cy="381000"/>
            </a:xfrm>
            <a:custGeom>
              <a:avLst/>
              <a:gdLst/>
              <a:ahLst/>
              <a:cxnLst/>
              <a:rect l="l" t="t" r="r" b="b"/>
              <a:pathLst>
                <a:path w="457200" h="381000">
                  <a:moveTo>
                    <a:pt x="457200" y="0"/>
                  </a:moveTo>
                  <a:lnTo>
                    <a:pt x="0" y="0"/>
                  </a:lnTo>
                  <a:lnTo>
                    <a:pt x="0" y="381000"/>
                  </a:lnTo>
                  <a:lnTo>
                    <a:pt x="457200" y="381000"/>
                  </a:lnTo>
                  <a:lnTo>
                    <a:pt x="457200" y="0"/>
                  </a:lnTo>
                  <a:close/>
                </a:path>
              </a:pathLst>
            </a:custGeom>
            <a:solidFill>
              <a:srgbClr val="008000"/>
            </a:solidFill>
          </p:spPr>
          <p:txBody>
            <a:bodyPr wrap="square" lIns="0" tIns="0" rIns="0" bIns="0" rtlCol="0"/>
            <a:lstStyle/>
            <a:p>
              <a:endParaRPr/>
            </a:p>
          </p:txBody>
        </p:sp>
        <p:sp>
          <p:nvSpPr>
            <p:cNvPr id="34" name="object 34"/>
            <p:cNvSpPr/>
            <p:nvPr/>
          </p:nvSpPr>
          <p:spPr>
            <a:xfrm>
              <a:off x="1322831" y="2211324"/>
              <a:ext cx="457200" cy="381000"/>
            </a:xfrm>
            <a:custGeom>
              <a:avLst/>
              <a:gdLst/>
              <a:ahLst/>
              <a:cxnLst/>
              <a:rect l="l" t="t" r="r" b="b"/>
              <a:pathLst>
                <a:path w="457200" h="381000">
                  <a:moveTo>
                    <a:pt x="0" y="381000"/>
                  </a:moveTo>
                  <a:lnTo>
                    <a:pt x="457200" y="381000"/>
                  </a:lnTo>
                  <a:lnTo>
                    <a:pt x="457200" y="0"/>
                  </a:lnTo>
                  <a:lnTo>
                    <a:pt x="0" y="0"/>
                  </a:lnTo>
                  <a:lnTo>
                    <a:pt x="0" y="381000"/>
                  </a:lnTo>
                  <a:close/>
                </a:path>
              </a:pathLst>
            </a:custGeom>
            <a:ln w="9144">
              <a:solidFill>
                <a:srgbClr val="000000"/>
              </a:solidFill>
            </a:ln>
          </p:spPr>
          <p:txBody>
            <a:bodyPr wrap="square" lIns="0" tIns="0" rIns="0" bIns="0" rtlCol="0"/>
            <a:lstStyle/>
            <a:p>
              <a:endParaRPr/>
            </a:p>
          </p:txBody>
        </p:sp>
      </p:grpSp>
      <p:sp>
        <p:nvSpPr>
          <p:cNvPr id="35" name="object 35"/>
          <p:cNvSpPr txBox="1"/>
          <p:nvPr/>
        </p:nvSpPr>
        <p:spPr>
          <a:xfrm>
            <a:off x="2329688" y="2610103"/>
            <a:ext cx="738505"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4</a:t>
            </a:r>
            <a:r>
              <a:rPr dirty="0">
                <a:latin typeface="Arial MT"/>
                <a:cs typeface="Arial MT"/>
              </a:rPr>
              <a:t>	</a:t>
            </a:r>
            <a:r>
              <a:rPr spc="-50" dirty="0">
                <a:latin typeface="Arial MT"/>
                <a:cs typeface="Arial MT"/>
              </a:rPr>
              <a:t>4</a:t>
            </a:r>
            <a:endParaRPr>
              <a:latin typeface="Arial MT"/>
              <a:cs typeface="Arial MT"/>
            </a:endParaRPr>
          </a:p>
        </p:txBody>
      </p:sp>
      <p:sp>
        <p:nvSpPr>
          <p:cNvPr id="36" name="object 36"/>
          <p:cNvSpPr txBox="1"/>
          <p:nvPr/>
        </p:nvSpPr>
        <p:spPr>
          <a:xfrm>
            <a:off x="2329688" y="3726942"/>
            <a:ext cx="153035" cy="299720"/>
          </a:xfrm>
          <a:prstGeom prst="rect">
            <a:avLst/>
          </a:prstGeom>
        </p:spPr>
        <p:txBody>
          <a:bodyPr vert="horz" wrap="square" lIns="0" tIns="12700" rIns="0" bIns="0" rtlCol="0">
            <a:spAutoFit/>
          </a:bodyPr>
          <a:lstStyle/>
          <a:p>
            <a:pPr marL="12700">
              <a:spcBef>
                <a:spcPts val="100"/>
              </a:spcBef>
            </a:pPr>
            <a:r>
              <a:rPr spc="-50" dirty="0">
                <a:latin typeface="Arial MT"/>
                <a:cs typeface="Arial MT"/>
              </a:rPr>
              <a:t>1</a:t>
            </a:r>
            <a:endParaRPr>
              <a:latin typeface="Arial MT"/>
              <a:cs typeface="Arial MT"/>
            </a:endParaRPr>
          </a:p>
        </p:txBody>
      </p:sp>
      <p:sp>
        <p:nvSpPr>
          <p:cNvPr id="37" name="object 37"/>
          <p:cNvSpPr txBox="1"/>
          <p:nvPr/>
        </p:nvSpPr>
        <p:spPr>
          <a:xfrm>
            <a:off x="2969134" y="3726942"/>
            <a:ext cx="153035" cy="299720"/>
          </a:xfrm>
          <a:prstGeom prst="rect">
            <a:avLst/>
          </a:prstGeom>
        </p:spPr>
        <p:txBody>
          <a:bodyPr vert="horz" wrap="square" lIns="0" tIns="12700" rIns="0" bIns="0" rtlCol="0">
            <a:spAutoFit/>
          </a:bodyPr>
          <a:lstStyle/>
          <a:p>
            <a:pPr marL="12700">
              <a:spcBef>
                <a:spcPts val="100"/>
              </a:spcBef>
            </a:pPr>
            <a:r>
              <a:rPr spc="-50" dirty="0">
                <a:latin typeface="Arial MT"/>
                <a:cs typeface="Arial MT"/>
              </a:rPr>
              <a:t>5</a:t>
            </a:r>
            <a:endParaRPr>
              <a:latin typeface="Arial MT"/>
              <a:cs typeface="Arial MT"/>
            </a:endParaRPr>
          </a:p>
        </p:txBody>
      </p:sp>
      <p:sp>
        <p:nvSpPr>
          <p:cNvPr id="38" name="object 38"/>
          <p:cNvSpPr txBox="1"/>
          <p:nvPr/>
        </p:nvSpPr>
        <p:spPr>
          <a:xfrm>
            <a:off x="2329688" y="5058917"/>
            <a:ext cx="738505"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6</a:t>
            </a:r>
            <a:r>
              <a:rPr dirty="0">
                <a:latin typeface="Arial MT"/>
                <a:cs typeface="Arial MT"/>
              </a:rPr>
              <a:t>	</a:t>
            </a:r>
            <a:r>
              <a:rPr spc="-50" dirty="0">
                <a:latin typeface="Arial MT"/>
                <a:cs typeface="Arial MT"/>
              </a:rPr>
              <a:t>3</a:t>
            </a:r>
            <a:endParaRPr>
              <a:latin typeface="Arial MT"/>
              <a:cs typeface="Arial MT"/>
            </a:endParaRPr>
          </a:p>
        </p:txBody>
      </p:sp>
      <p:sp>
        <p:nvSpPr>
          <p:cNvPr id="39" name="object 39"/>
          <p:cNvSpPr txBox="1"/>
          <p:nvPr/>
        </p:nvSpPr>
        <p:spPr>
          <a:xfrm>
            <a:off x="2329688" y="6261608"/>
            <a:ext cx="153035" cy="299720"/>
          </a:xfrm>
          <a:prstGeom prst="rect">
            <a:avLst/>
          </a:prstGeom>
        </p:spPr>
        <p:txBody>
          <a:bodyPr vert="horz" wrap="square" lIns="0" tIns="12700" rIns="0" bIns="0" rtlCol="0">
            <a:spAutoFit/>
          </a:bodyPr>
          <a:lstStyle/>
          <a:p>
            <a:pPr marL="12700">
              <a:spcBef>
                <a:spcPts val="100"/>
              </a:spcBef>
            </a:pPr>
            <a:r>
              <a:rPr spc="-50" dirty="0">
                <a:latin typeface="Arial MT"/>
                <a:cs typeface="Arial MT"/>
              </a:rPr>
              <a:t>3</a:t>
            </a:r>
            <a:endParaRPr>
              <a:latin typeface="Arial MT"/>
              <a:cs typeface="Arial MT"/>
            </a:endParaRPr>
          </a:p>
        </p:txBody>
      </p:sp>
      <p:sp>
        <p:nvSpPr>
          <p:cNvPr id="40" name="object 40"/>
          <p:cNvSpPr txBox="1"/>
          <p:nvPr/>
        </p:nvSpPr>
        <p:spPr>
          <a:xfrm>
            <a:off x="2969134" y="6261608"/>
            <a:ext cx="153035" cy="299720"/>
          </a:xfrm>
          <a:prstGeom prst="rect">
            <a:avLst/>
          </a:prstGeom>
        </p:spPr>
        <p:txBody>
          <a:bodyPr vert="horz" wrap="square" lIns="0" tIns="12700" rIns="0" bIns="0" rtlCol="0">
            <a:spAutoFit/>
          </a:bodyPr>
          <a:lstStyle/>
          <a:p>
            <a:pPr marL="12700">
              <a:spcBef>
                <a:spcPts val="100"/>
              </a:spcBef>
            </a:pPr>
            <a:r>
              <a:rPr spc="-50" dirty="0">
                <a:latin typeface="Arial MT"/>
                <a:cs typeface="Arial MT"/>
              </a:rPr>
              <a:t>7</a:t>
            </a:r>
            <a:endParaRPr>
              <a:latin typeface="Arial MT"/>
              <a:cs typeface="Arial MT"/>
            </a:endParaRPr>
          </a:p>
        </p:txBody>
      </p:sp>
      <p:grpSp>
        <p:nvGrpSpPr>
          <p:cNvPr id="41" name="object 41"/>
          <p:cNvGrpSpPr/>
          <p:nvPr/>
        </p:nvGrpSpPr>
        <p:grpSpPr>
          <a:xfrm>
            <a:off x="4109973" y="918717"/>
            <a:ext cx="1911350" cy="5727700"/>
            <a:chOff x="2585973" y="918717"/>
            <a:chExt cx="1911350" cy="5727700"/>
          </a:xfrm>
        </p:grpSpPr>
        <p:sp>
          <p:nvSpPr>
            <p:cNvPr id="42" name="object 42"/>
            <p:cNvSpPr/>
            <p:nvPr/>
          </p:nvSpPr>
          <p:spPr>
            <a:xfrm>
              <a:off x="2595371" y="928115"/>
              <a:ext cx="1891030" cy="5707380"/>
            </a:xfrm>
            <a:custGeom>
              <a:avLst/>
              <a:gdLst/>
              <a:ahLst/>
              <a:cxnLst/>
              <a:rect l="l" t="t" r="r" b="b"/>
              <a:pathLst>
                <a:path w="1891029" h="5707380">
                  <a:moveTo>
                    <a:pt x="1890902" y="0"/>
                  </a:moveTo>
                  <a:lnTo>
                    <a:pt x="0" y="0"/>
                  </a:lnTo>
                  <a:lnTo>
                    <a:pt x="0" y="5707380"/>
                  </a:lnTo>
                  <a:lnTo>
                    <a:pt x="1890902" y="5707380"/>
                  </a:lnTo>
                  <a:lnTo>
                    <a:pt x="1890902" y="0"/>
                  </a:lnTo>
                  <a:close/>
                </a:path>
              </a:pathLst>
            </a:custGeom>
            <a:solidFill>
              <a:srgbClr val="FFFFCC"/>
            </a:solidFill>
          </p:spPr>
          <p:txBody>
            <a:bodyPr wrap="square" lIns="0" tIns="0" rIns="0" bIns="0" rtlCol="0"/>
            <a:lstStyle/>
            <a:p>
              <a:endParaRPr/>
            </a:p>
          </p:txBody>
        </p:sp>
        <p:sp>
          <p:nvSpPr>
            <p:cNvPr id="43" name="object 43"/>
            <p:cNvSpPr/>
            <p:nvPr/>
          </p:nvSpPr>
          <p:spPr>
            <a:xfrm>
              <a:off x="2596133" y="928877"/>
              <a:ext cx="1891030" cy="5707380"/>
            </a:xfrm>
            <a:custGeom>
              <a:avLst/>
              <a:gdLst/>
              <a:ahLst/>
              <a:cxnLst/>
              <a:rect l="l" t="t" r="r" b="b"/>
              <a:pathLst>
                <a:path w="1891029" h="5707380">
                  <a:moveTo>
                    <a:pt x="0" y="5707380"/>
                  </a:moveTo>
                  <a:lnTo>
                    <a:pt x="1890902" y="5707380"/>
                  </a:lnTo>
                  <a:lnTo>
                    <a:pt x="1890902" y="0"/>
                  </a:lnTo>
                  <a:lnTo>
                    <a:pt x="0" y="0"/>
                  </a:lnTo>
                  <a:lnTo>
                    <a:pt x="0" y="5707380"/>
                  </a:lnTo>
                  <a:close/>
                </a:path>
              </a:pathLst>
            </a:custGeom>
            <a:ln w="19812">
              <a:solidFill>
                <a:srgbClr val="808080"/>
              </a:solidFill>
            </a:ln>
          </p:spPr>
          <p:txBody>
            <a:bodyPr wrap="square" lIns="0" tIns="0" rIns="0" bIns="0" rtlCol="0"/>
            <a:lstStyle/>
            <a:p>
              <a:endParaRPr/>
            </a:p>
          </p:txBody>
        </p:sp>
      </p:grpSp>
      <p:sp>
        <p:nvSpPr>
          <p:cNvPr id="44" name="object 44"/>
          <p:cNvSpPr txBox="1"/>
          <p:nvPr/>
        </p:nvSpPr>
        <p:spPr>
          <a:xfrm>
            <a:off x="4361433" y="1019936"/>
            <a:ext cx="1367790" cy="574040"/>
          </a:xfrm>
          <a:prstGeom prst="rect">
            <a:avLst/>
          </a:prstGeom>
        </p:spPr>
        <p:txBody>
          <a:bodyPr vert="horz" wrap="square" lIns="0" tIns="12700" rIns="0" bIns="0" rtlCol="0">
            <a:spAutoFit/>
          </a:bodyPr>
          <a:lstStyle/>
          <a:p>
            <a:pPr marL="283845" marR="5080" indent="-271780">
              <a:spcBef>
                <a:spcPts val="100"/>
              </a:spcBef>
            </a:pPr>
            <a:r>
              <a:rPr b="1" dirty="0">
                <a:solidFill>
                  <a:srgbClr val="FF0000"/>
                </a:solidFill>
                <a:latin typeface="Arial"/>
                <a:cs typeface="Arial"/>
              </a:rPr>
              <a:t>Examples</a:t>
            </a:r>
            <a:r>
              <a:rPr b="1" spc="-75" dirty="0">
                <a:solidFill>
                  <a:srgbClr val="FF0000"/>
                </a:solidFill>
                <a:latin typeface="Arial"/>
                <a:cs typeface="Arial"/>
              </a:rPr>
              <a:t> </a:t>
            </a:r>
            <a:r>
              <a:rPr b="1" spc="-25" dirty="0">
                <a:solidFill>
                  <a:srgbClr val="FF0000"/>
                </a:solidFill>
                <a:latin typeface="Arial"/>
                <a:cs typeface="Arial"/>
              </a:rPr>
              <a:t>of </a:t>
            </a:r>
            <a:r>
              <a:rPr b="1" dirty="0">
                <a:solidFill>
                  <a:srgbClr val="FF0000"/>
                </a:solidFill>
                <a:latin typeface="Arial"/>
                <a:cs typeface="Arial"/>
              </a:rPr>
              <a:t>class</a:t>
            </a:r>
            <a:r>
              <a:rPr b="1" spc="-40" dirty="0">
                <a:solidFill>
                  <a:srgbClr val="FF0000"/>
                </a:solidFill>
                <a:latin typeface="Arial"/>
                <a:cs typeface="Arial"/>
              </a:rPr>
              <a:t> </a:t>
            </a:r>
            <a:r>
              <a:rPr b="1" spc="-50" dirty="0">
                <a:solidFill>
                  <a:srgbClr val="FF0000"/>
                </a:solidFill>
                <a:latin typeface="Arial"/>
                <a:cs typeface="Arial"/>
              </a:rPr>
              <a:t>B</a:t>
            </a:r>
            <a:endParaRPr>
              <a:latin typeface="Arial"/>
              <a:cs typeface="Arial"/>
            </a:endParaRPr>
          </a:p>
        </p:txBody>
      </p:sp>
      <p:grpSp>
        <p:nvGrpSpPr>
          <p:cNvPr id="45" name="object 45"/>
          <p:cNvGrpSpPr/>
          <p:nvPr/>
        </p:nvGrpSpPr>
        <p:grpSpPr>
          <a:xfrm>
            <a:off x="4407408" y="1909572"/>
            <a:ext cx="1076325" cy="4401820"/>
            <a:chOff x="2883407" y="1909572"/>
            <a:chExt cx="1076325" cy="4401820"/>
          </a:xfrm>
        </p:grpSpPr>
        <p:sp>
          <p:nvSpPr>
            <p:cNvPr id="46" name="object 46"/>
            <p:cNvSpPr/>
            <p:nvPr/>
          </p:nvSpPr>
          <p:spPr>
            <a:xfrm>
              <a:off x="3497579" y="5462016"/>
              <a:ext cx="457200" cy="844550"/>
            </a:xfrm>
            <a:custGeom>
              <a:avLst/>
              <a:gdLst/>
              <a:ahLst/>
              <a:cxnLst/>
              <a:rect l="l" t="t" r="r" b="b"/>
              <a:pathLst>
                <a:path w="457200" h="844550">
                  <a:moveTo>
                    <a:pt x="457200" y="0"/>
                  </a:moveTo>
                  <a:lnTo>
                    <a:pt x="0" y="0"/>
                  </a:lnTo>
                  <a:lnTo>
                    <a:pt x="0" y="844041"/>
                  </a:lnTo>
                  <a:lnTo>
                    <a:pt x="457200" y="844041"/>
                  </a:lnTo>
                  <a:lnTo>
                    <a:pt x="457200" y="0"/>
                  </a:lnTo>
                  <a:close/>
                </a:path>
              </a:pathLst>
            </a:custGeom>
            <a:solidFill>
              <a:srgbClr val="008000"/>
            </a:solidFill>
          </p:spPr>
          <p:txBody>
            <a:bodyPr wrap="square" lIns="0" tIns="0" rIns="0" bIns="0" rtlCol="0"/>
            <a:lstStyle/>
            <a:p>
              <a:endParaRPr/>
            </a:p>
          </p:txBody>
        </p:sp>
        <p:sp>
          <p:nvSpPr>
            <p:cNvPr id="47" name="object 47"/>
            <p:cNvSpPr/>
            <p:nvPr/>
          </p:nvSpPr>
          <p:spPr>
            <a:xfrm>
              <a:off x="3497579" y="5462016"/>
              <a:ext cx="457200" cy="844550"/>
            </a:xfrm>
            <a:custGeom>
              <a:avLst/>
              <a:gdLst/>
              <a:ahLst/>
              <a:cxnLst/>
              <a:rect l="l" t="t" r="r" b="b"/>
              <a:pathLst>
                <a:path w="457200" h="844550">
                  <a:moveTo>
                    <a:pt x="0" y="844041"/>
                  </a:moveTo>
                  <a:lnTo>
                    <a:pt x="457200" y="844041"/>
                  </a:lnTo>
                  <a:lnTo>
                    <a:pt x="457200" y="0"/>
                  </a:lnTo>
                  <a:lnTo>
                    <a:pt x="0" y="0"/>
                  </a:lnTo>
                  <a:lnTo>
                    <a:pt x="0" y="844041"/>
                  </a:lnTo>
                  <a:close/>
                </a:path>
              </a:pathLst>
            </a:custGeom>
            <a:ln w="9144">
              <a:solidFill>
                <a:srgbClr val="000000"/>
              </a:solidFill>
            </a:ln>
          </p:spPr>
          <p:txBody>
            <a:bodyPr wrap="square" lIns="0" tIns="0" rIns="0" bIns="0" rtlCol="0"/>
            <a:lstStyle/>
            <a:p>
              <a:endParaRPr/>
            </a:p>
          </p:txBody>
        </p:sp>
        <p:sp>
          <p:nvSpPr>
            <p:cNvPr id="48" name="object 48"/>
            <p:cNvSpPr/>
            <p:nvPr/>
          </p:nvSpPr>
          <p:spPr>
            <a:xfrm>
              <a:off x="2887979" y="5460492"/>
              <a:ext cx="457200" cy="845819"/>
            </a:xfrm>
            <a:custGeom>
              <a:avLst/>
              <a:gdLst/>
              <a:ahLst/>
              <a:cxnLst/>
              <a:rect l="l" t="t" r="r" b="b"/>
              <a:pathLst>
                <a:path w="457200" h="845820">
                  <a:moveTo>
                    <a:pt x="457199" y="0"/>
                  </a:moveTo>
                  <a:lnTo>
                    <a:pt x="0" y="0"/>
                  </a:lnTo>
                  <a:lnTo>
                    <a:pt x="0" y="845819"/>
                  </a:lnTo>
                  <a:lnTo>
                    <a:pt x="457199" y="845819"/>
                  </a:lnTo>
                  <a:lnTo>
                    <a:pt x="457199" y="0"/>
                  </a:lnTo>
                  <a:close/>
                </a:path>
              </a:pathLst>
            </a:custGeom>
            <a:solidFill>
              <a:srgbClr val="008000"/>
            </a:solidFill>
          </p:spPr>
          <p:txBody>
            <a:bodyPr wrap="square" lIns="0" tIns="0" rIns="0" bIns="0" rtlCol="0"/>
            <a:lstStyle/>
            <a:p>
              <a:endParaRPr/>
            </a:p>
          </p:txBody>
        </p:sp>
        <p:sp>
          <p:nvSpPr>
            <p:cNvPr id="49" name="object 49"/>
            <p:cNvSpPr/>
            <p:nvPr/>
          </p:nvSpPr>
          <p:spPr>
            <a:xfrm>
              <a:off x="2887979" y="5460492"/>
              <a:ext cx="457200" cy="845819"/>
            </a:xfrm>
            <a:custGeom>
              <a:avLst/>
              <a:gdLst/>
              <a:ahLst/>
              <a:cxnLst/>
              <a:rect l="l" t="t" r="r" b="b"/>
              <a:pathLst>
                <a:path w="457200" h="845820">
                  <a:moveTo>
                    <a:pt x="0" y="845819"/>
                  </a:moveTo>
                  <a:lnTo>
                    <a:pt x="457199" y="845819"/>
                  </a:lnTo>
                  <a:lnTo>
                    <a:pt x="457199" y="0"/>
                  </a:lnTo>
                  <a:lnTo>
                    <a:pt x="0" y="0"/>
                  </a:lnTo>
                  <a:lnTo>
                    <a:pt x="0" y="845819"/>
                  </a:lnTo>
                  <a:close/>
                </a:path>
              </a:pathLst>
            </a:custGeom>
            <a:ln w="9144">
              <a:solidFill>
                <a:srgbClr val="000000"/>
              </a:solidFill>
            </a:ln>
          </p:spPr>
          <p:txBody>
            <a:bodyPr wrap="square" lIns="0" tIns="0" rIns="0" bIns="0" rtlCol="0"/>
            <a:lstStyle/>
            <a:p>
              <a:endParaRPr/>
            </a:p>
          </p:txBody>
        </p:sp>
        <p:sp>
          <p:nvSpPr>
            <p:cNvPr id="50" name="object 50"/>
            <p:cNvSpPr/>
            <p:nvPr/>
          </p:nvSpPr>
          <p:spPr>
            <a:xfrm>
              <a:off x="3497579" y="4227576"/>
              <a:ext cx="457200" cy="859790"/>
            </a:xfrm>
            <a:custGeom>
              <a:avLst/>
              <a:gdLst/>
              <a:ahLst/>
              <a:cxnLst/>
              <a:rect l="l" t="t" r="r" b="b"/>
              <a:pathLst>
                <a:path w="457200" h="859789">
                  <a:moveTo>
                    <a:pt x="457200" y="0"/>
                  </a:moveTo>
                  <a:lnTo>
                    <a:pt x="0" y="0"/>
                  </a:lnTo>
                  <a:lnTo>
                    <a:pt x="0" y="859282"/>
                  </a:lnTo>
                  <a:lnTo>
                    <a:pt x="457200" y="859282"/>
                  </a:lnTo>
                  <a:lnTo>
                    <a:pt x="457200" y="0"/>
                  </a:lnTo>
                  <a:close/>
                </a:path>
              </a:pathLst>
            </a:custGeom>
            <a:solidFill>
              <a:srgbClr val="008000"/>
            </a:solidFill>
          </p:spPr>
          <p:txBody>
            <a:bodyPr wrap="square" lIns="0" tIns="0" rIns="0" bIns="0" rtlCol="0"/>
            <a:lstStyle/>
            <a:p>
              <a:endParaRPr/>
            </a:p>
          </p:txBody>
        </p:sp>
        <p:sp>
          <p:nvSpPr>
            <p:cNvPr id="51" name="object 51"/>
            <p:cNvSpPr/>
            <p:nvPr/>
          </p:nvSpPr>
          <p:spPr>
            <a:xfrm>
              <a:off x="3497579" y="4227576"/>
              <a:ext cx="457200" cy="859790"/>
            </a:xfrm>
            <a:custGeom>
              <a:avLst/>
              <a:gdLst/>
              <a:ahLst/>
              <a:cxnLst/>
              <a:rect l="l" t="t" r="r" b="b"/>
              <a:pathLst>
                <a:path w="457200" h="859789">
                  <a:moveTo>
                    <a:pt x="0" y="859282"/>
                  </a:moveTo>
                  <a:lnTo>
                    <a:pt x="457200" y="859282"/>
                  </a:lnTo>
                  <a:lnTo>
                    <a:pt x="457200" y="0"/>
                  </a:lnTo>
                  <a:lnTo>
                    <a:pt x="0" y="0"/>
                  </a:lnTo>
                  <a:lnTo>
                    <a:pt x="0" y="859282"/>
                  </a:lnTo>
                  <a:close/>
                </a:path>
              </a:pathLst>
            </a:custGeom>
            <a:ln w="9144">
              <a:solidFill>
                <a:srgbClr val="000000"/>
              </a:solidFill>
            </a:ln>
          </p:spPr>
          <p:txBody>
            <a:bodyPr wrap="square" lIns="0" tIns="0" rIns="0" bIns="0" rtlCol="0"/>
            <a:lstStyle/>
            <a:p>
              <a:endParaRPr/>
            </a:p>
          </p:txBody>
        </p:sp>
        <p:sp>
          <p:nvSpPr>
            <p:cNvPr id="52" name="object 52"/>
            <p:cNvSpPr/>
            <p:nvPr/>
          </p:nvSpPr>
          <p:spPr>
            <a:xfrm>
              <a:off x="2887979" y="4634483"/>
              <a:ext cx="457200" cy="452755"/>
            </a:xfrm>
            <a:custGeom>
              <a:avLst/>
              <a:gdLst/>
              <a:ahLst/>
              <a:cxnLst/>
              <a:rect l="l" t="t" r="r" b="b"/>
              <a:pathLst>
                <a:path w="457200" h="452754">
                  <a:moveTo>
                    <a:pt x="457199" y="0"/>
                  </a:moveTo>
                  <a:lnTo>
                    <a:pt x="0" y="0"/>
                  </a:lnTo>
                  <a:lnTo>
                    <a:pt x="0" y="452500"/>
                  </a:lnTo>
                  <a:lnTo>
                    <a:pt x="457199" y="452500"/>
                  </a:lnTo>
                  <a:lnTo>
                    <a:pt x="457199" y="0"/>
                  </a:lnTo>
                  <a:close/>
                </a:path>
              </a:pathLst>
            </a:custGeom>
            <a:solidFill>
              <a:srgbClr val="008000"/>
            </a:solidFill>
          </p:spPr>
          <p:txBody>
            <a:bodyPr wrap="square" lIns="0" tIns="0" rIns="0" bIns="0" rtlCol="0"/>
            <a:lstStyle/>
            <a:p>
              <a:endParaRPr/>
            </a:p>
          </p:txBody>
        </p:sp>
        <p:sp>
          <p:nvSpPr>
            <p:cNvPr id="53" name="object 53"/>
            <p:cNvSpPr/>
            <p:nvPr/>
          </p:nvSpPr>
          <p:spPr>
            <a:xfrm>
              <a:off x="2887979" y="4634483"/>
              <a:ext cx="457200" cy="452755"/>
            </a:xfrm>
            <a:custGeom>
              <a:avLst/>
              <a:gdLst/>
              <a:ahLst/>
              <a:cxnLst/>
              <a:rect l="l" t="t" r="r" b="b"/>
              <a:pathLst>
                <a:path w="457200" h="452754">
                  <a:moveTo>
                    <a:pt x="0" y="452500"/>
                  </a:moveTo>
                  <a:lnTo>
                    <a:pt x="457199" y="452500"/>
                  </a:lnTo>
                  <a:lnTo>
                    <a:pt x="457199" y="0"/>
                  </a:lnTo>
                  <a:lnTo>
                    <a:pt x="0" y="0"/>
                  </a:lnTo>
                  <a:lnTo>
                    <a:pt x="0" y="452500"/>
                  </a:lnTo>
                  <a:close/>
                </a:path>
              </a:pathLst>
            </a:custGeom>
            <a:ln w="9144">
              <a:solidFill>
                <a:srgbClr val="000000"/>
              </a:solidFill>
            </a:ln>
          </p:spPr>
          <p:txBody>
            <a:bodyPr wrap="square" lIns="0" tIns="0" rIns="0" bIns="0" rtlCol="0"/>
            <a:lstStyle/>
            <a:p>
              <a:endParaRPr/>
            </a:p>
          </p:txBody>
        </p:sp>
        <p:sp>
          <p:nvSpPr>
            <p:cNvPr id="54" name="object 54"/>
            <p:cNvSpPr/>
            <p:nvPr/>
          </p:nvSpPr>
          <p:spPr>
            <a:xfrm>
              <a:off x="3497579" y="3166872"/>
              <a:ext cx="457200" cy="548640"/>
            </a:xfrm>
            <a:custGeom>
              <a:avLst/>
              <a:gdLst/>
              <a:ahLst/>
              <a:cxnLst/>
              <a:rect l="l" t="t" r="r" b="b"/>
              <a:pathLst>
                <a:path w="457200" h="548639">
                  <a:moveTo>
                    <a:pt x="457200" y="0"/>
                  </a:moveTo>
                  <a:lnTo>
                    <a:pt x="0" y="0"/>
                  </a:lnTo>
                  <a:lnTo>
                    <a:pt x="0" y="548639"/>
                  </a:lnTo>
                  <a:lnTo>
                    <a:pt x="457200" y="548639"/>
                  </a:lnTo>
                  <a:lnTo>
                    <a:pt x="457200" y="0"/>
                  </a:lnTo>
                  <a:close/>
                </a:path>
              </a:pathLst>
            </a:custGeom>
            <a:solidFill>
              <a:srgbClr val="008000"/>
            </a:solidFill>
          </p:spPr>
          <p:txBody>
            <a:bodyPr wrap="square" lIns="0" tIns="0" rIns="0" bIns="0" rtlCol="0"/>
            <a:lstStyle/>
            <a:p>
              <a:endParaRPr/>
            </a:p>
          </p:txBody>
        </p:sp>
        <p:sp>
          <p:nvSpPr>
            <p:cNvPr id="55" name="object 55"/>
            <p:cNvSpPr/>
            <p:nvPr/>
          </p:nvSpPr>
          <p:spPr>
            <a:xfrm>
              <a:off x="3497579" y="3166872"/>
              <a:ext cx="457200" cy="548640"/>
            </a:xfrm>
            <a:custGeom>
              <a:avLst/>
              <a:gdLst/>
              <a:ahLst/>
              <a:cxnLst/>
              <a:rect l="l" t="t" r="r" b="b"/>
              <a:pathLst>
                <a:path w="457200" h="548639">
                  <a:moveTo>
                    <a:pt x="0" y="548639"/>
                  </a:moveTo>
                  <a:lnTo>
                    <a:pt x="457200" y="548639"/>
                  </a:lnTo>
                  <a:lnTo>
                    <a:pt x="457200" y="0"/>
                  </a:lnTo>
                  <a:lnTo>
                    <a:pt x="0" y="0"/>
                  </a:lnTo>
                  <a:lnTo>
                    <a:pt x="0" y="548639"/>
                  </a:lnTo>
                  <a:close/>
                </a:path>
              </a:pathLst>
            </a:custGeom>
            <a:ln w="9144">
              <a:solidFill>
                <a:srgbClr val="000000"/>
              </a:solidFill>
            </a:ln>
          </p:spPr>
          <p:txBody>
            <a:bodyPr wrap="square" lIns="0" tIns="0" rIns="0" bIns="0" rtlCol="0"/>
            <a:lstStyle/>
            <a:p>
              <a:endParaRPr/>
            </a:p>
          </p:txBody>
        </p:sp>
        <p:sp>
          <p:nvSpPr>
            <p:cNvPr id="56" name="object 56"/>
            <p:cNvSpPr/>
            <p:nvPr/>
          </p:nvSpPr>
          <p:spPr>
            <a:xfrm>
              <a:off x="2887979" y="3005327"/>
              <a:ext cx="457200" cy="709930"/>
            </a:xfrm>
            <a:custGeom>
              <a:avLst/>
              <a:gdLst/>
              <a:ahLst/>
              <a:cxnLst/>
              <a:rect l="l" t="t" r="r" b="b"/>
              <a:pathLst>
                <a:path w="457200" h="709929">
                  <a:moveTo>
                    <a:pt x="457199" y="0"/>
                  </a:moveTo>
                  <a:lnTo>
                    <a:pt x="0" y="0"/>
                  </a:lnTo>
                  <a:lnTo>
                    <a:pt x="0" y="709803"/>
                  </a:lnTo>
                  <a:lnTo>
                    <a:pt x="457199" y="709803"/>
                  </a:lnTo>
                  <a:lnTo>
                    <a:pt x="457199" y="0"/>
                  </a:lnTo>
                  <a:close/>
                </a:path>
              </a:pathLst>
            </a:custGeom>
            <a:solidFill>
              <a:srgbClr val="008000"/>
            </a:solidFill>
          </p:spPr>
          <p:txBody>
            <a:bodyPr wrap="square" lIns="0" tIns="0" rIns="0" bIns="0" rtlCol="0"/>
            <a:lstStyle/>
            <a:p>
              <a:endParaRPr/>
            </a:p>
          </p:txBody>
        </p:sp>
        <p:sp>
          <p:nvSpPr>
            <p:cNvPr id="57" name="object 57"/>
            <p:cNvSpPr/>
            <p:nvPr/>
          </p:nvSpPr>
          <p:spPr>
            <a:xfrm>
              <a:off x="2887979" y="3005327"/>
              <a:ext cx="457200" cy="709930"/>
            </a:xfrm>
            <a:custGeom>
              <a:avLst/>
              <a:gdLst/>
              <a:ahLst/>
              <a:cxnLst/>
              <a:rect l="l" t="t" r="r" b="b"/>
              <a:pathLst>
                <a:path w="457200" h="709929">
                  <a:moveTo>
                    <a:pt x="0" y="709803"/>
                  </a:moveTo>
                  <a:lnTo>
                    <a:pt x="457199" y="709803"/>
                  </a:lnTo>
                  <a:lnTo>
                    <a:pt x="457199" y="0"/>
                  </a:lnTo>
                  <a:lnTo>
                    <a:pt x="0" y="0"/>
                  </a:lnTo>
                  <a:lnTo>
                    <a:pt x="0" y="709803"/>
                  </a:lnTo>
                  <a:close/>
                </a:path>
              </a:pathLst>
            </a:custGeom>
            <a:ln w="9144">
              <a:solidFill>
                <a:srgbClr val="000000"/>
              </a:solidFill>
            </a:ln>
          </p:spPr>
          <p:txBody>
            <a:bodyPr wrap="square" lIns="0" tIns="0" rIns="0" bIns="0" rtlCol="0"/>
            <a:lstStyle/>
            <a:p>
              <a:endParaRPr/>
            </a:p>
          </p:txBody>
        </p:sp>
        <p:sp>
          <p:nvSpPr>
            <p:cNvPr id="58" name="object 58"/>
            <p:cNvSpPr/>
            <p:nvPr/>
          </p:nvSpPr>
          <p:spPr>
            <a:xfrm>
              <a:off x="3497579" y="1914144"/>
              <a:ext cx="457200" cy="658495"/>
            </a:xfrm>
            <a:custGeom>
              <a:avLst/>
              <a:gdLst/>
              <a:ahLst/>
              <a:cxnLst/>
              <a:rect l="l" t="t" r="r" b="b"/>
              <a:pathLst>
                <a:path w="457200" h="658494">
                  <a:moveTo>
                    <a:pt x="457200" y="0"/>
                  </a:moveTo>
                  <a:lnTo>
                    <a:pt x="0" y="0"/>
                  </a:lnTo>
                  <a:lnTo>
                    <a:pt x="0" y="658240"/>
                  </a:lnTo>
                  <a:lnTo>
                    <a:pt x="457200" y="658240"/>
                  </a:lnTo>
                  <a:lnTo>
                    <a:pt x="457200" y="0"/>
                  </a:lnTo>
                  <a:close/>
                </a:path>
              </a:pathLst>
            </a:custGeom>
            <a:solidFill>
              <a:srgbClr val="008000"/>
            </a:solidFill>
          </p:spPr>
          <p:txBody>
            <a:bodyPr wrap="square" lIns="0" tIns="0" rIns="0" bIns="0" rtlCol="0"/>
            <a:lstStyle/>
            <a:p>
              <a:endParaRPr/>
            </a:p>
          </p:txBody>
        </p:sp>
        <p:sp>
          <p:nvSpPr>
            <p:cNvPr id="59" name="object 59"/>
            <p:cNvSpPr/>
            <p:nvPr/>
          </p:nvSpPr>
          <p:spPr>
            <a:xfrm>
              <a:off x="3497579" y="1914144"/>
              <a:ext cx="457200" cy="658495"/>
            </a:xfrm>
            <a:custGeom>
              <a:avLst/>
              <a:gdLst/>
              <a:ahLst/>
              <a:cxnLst/>
              <a:rect l="l" t="t" r="r" b="b"/>
              <a:pathLst>
                <a:path w="457200" h="658494">
                  <a:moveTo>
                    <a:pt x="0" y="658240"/>
                  </a:moveTo>
                  <a:lnTo>
                    <a:pt x="457200" y="658240"/>
                  </a:lnTo>
                  <a:lnTo>
                    <a:pt x="457200" y="0"/>
                  </a:lnTo>
                  <a:lnTo>
                    <a:pt x="0" y="0"/>
                  </a:lnTo>
                  <a:lnTo>
                    <a:pt x="0" y="658240"/>
                  </a:lnTo>
                  <a:close/>
                </a:path>
              </a:pathLst>
            </a:custGeom>
            <a:ln w="9144">
              <a:solidFill>
                <a:srgbClr val="000000"/>
              </a:solidFill>
            </a:ln>
          </p:spPr>
          <p:txBody>
            <a:bodyPr wrap="square" lIns="0" tIns="0" rIns="0" bIns="0" rtlCol="0"/>
            <a:lstStyle/>
            <a:p>
              <a:endParaRPr/>
            </a:p>
          </p:txBody>
        </p:sp>
        <p:sp>
          <p:nvSpPr>
            <p:cNvPr id="60" name="object 60"/>
            <p:cNvSpPr/>
            <p:nvPr/>
          </p:nvSpPr>
          <p:spPr>
            <a:xfrm>
              <a:off x="2887979" y="2039112"/>
              <a:ext cx="457200" cy="533400"/>
            </a:xfrm>
            <a:custGeom>
              <a:avLst/>
              <a:gdLst/>
              <a:ahLst/>
              <a:cxnLst/>
              <a:rect l="l" t="t" r="r" b="b"/>
              <a:pathLst>
                <a:path w="457200" h="533400">
                  <a:moveTo>
                    <a:pt x="457199" y="0"/>
                  </a:moveTo>
                  <a:lnTo>
                    <a:pt x="0" y="0"/>
                  </a:lnTo>
                  <a:lnTo>
                    <a:pt x="0" y="533400"/>
                  </a:lnTo>
                  <a:lnTo>
                    <a:pt x="457199" y="533400"/>
                  </a:lnTo>
                  <a:lnTo>
                    <a:pt x="457199" y="0"/>
                  </a:lnTo>
                  <a:close/>
                </a:path>
              </a:pathLst>
            </a:custGeom>
            <a:solidFill>
              <a:srgbClr val="008000"/>
            </a:solidFill>
          </p:spPr>
          <p:txBody>
            <a:bodyPr wrap="square" lIns="0" tIns="0" rIns="0" bIns="0" rtlCol="0"/>
            <a:lstStyle/>
            <a:p>
              <a:endParaRPr/>
            </a:p>
          </p:txBody>
        </p:sp>
        <p:sp>
          <p:nvSpPr>
            <p:cNvPr id="61" name="object 61"/>
            <p:cNvSpPr/>
            <p:nvPr/>
          </p:nvSpPr>
          <p:spPr>
            <a:xfrm>
              <a:off x="2887979" y="2039112"/>
              <a:ext cx="457200" cy="533400"/>
            </a:xfrm>
            <a:custGeom>
              <a:avLst/>
              <a:gdLst/>
              <a:ahLst/>
              <a:cxnLst/>
              <a:rect l="l" t="t" r="r" b="b"/>
              <a:pathLst>
                <a:path w="457200" h="533400">
                  <a:moveTo>
                    <a:pt x="0" y="533400"/>
                  </a:moveTo>
                  <a:lnTo>
                    <a:pt x="457199" y="533400"/>
                  </a:lnTo>
                  <a:lnTo>
                    <a:pt x="457199" y="0"/>
                  </a:lnTo>
                  <a:lnTo>
                    <a:pt x="0" y="0"/>
                  </a:lnTo>
                  <a:lnTo>
                    <a:pt x="0" y="533400"/>
                  </a:lnTo>
                  <a:close/>
                </a:path>
              </a:pathLst>
            </a:custGeom>
            <a:ln w="9144">
              <a:solidFill>
                <a:srgbClr val="000000"/>
              </a:solidFill>
            </a:ln>
          </p:spPr>
          <p:txBody>
            <a:bodyPr wrap="square" lIns="0" tIns="0" rIns="0" bIns="0" rtlCol="0"/>
            <a:lstStyle/>
            <a:p>
              <a:endParaRPr/>
            </a:p>
          </p:txBody>
        </p:sp>
      </p:grpSp>
      <p:sp>
        <p:nvSpPr>
          <p:cNvPr id="62" name="object 62"/>
          <p:cNvSpPr txBox="1"/>
          <p:nvPr/>
        </p:nvSpPr>
        <p:spPr>
          <a:xfrm>
            <a:off x="4535551" y="2607055"/>
            <a:ext cx="739140"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5</a:t>
            </a:r>
            <a:r>
              <a:rPr dirty="0">
                <a:latin typeface="Arial MT"/>
                <a:cs typeface="Arial MT"/>
              </a:rPr>
              <a:t>	</a:t>
            </a:r>
            <a:r>
              <a:rPr spc="-50" dirty="0">
                <a:latin typeface="Arial MT"/>
                <a:cs typeface="Arial MT"/>
              </a:rPr>
              <a:t>6</a:t>
            </a:r>
            <a:endParaRPr>
              <a:latin typeface="Arial MT"/>
              <a:cs typeface="Arial MT"/>
            </a:endParaRPr>
          </a:p>
        </p:txBody>
      </p:sp>
      <p:sp>
        <p:nvSpPr>
          <p:cNvPr id="63" name="object 63"/>
          <p:cNvSpPr txBox="1"/>
          <p:nvPr/>
        </p:nvSpPr>
        <p:spPr>
          <a:xfrm>
            <a:off x="4535551" y="3723513"/>
            <a:ext cx="739140"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7</a:t>
            </a:r>
            <a:r>
              <a:rPr dirty="0">
                <a:latin typeface="Arial MT"/>
                <a:cs typeface="Arial MT"/>
              </a:rPr>
              <a:t>	</a:t>
            </a:r>
            <a:r>
              <a:rPr spc="-50" dirty="0">
                <a:latin typeface="Arial MT"/>
                <a:cs typeface="Arial MT"/>
              </a:rPr>
              <a:t>5</a:t>
            </a:r>
            <a:endParaRPr>
              <a:latin typeface="Arial MT"/>
              <a:cs typeface="Arial MT"/>
            </a:endParaRPr>
          </a:p>
        </p:txBody>
      </p:sp>
      <p:sp>
        <p:nvSpPr>
          <p:cNvPr id="64" name="object 64"/>
          <p:cNvSpPr txBox="1"/>
          <p:nvPr/>
        </p:nvSpPr>
        <p:spPr>
          <a:xfrm>
            <a:off x="4535551" y="5056123"/>
            <a:ext cx="739140"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4</a:t>
            </a:r>
            <a:r>
              <a:rPr dirty="0">
                <a:latin typeface="Arial MT"/>
                <a:cs typeface="Arial MT"/>
              </a:rPr>
              <a:t>	</a:t>
            </a:r>
            <a:r>
              <a:rPr spc="-50" dirty="0">
                <a:latin typeface="Arial MT"/>
                <a:cs typeface="Arial MT"/>
              </a:rPr>
              <a:t>8</a:t>
            </a:r>
            <a:endParaRPr>
              <a:latin typeface="Arial MT"/>
              <a:cs typeface="Arial MT"/>
            </a:endParaRPr>
          </a:p>
        </p:txBody>
      </p:sp>
      <p:sp>
        <p:nvSpPr>
          <p:cNvPr id="65" name="object 65"/>
          <p:cNvSpPr txBox="1"/>
          <p:nvPr/>
        </p:nvSpPr>
        <p:spPr>
          <a:xfrm>
            <a:off x="4535551" y="6258559"/>
            <a:ext cx="739140"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7</a:t>
            </a:r>
            <a:r>
              <a:rPr dirty="0">
                <a:latin typeface="Arial MT"/>
                <a:cs typeface="Arial MT"/>
              </a:rPr>
              <a:t>	</a:t>
            </a:r>
            <a:r>
              <a:rPr spc="-50" dirty="0">
                <a:latin typeface="Arial MT"/>
                <a:cs typeface="Arial MT"/>
              </a:rPr>
              <a:t>7</a:t>
            </a:r>
            <a:endParaRPr>
              <a:latin typeface="Arial MT"/>
              <a:cs typeface="Arial MT"/>
            </a:endParaRPr>
          </a:p>
        </p:txBody>
      </p:sp>
      <p:grpSp>
        <p:nvGrpSpPr>
          <p:cNvPr id="66" name="object 66"/>
          <p:cNvGrpSpPr/>
          <p:nvPr/>
        </p:nvGrpSpPr>
        <p:grpSpPr>
          <a:xfrm>
            <a:off x="9467089" y="1106425"/>
            <a:ext cx="466725" cy="713105"/>
            <a:chOff x="7943088" y="1106424"/>
            <a:chExt cx="466725" cy="713105"/>
          </a:xfrm>
        </p:grpSpPr>
        <p:sp>
          <p:nvSpPr>
            <p:cNvPr id="67" name="object 67"/>
            <p:cNvSpPr/>
            <p:nvPr/>
          </p:nvSpPr>
          <p:spPr>
            <a:xfrm>
              <a:off x="7947660" y="1110996"/>
              <a:ext cx="457200" cy="704215"/>
            </a:xfrm>
            <a:custGeom>
              <a:avLst/>
              <a:gdLst/>
              <a:ahLst/>
              <a:cxnLst/>
              <a:rect l="l" t="t" r="r" b="b"/>
              <a:pathLst>
                <a:path w="457200" h="704214">
                  <a:moveTo>
                    <a:pt x="457200" y="0"/>
                  </a:moveTo>
                  <a:lnTo>
                    <a:pt x="0" y="0"/>
                  </a:lnTo>
                  <a:lnTo>
                    <a:pt x="0" y="703961"/>
                  </a:lnTo>
                  <a:lnTo>
                    <a:pt x="457200" y="703961"/>
                  </a:lnTo>
                  <a:lnTo>
                    <a:pt x="457200" y="0"/>
                  </a:lnTo>
                  <a:close/>
                </a:path>
              </a:pathLst>
            </a:custGeom>
            <a:solidFill>
              <a:srgbClr val="008000"/>
            </a:solidFill>
          </p:spPr>
          <p:txBody>
            <a:bodyPr wrap="square" lIns="0" tIns="0" rIns="0" bIns="0" rtlCol="0"/>
            <a:lstStyle/>
            <a:p>
              <a:endParaRPr/>
            </a:p>
          </p:txBody>
        </p:sp>
        <p:sp>
          <p:nvSpPr>
            <p:cNvPr id="68" name="object 68"/>
            <p:cNvSpPr/>
            <p:nvPr/>
          </p:nvSpPr>
          <p:spPr>
            <a:xfrm>
              <a:off x="7947660" y="1110996"/>
              <a:ext cx="457200" cy="704215"/>
            </a:xfrm>
            <a:custGeom>
              <a:avLst/>
              <a:gdLst/>
              <a:ahLst/>
              <a:cxnLst/>
              <a:rect l="l" t="t" r="r" b="b"/>
              <a:pathLst>
                <a:path w="457200" h="704214">
                  <a:moveTo>
                    <a:pt x="0" y="703961"/>
                  </a:moveTo>
                  <a:lnTo>
                    <a:pt x="457200" y="703961"/>
                  </a:lnTo>
                  <a:lnTo>
                    <a:pt x="457200" y="0"/>
                  </a:lnTo>
                  <a:lnTo>
                    <a:pt x="0" y="0"/>
                  </a:lnTo>
                  <a:lnTo>
                    <a:pt x="0" y="703961"/>
                  </a:lnTo>
                  <a:close/>
                </a:path>
              </a:pathLst>
            </a:custGeom>
            <a:ln w="9144">
              <a:solidFill>
                <a:srgbClr val="000000"/>
              </a:solidFill>
            </a:ln>
          </p:spPr>
          <p:txBody>
            <a:bodyPr wrap="square" lIns="0" tIns="0" rIns="0" bIns="0" rtlCol="0"/>
            <a:lstStyle/>
            <a:p>
              <a:endParaRPr/>
            </a:p>
          </p:txBody>
        </p:sp>
      </p:grpSp>
      <p:grpSp>
        <p:nvGrpSpPr>
          <p:cNvPr id="69" name="object 69"/>
          <p:cNvGrpSpPr/>
          <p:nvPr/>
        </p:nvGrpSpPr>
        <p:grpSpPr>
          <a:xfrm>
            <a:off x="8857489" y="1101853"/>
            <a:ext cx="466725" cy="718185"/>
            <a:chOff x="7333488" y="1101852"/>
            <a:chExt cx="466725" cy="718185"/>
          </a:xfrm>
        </p:grpSpPr>
        <p:sp>
          <p:nvSpPr>
            <p:cNvPr id="70" name="object 70"/>
            <p:cNvSpPr/>
            <p:nvPr/>
          </p:nvSpPr>
          <p:spPr>
            <a:xfrm>
              <a:off x="7338060" y="1106424"/>
              <a:ext cx="457200" cy="708660"/>
            </a:xfrm>
            <a:custGeom>
              <a:avLst/>
              <a:gdLst/>
              <a:ahLst/>
              <a:cxnLst/>
              <a:rect l="l" t="t" r="r" b="b"/>
              <a:pathLst>
                <a:path w="457200" h="708660">
                  <a:moveTo>
                    <a:pt x="457200" y="0"/>
                  </a:moveTo>
                  <a:lnTo>
                    <a:pt x="0" y="0"/>
                  </a:lnTo>
                  <a:lnTo>
                    <a:pt x="0" y="708660"/>
                  </a:lnTo>
                  <a:lnTo>
                    <a:pt x="457200" y="708660"/>
                  </a:lnTo>
                  <a:lnTo>
                    <a:pt x="457200" y="0"/>
                  </a:lnTo>
                  <a:close/>
                </a:path>
              </a:pathLst>
            </a:custGeom>
            <a:solidFill>
              <a:srgbClr val="008000"/>
            </a:solidFill>
          </p:spPr>
          <p:txBody>
            <a:bodyPr wrap="square" lIns="0" tIns="0" rIns="0" bIns="0" rtlCol="0"/>
            <a:lstStyle/>
            <a:p>
              <a:endParaRPr/>
            </a:p>
          </p:txBody>
        </p:sp>
        <p:sp>
          <p:nvSpPr>
            <p:cNvPr id="71" name="object 71"/>
            <p:cNvSpPr/>
            <p:nvPr/>
          </p:nvSpPr>
          <p:spPr>
            <a:xfrm>
              <a:off x="7338060" y="1106424"/>
              <a:ext cx="457200" cy="708660"/>
            </a:xfrm>
            <a:custGeom>
              <a:avLst/>
              <a:gdLst/>
              <a:ahLst/>
              <a:cxnLst/>
              <a:rect l="l" t="t" r="r" b="b"/>
              <a:pathLst>
                <a:path w="457200" h="708660">
                  <a:moveTo>
                    <a:pt x="0" y="708660"/>
                  </a:moveTo>
                  <a:lnTo>
                    <a:pt x="457200" y="708660"/>
                  </a:lnTo>
                  <a:lnTo>
                    <a:pt x="457200" y="0"/>
                  </a:lnTo>
                  <a:lnTo>
                    <a:pt x="0" y="0"/>
                  </a:lnTo>
                  <a:lnTo>
                    <a:pt x="0" y="708660"/>
                  </a:lnTo>
                  <a:close/>
                </a:path>
              </a:pathLst>
            </a:custGeom>
            <a:ln w="9144">
              <a:solidFill>
                <a:srgbClr val="000000"/>
              </a:solidFill>
            </a:ln>
          </p:spPr>
          <p:txBody>
            <a:bodyPr wrap="square" lIns="0" tIns="0" rIns="0" bIns="0" rtlCol="0"/>
            <a:lstStyle/>
            <a:p>
              <a:endParaRPr/>
            </a:p>
          </p:txBody>
        </p:sp>
      </p:grpSp>
      <p:sp>
        <p:nvSpPr>
          <p:cNvPr id="72" name="object 72"/>
          <p:cNvSpPr txBox="1"/>
          <p:nvPr/>
        </p:nvSpPr>
        <p:spPr>
          <a:xfrm>
            <a:off x="8951469" y="1830451"/>
            <a:ext cx="153035" cy="299720"/>
          </a:xfrm>
          <a:prstGeom prst="rect">
            <a:avLst/>
          </a:prstGeom>
        </p:spPr>
        <p:txBody>
          <a:bodyPr vert="horz" wrap="square" lIns="0" tIns="12700" rIns="0" bIns="0" rtlCol="0">
            <a:spAutoFit/>
          </a:bodyPr>
          <a:lstStyle/>
          <a:p>
            <a:pPr marL="12700">
              <a:spcBef>
                <a:spcPts val="100"/>
              </a:spcBef>
            </a:pPr>
            <a:r>
              <a:rPr b="1" spc="-50" dirty="0">
                <a:latin typeface="Arial"/>
                <a:cs typeface="Arial"/>
              </a:rPr>
              <a:t>6</a:t>
            </a:r>
            <a:endParaRPr>
              <a:latin typeface="Arial"/>
              <a:cs typeface="Arial"/>
            </a:endParaRPr>
          </a:p>
        </p:txBody>
      </p:sp>
      <p:sp>
        <p:nvSpPr>
          <p:cNvPr id="73" name="object 73"/>
          <p:cNvSpPr txBox="1"/>
          <p:nvPr/>
        </p:nvSpPr>
        <p:spPr>
          <a:xfrm>
            <a:off x="9590914" y="1830451"/>
            <a:ext cx="153035" cy="299720"/>
          </a:xfrm>
          <a:prstGeom prst="rect">
            <a:avLst/>
          </a:prstGeom>
        </p:spPr>
        <p:txBody>
          <a:bodyPr vert="horz" wrap="square" lIns="0" tIns="12700" rIns="0" bIns="0" rtlCol="0">
            <a:spAutoFit/>
          </a:bodyPr>
          <a:lstStyle/>
          <a:p>
            <a:pPr marL="12700">
              <a:spcBef>
                <a:spcPts val="100"/>
              </a:spcBef>
            </a:pPr>
            <a:r>
              <a:rPr b="1" spc="-50" dirty="0">
                <a:latin typeface="Arial"/>
                <a:cs typeface="Arial"/>
              </a:rPr>
              <a:t>6</a:t>
            </a:r>
            <a:endParaRPr>
              <a:latin typeface="Arial"/>
              <a:cs typeface="Arial"/>
            </a:endParaRPr>
          </a:p>
        </p:txBody>
      </p:sp>
      <p:sp>
        <p:nvSpPr>
          <p:cNvPr id="74" name="object 74"/>
          <p:cNvSpPr txBox="1">
            <a:spLocks noGrp="1"/>
          </p:cNvSpPr>
          <p:nvPr>
            <p:ph type="title"/>
          </p:nvPr>
        </p:nvSpPr>
        <p:spPr>
          <a:xfrm>
            <a:off x="2786314" y="405763"/>
            <a:ext cx="3209290" cy="513715"/>
          </a:xfrm>
          <a:prstGeom prst="rect">
            <a:avLst/>
          </a:prstGeom>
        </p:spPr>
        <p:txBody>
          <a:bodyPr vert="horz" wrap="square" lIns="0" tIns="12700" rIns="0" bIns="0" rtlCol="0" anchor="ctr">
            <a:spAutoFit/>
          </a:bodyPr>
          <a:lstStyle/>
          <a:p>
            <a:pPr marL="12700">
              <a:lnSpc>
                <a:spcPct val="100000"/>
              </a:lnSpc>
              <a:spcBef>
                <a:spcPts val="100"/>
              </a:spcBef>
            </a:pPr>
            <a:r>
              <a:rPr sz="3200" dirty="0">
                <a:latin typeface="Comic Sans MS"/>
                <a:cs typeface="Comic Sans MS"/>
              </a:rPr>
              <a:t>Pigeon</a:t>
            </a:r>
            <a:r>
              <a:rPr sz="3200" spc="-40" dirty="0">
                <a:latin typeface="Comic Sans MS"/>
                <a:cs typeface="Comic Sans MS"/>
              </a:rPr>
              <a:t> </a:t>
            </a:r>
            <a:r>
              <a:rPr sz="3200" dirty="0">
                <a:latin typeface="Comic Sans MS"/>
                <a:cs typeface="Comic Sans MS"/>
              </a:rPr>
              <a:t>Problem</a:t>
            </a:r>
            <a:r>
              <a:rPr sz="3200" spc="-90" dirty="0">
                <a:latin typeface="Comic Sans MS"/>
                <a:cs typeface="Comic Sans MS"/>
              </a:rPr>
              <a:t> </a:t>
            </a:r>
            <a:r>
              <a:rPr sz="3200" spc="-50" dirty="0">
                <a:latin typeface="Comic Sans MS"/>
                <a:cs typeface="Comic Sans MS"/>
              </a:rPr>
              <a:t>3</a:t>
            </a:r>
            <a:endParaRPr sz="3200" dirty="0">
              <a:latin typeface="Comic Sans MS"/>
              <a:cs typeface="Comic Sans MS"/>
            </a:endParaRPr>
          </a:p>
        </p:txBody>
      </p:sp>
      <p:grpSp>
        <p:nvGrpSpPr>
          <p:cNvPr id="75" name="object 75"/>
          <p:cNvGrpSpPr/>
          <p:nvPr/>
        </p:nvGrpSpPr>
        <p:grpSpPr>
          <a:xfrm>
            <a:off x="6245352" y="1946149"/>
            <a:ext cx="3817620" cy="1556385"/>
            <a:chOff x="4721352" y="1946148"/>
            <a:chExt cx="3817620" cy="1556385"/>
          </a:xfrm>
        </p:grpSpPr>
        <p:pic>
          <p:nvPicPr>
            <p:cNvPr id="76" name="object 76"/>
            <p:cNvPicPr/>
            <p:nvPr/>
          </p:nvPicPr>
          <p:blipFill>
            <a:blip r:embed="rId3" cstate="print"/>
            <a:stretch>
              <a:fillRect/>
            </a:stretch>
          </p:blipFill>
          <p:spPr>
            <a:xfrm>
              <a:off x="4721352" y="2016252"/>
              <a:ext cx="3739896" cy="1485900"/>
            </a:xfrm>
            <a:prstGeom prst="rect">
              <a:avLst/>
            </a:prstGeom>
          </p:spPr>
        </p:pic>
        <p:sp>
          <p:nvSpPr>
            <p:cNvPr id="77" name="object 77"/>
            <p:cNvSpPr/>
            <p:nvPr/>
          </p:nvSpPr>
          <p:spPr>
            <a:xfrm>
              <a:off x="4803648" y="1950719"/>
              <a:ext cx="3730625" cy="1471930"/>
            </a:xfrm>
            <a:custGeom>
              <a:avLst/>
              <a:gdLst/>
              <a:ahLst/>
              <a:cxnLst/>
              <a:rect l="l" t="t" r="r" b="b"/>
              <a:pathLst>
                <a:path w="3730625" h="1471929">
                  <a:moveTo>
                    <a:pt x="3730244" y="740156"/>
                  </a:moveTo>
                  <a:lnTo>
                    <a:pt x="3722751" y="693928"/>
                  </a:lnTo>
                  <a:lnTo>
                    <a:pt x="3702050" y="653796"/>
                  </a:lnTo>
                  <a:lnTo>
                    <a:pt x="3670300" y="622046"/>
                  </a:lnTo>
                  <a:lnTo>
                    <a:pt x="3630168" y="601345"/>
                  </a:lnTo>
                  <a:lnTo>
                    <a:pt x="3583940" y="593852"/>
                  </a:lnTo>
                  <a:lnTo>
                    <a:pt x="3108579" y="593852"/>
                  </a:lnTo>
                  <a:lnTo>
                    <a:pt x="1954022" y="0"/>
                  </a:lnTo>
                  <a:lnTo>
                    <a:pt x="2176018" y="593852"/>
                  </a:lnTo>
                  <a:lnTo>
                    <a:pt x="146304" y="593852"/>
                  </a:lnTo>
                  <a:lnTo>
                    <a:pt x="100076" y="601345"/>
                  </a:lnTo>
                  <a:lnTo>
                    <a:pt x="59944" y="622046"/>
                  </a:lnTo>
                  <a:lnTo>
                    <a:pt x="28194" y="653796"/>
                  </a:lnTo>
                  <a:lnTo>
                    <a:pt x="7493" y="693928"/>
                  </a:lnTo>
                  <a:lnTo>
                    <a:pt x="0" y="740156"/>
                  </a:lnTo>
                  <a:lnTo>
                    <a:pt x="0" y="1325499"/>
                  </a:lnTo>
                  <a:lnTo>
                    <a:pt x="7493" y="1371727"/>
                  </a:lnTo>
                  <a:lnTo>
                    <a:pt x="28194" y="1411859"/>
                  </a:lnTo>
                  <a:lnTo>
                    <a:pt x="59944" y="1443609"/>
                  </a:lnTo>
                  <a:lnTo>
                    <a:pt x="100076" y="1464310"/>
                  </a:lnTo>
                  <a:lnTo>
                    <a:pt x="146304" y="1471803"/>
                  </a:lnTo>
                  <a:lnTo>
                    <a:pt x="3583940" y="1471803"/>
                  </a:lnTo>
                  <a:lnTo>
                    <a:pt x="3630168" y="1464310"/>
                  </a:lnTo>
                  <a:lnTo>
                    <a:pt x="3670300" y="1443609"/>
                  </a:lnTo>
                  <a:lnTo>
                    <a:pt x="3702050" y="1411859"/>
                  </a:lnTo>
                  <a:lnTo>
                    <a:pt x="3722751" y="1371727"/>
                  </a:lnTo>
                  <a:lnTo>
                    <a:pt x="3730244" y="1325499"/>
                  </a:lnTo>
                  <a:lnTo>
                    <a:pt x="3730244" y="740156"/>
                  </a:lnTo>
                  <a:close/>
                </a:path>
              </a:pathLst>
            </a:custGeom>
            <a:solidFill>
              <a:srgbClr val="FFFFFF"/>
            </a:solidFill>
          </p:spPr>
          <p:txBody>
            <a:bodyPr wrap="square" lIns="0" tIns="0" rIns="0" bIns="0" rtlCol="0"/>
            <a:lstStyle/>
            <a:p>
              <a:endParaRPr/>
            </a:p>
          </p:txBody>
        </p:sp>
        <p:sp>
          <p:nvSpPr>
            <p:cNvPr id="78" name="object 78"/>
            <p:cNvSpPr/>
            <p:nvPr/>
          </p:nvSpPr>
          <p:spPr>
            <a:xfrm>
              <a:off x="4803648" y="1950720"/>
              <a:ext cx="3730625" cy="1471930"/>
            </a:xfrm>
            <a:custGeom>
              <a:avLst/>
              <a:gdLst/>
              <a:ahLst/>
              <a:cxnLst/>
              <a:rect l="l" t="t" r="r" b="b"/>
              <a:pathLst>
                <a:path w="3730625" h="1471929">
                  <a:moveTo>
                    <a:pt x="0" y="740155"/>
                  </a:moveTo>
                  <a:lnTo>
                    <a:pt x="7492" y="693927"/>
                  </a:lnTo>
                  <a:lnTo>
                    <a:pt x="28193" y="653795"/>
                  </a:lnTo>
                  <a:lnTo>
                    <a:pt x="59943" y="622045"/>
                  </a:lnTo>
                  <a:lnTo>
                    <a:pt x="100075" y="601344"/>
                  </a:lnTo>
                  <a:lnTo>
                    <a:pt x="146303" y="593851"/>
                  </a:lnTo>
                  <a:lnTo>
                    <a:pt x="2176018" y="593851"/>
                  </a:lnTo>
                  <a:lnTo>
                    <a:pt x="1954022" y="0"/>
                  </a:lnTo>
                  <a:lnTo>
                    <a:pt x="3108579" y="593851"/>
                  </a:lnTo>
                  <a:lnTo>
                    <a:pt x="3583940" y="593851"/>
                  </a:lnTo>
                  <a:lnTo>
                    <a:pt x="3630168" y="601344"/>
                  </a:lnTo>
                  <a:lnTo>
                    <a:pt x="3670300" y="622045"/>
                  </a:lnTo>
                  <a:lnTo>
                    <a:pt x="3702050" y="653795"/>
                  </a:lnTo>
                  <a:lnTo>
                    <a:pt x="3722751" y="693927"/>
                  </a:lnTo>
                  <a:lnTo>
                    <a:pt x="3730244" y="740155"/>
                  </a:lnTo>
                  <a:lnTo>
                    <a:pt x="3730244" y="959612"/>
                  </a:lnTo>
                  <a:lnTo>
                    <a:pt x="3730244" y="1325499"/>
                  </a:lnTo>
                  <a:lnTo>
                    <a:pt x="3722751" y="1371727"/>
                  </a:lnTo>
                  <a:lnTo>
                    <a:pt x="3702050" y="1411858"/>
                  </a:lnTo>
                  <a:lnTo>
                    <a:pt x="3670300" y="1443608"/>
                  </a:lnTo>
                  <a:lnTo>
                    <a:pt x="3630168" y="1464309"/>
                  </a:lnTo>
                  <a:lnTo>
                    <a:pt x="3583940" y="1471802"/>
                  </a:lnTo>
                  <a:lnTo>
                    <a:pt x="3108579" y="1471802"/>
                  </a:lnTo>
                  <a:lnTo>
                    <a:pt x="2176018" y="1471802"/>
                  </a:lnTo>
                  <a:lnTo>
                    <a:pt x="146303" y="1471802"/>
                  </a:lnTo>
                  <a:lnTo>
                    <a:pt x="100075" y="1464309"/>
                  </a:lnTo>
                  <a:lnTo>
                    <a:pt x="59943" y="1443608"/>
                  </a:lnTo>
                  <a:lnTo>
                    <a:pt x="28193" y="1411858"/>
                  </a:lnTo>
                  <a:lnTo>
                    <a:pt x="7492" y="1371727"/>
                  </a:lnTo>
                  <a:lnTo>
                    <a:pt x="0" y="1325499"/>
                  </a:lnTo>
                  <a:lnTo>
                    <a:pt x="0" y="959612"/>
                  </a:lnTo>
                  <a:lnTo>
                    <a:pt x="0" y="740155"/>
                  </a:lnTo>
                  <a:close/>
                </a:path>
              </a:pathLst>
            </a:custGeom>
            <a:ln w="9143">
              <a:solidFill>
                <a:srgbClr val="000000"/>
              </a:solidFill>
            </a:ln>
          </p:spPr>
          <p:txBody>
            <a:bodyPr wrap="square" lIns="0" tIns="0" rIns="0" bIns="0" rtlCol="0"/>
            <a:lstStyle/>
            <a:p>
              <a:endParaRPr/>
            </a:p>
          </p:txBody>
        </p:sp>
      </p:grpSp>
      <p:sp>
        <p:nvSpPr>
          <p:cNvPr id="79" name="object 79"/>
          <p:cNvSpPr txBox="1"/>
          <p:nvPr/>
        </p:nvSpPr>
        <p:spPr>
          <a:xfrm>
            <a:off x="6450584" y="2597354"/>
            <a:ext cx="2424430" cy="574675"/>
          </a:xfrm>
          <a:prstGeom prst="rect">
            <a:avLst/>
          </a:prstGeom>
        </p:spPr>
        <p:txBody>
          <a:bodyPr vert="horz" wrap="square" lIns="0" tIns="12700" rIns="0" bIns="0" rtlCol="0">
            <a:spAutoFit/>
          </a:bodyPr>
          <a:lstStyle/>
          <a:p>
            <a:pPr marL="12700">
              <a:spcBef>
                <a:spcPts val="100"/>
              </a:spcBef>
            </a:pPr>
            <a:r>
              <a:rPr dirty="0">
                <a:latin typeface="Comic Sans MS"/>
                <a:cs typeface="Comic Sans MS"/>
              </a:rPr>
              <a:t>This</a:t>
            </a:r>
            <a:r>
              <a:rPr spc="-5" dirty="0">
                <a:latin typeface="Comic Sans MS"/>
                <a:cs typeface="Comic Sans MS"/>
              </a:rPr>
              <a:t> </a:t>
            </a:r>
            <a:r>
              <a:rPr dirty="0">
                <a:latin typeface="Comic Sans MS"/>
                <a:cs typeface="Comic Sans MS"/>
              </a:rPr>
              <a:t>one</a:t>
            </a:r>
            <a:r>
              <a:rPr spc="5" dirty="0">
                <a:latin typeface="Comic Sans MS"/>
                <a:cs typeface="Comic Sans MS"/>
              </a:rPr>
              <a:t> </a:t>
            </a:r>
            <a:r>
              <a:rPr dirty="0">
                <a:latin typeface="Comic Sans MS"/>
                <a:cs typeface="Comic Sans MS"/>
              </a:rPr>
              <a:t>is</a:t>
            </a:r>
            <a:r>
              <a:rPr spc="-10" dirty="0">
                <a:latin typeface="Comic Sans MS"/>
                <a:cs typeface="Comic Sans MS"/>
              </a:rPr>
              <a:t> really</a:t>
            </a:r>
            <a:r>
              <a:rPr spc="-140" dirty="0">
                <a:latin typeface="Comic Sans MS"/>
                <a:cs typeface="Comic Sans MS"/>
              </a:rPr>
              <a:t> </a:t>
            </a:r>
            <a:r>
              <a:rPr spc="-10" dirty="0">
                <a:latin typeface="Comic Sans MS"/>
                <a:cs typeface="Comic Sans MS"/>
              </a:rPr>
              <a:t>hard!</a:t>
            </a:r>
            <a:endParaRPr>
              <a:latin typeface="Comic Sans MS"/>
              <a:cs typeface="Comic Sans MS"/>
            </a:endParaRPr>
          </a:p>
          <a:p>
            <a:pPr marL="12700">
              <a:spcBef>
                <a:spcPts val="5"/>
              </a:spcBef>
            </a:pPr>
            <a:r>
              <a:rPr dirty="0">
                <a:latin typeface="Comic Sans MS"/>
                <a:cs typeface="Comic Sans MS"/>
              </a:rPr>
              <a:t>What</a:t>
            </a:r>
            <a:r>
              <a:rPr spc="-20" dirty="0">
                <a:latin typeface="Comic Sans MS"/>
                <a:cs typeface="Comic Sans MS"/>
              </a:rPr>
              <a:t> </a:t>
            </a:r>
            <a:r>
              <a:rPr dirty="0">
                <a:latin typeface="Comic Sans MS"/>
                <a:cs typeface="Comic Sans MS"/>
              </a:rPr>
              <a:t>is</a:t>
            </a:r>
            <a:r>
              <a:rPr spc="-20" dirty="0">
                <a:latin typeface="Comic Sans MS"/>
                <a:cs typeface="Comic Sans MS"/>
              </a:rPr>
              <a:t> </a:t>
            </a:r>
            <a:r>
              <a:rPr dirty="0">
                <a:latin typeface="Comic Sans MS"/>
                <a:cs typeface="Comic Sans MS"/>
              </a:rPr>
              <a:t>this,</a:t>
            </a:r>
            <a:r>
              <a:rPr spc="-35" dirty="0">
                <a:latin typeface="Comic Sans MS"/>
                <a:cs typeface="Comic Sans MS"/>
              </a:rPr>
              <a:t> </a:t>
            </a:r>
            <a:r>
              <a:rPr dirty="0">
                <a:solidFill>
                  <a:srgbClr val="0000FF"/>
                </a:solidFill>
                <a:latin typeface="Comic Sans MS"/>
                <a:cs typeface="Comic Sans MS"/>
              </a:rPr>
              <a:t>A</a:t>
            </a:r>
            <a:r>
              <a:rPr spc="-20" dirty="0">
                <a:solidFill>
                  <a:srgbClr val="0000FF"/>
                </a:solidFill>
                <a:latin typeface="Comic Sans MS"/>
                <a:cs typeface="Comic Sans MS"/>
              </a:rPr>
              <a:t> </a:t>
            </a:r>
            <a:r>
              <a:rPr dirty="0">
                <a:latin typeface="Comic Sans MS"/>
                <a:cs typeface="Comic Sans MS"/>
              </a:rPr>
              <a:t>or</a:t>
            </a:r>
            <a:r>
              <a:rPr spc="-105" dirty="0">
                <a:latin typeface="Comic Sans MS"/>
                <a:cs typeface="Comic Sans MS"/>
              </a:rPr>
              <a:t> </a:t>
            </a:r>
            <a:r>
              <a:rPr spc="-25" dirty="0">
                <a:solidFill>
                  <a:srgbClr val="FF0000"/>
                </a:solidFill>
                <a:latin typeface="Comic Sans MS"/>
                <a:cs typeface="Comic Sans MS"/>
              </a:rPr>
              <a:t>B</a:t>
            </a:r>
            <a:r>
              <a:rPr spc="-25" dirty="0">
                <a:latin typeface="Comic Sans MS"/>
                <a:cs typeface="Comic Sans MS"/>
              </a:rPr>
              <a:t>?</a:t>
            </a:r>
            <a:endParaRPr>
              <a:latin typeface="Comic Sans MS"/>
              <a:cs typeface="Comic Sans MS"/>
            </a:endParaRPr>
          </a:p>
        </p:txBody>
      </p:sp>
      <p:sp>
        <p:nvSpPr>
          <p:cNvPr id="81" name="object 2">
            <a:extLst>
              <a:ext uri="{FF2B5EF4-FFF2-40B4-BE49-F238E27FC236}">
                <a16:creationId xmlns:a16="http://schemas.microsoft.com/office/drawing/2014/main" id="{F28F9344-6199-248F-E142-6AD14879DC31}"/>
              </a:ext>
            </a:extLst>
          </p:cNvPr>
          <p:cNvSpPr txBox="1">
            <a:spLocks/>
          </p:cNvSpPr>
          <p:nvPr/>
        </p:nvSpPr>
        <p:spPr>
          <a:xfrm>
            <a:off x="-2985466" y="-51997"/>
            <a:ext cx="871468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2400" i="1" kern="0" dirty="0"/>
              <a:t>ML: Pattern Recognition</a:t>
            </a:r>
            <a:endParaRPr kumimoji="0" lang="fr-FR" sz="2400" b="1" i="1" u="none" strike="noStrike" kern="0" cap="none" spc="-10" normalizeH="0" baseline="0" noProof="0" dirty="0">
              <a:ln>
                <a:noFill/>
              </a:ln>
              <a:solidFill>
                <a:srgbClr val="3333CC"/>
              </a:solidFill>
              <a:effectLst/>
              <a:uLnTx/>
              <a:uFillTx/>
              <a:latin typeface="Arial"/>
              <a:ea typeface="+mj-ea"/>
              <a:cs typeface="Arial"/>
            </a:endParaRPr>
          </a:p>
        </p:txBody>
      </p:sp>
      <p:sp>
        <p:nvSpPr>
          <p:cNvPr id="82" name="Espace réservé du numéro de diapositive 16">
            <a:extLst>
              <a:ext uri="{FF2B5EF4-FFF2-40B4-BE49-F238E27FC236}">
                <a16:creationId xmlns:a16="http://schemas.microsoft.com/office/drawing/2014/main" id="{AC81C52A-F81B-8169-4326-E33566B1C076}"/>
              </a:ext>
            </a:extLst>
          </p:cNvPr>
          <p:cNvSpPr txBox="1">
            <a:spLocks/>
          </p:cNvSpPr>
          <p:nvPr/>
        </p:nvSpPr>
        <p:spPr>
          <a:xfrm>
            <a:off x="11702143" y="6492875"/>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25</a:t>
            </a:fld>
            <a:endParaRPr lang="fr-FR" sz="13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1011936"/>
            <a:ext cx="379730" cy="76200"/>
          </a:xfrm>
          <a:custGeom>
            <a:avLst/>
            <a:gdLst/>
            <a:ahLst/>
            <a:cxnLst/>
            <a:rect l="l" t="t" r="r" b="b"/>
            <a:pathLst>
              <a:path w="379730" h="76200">
                <a:moveTo>
                  <a:pt x="0" y="76200"/>
                </a:moveTo>
                <a:lnTo>
                  <a:pt x="379476" y="76200"/>
                </a:lnTo>
                <a:lnTo>
                  <a:pt x="379476" y="0"/>
                </a:lnTo>
                <a:lnTo>
                  <a:pt x="0" y="0"/>
                </a:lnTo>
                <a:lnTo>
                  <a:pt x="0" y="76200"/>
                </a:lnTo>
                <a:close/>
              </a:path>
            </a:pathLst>
          </a:custGeom>
          <a:solidFill>
            <a:srgbClr val="B40000"/>
          </a:solidFill>
        </p:spPr>
        <p:txBody>
          <a:bodyPr wrap="square" lIns="0" tIns="0" rIns="0" bIns="0" rtlCol="0"/>
          <a:lstStyle/>
          <a:p>
            <a:endParaRPr/>
          </a:p>
        </p:txBody>
      </p:sp>
      <p:sp>
        <p:nvSpPr>
          <p:cNvPr id="3" name="object 3"/>
          <p:cNvSpPr/>
          <p:nvPr/>
        </p:nvSpPr>
        <p:spPr>
          <a:xfrm>
            <a:off x="3733419" y="1011936"/>
            <a:ext cx="386080" cy="76200"/>
          </a:xfrm>
          <a:custGeom>
            <a:avLst/>
            <a:gdLst/>
            <a:ahLst/>
            <a:cxnLst/>
            <a:rect l="l" t="t" r="r" b="b"/>
            <a:pathLst>
              <a:path w="386080" h="76200">
                <a:moveTo>
                  <a:pt x="0" y="76200"/>
                </a:moveTo>
                <a:lnTo>
                  <a:pt x="385953" y="76200"/>
                </a:lnTo>
                <a:lnTo>
                  <a:pt x="385953" y="0"/>
                </a:lnTo>
                <a:lnTo>
                  <a:pt x="0" y="0"/>
                </a:lnTo>
                <a:lnTo>
                  <a:pt x="0" y="76200"/>
                </a:lnTo>
                <a:close/>
              </a:path>
            </a:pathLst>
          </a:custGeom>
          <a:solidFill>
            <a:srgbClr val="B40000"/>
          </a:solidFill>
        </p:spPr>
        <p:txBody>
          <a:bodyPr wrap="square" lIns="0" tIns="0" rIns="0" bIns="0" rtlCol="0"/>
          <a:lstStyle/>
          <a:p>
            <a:endParaRPr/>
          </a:p>
        </p:txBody>
      </p:sp>
      <p:sp>
        <p:nvSpPr>
          <p:cNvPr id="4" name="object 4"/>
          <p:cNvSpPr/>
          <p:nvPr/>
        </p:nvSpPr>
        <p:spPr>
          <a:xfrm>
            <a:off x="6010276" y="1011936"/>
            <a:ext cx="4656455" cy="76200"/>
          </a:xfrm>
          <a:custGeom>
            <a:avLst/>
            <a:gdLst/>
            <a:ahLst/>
            <a:cxnLst/>
            <a:rect l="l" t="t" r="r" b="b"/>
            <a:pathLst>
              <a:path w="4656455" h="76200">
                <a:moveTo>
                  <a:pt x="0" y="76200"/>
                </a:moveTo>
                <a:lnTo>
                  <a:pt x="4656201" y="76200"/>
                </a:lnTo>
                <a:lnTo>
                  <a:pt x="4656201" y="0"/>
                </a:lnTo>
                <a:lnTo>
                  <a:pt x="0" y="0"/>
                </a:lnTo>
                <a:lnTo>
                  <a:pt x="0" y="76200"/>
                </a:lnTo>
                <a:close/>
              </a:path>
            </a:pathLst>
          </a:custGeom>
          <a:solidFill>
            <a:srgbClr val="B40000"/>
          </a:solidFill>
        </p:spPr>
        <p:txBody>
          <a:bodyPr wrap="square" lIns="0" tIns="0" rIns="0" bIns="0" rtlCol="0"/>
          <a:lstStyle/>
          <a:p>
            <a:endParaRPr/>
          </a:p>
        </p:txBody>
      </p:sp>
      <p:sp>
        <p:nvSpPr>
          <p:cNvPr id="5" name="object 5"/>
          <p:cNvSpPr/>
          <p:nvPr/>
        </p:nvSpPr>
        <p:spPr>
          <a:xfrm>
            <a:off x="1524000" y="1098803"/>
            <a:ext cx="379730" cy="12700"/>
          </a:xfrm>
          <a:custGeom>
            <a:avLst/>
            <a:gdLst/>
            <a:ahLst/>
            <a:cxnLst/>
            <a:rect l="l" t="t" r="r" b="b"/>
            <a:pathLst>
              <a:path w="379730" h="12700">
                <a:moveTo>
                  <a:pt x="0" y="12192"/>
                </a:moveTo>
                <a:lnTo>
                  <a:pt x="379476" y="12192"/>
                </a:lnTo>
                <a:lnTo>
                  <a:pt x="379476" y="0"/>
                </a:lnTo>
                <a:lnTo>
                  <a:pt x="0" y="0"/>
                </a:lnTo>
                <a:lnTo>
                  <a:pt x="0" y="12192"/>
                </a:lnTo>
                <a:close/>
              </a:path>
            </a:pathLst>
          </a:custGeom>
          <a:solidFill>
            <a:srgbClr val="B40000"/>
          </a:solidFill>
        </p:spPr>
        <p:txBody>
          <a:bodyPr wrap="square" lIns="0" tIns="0" rIns="0" bIns="0" rtlCol="0"/>
          <a:lstStyle/>
          <a:p>
            <a:endParaRPr/>
          </a:p>
        </p:txBody>
      </p:sp>
      <p:sp>
        <p:nvSpPr>
          <p:cNvPr id="6" name="object 6"/>
          <p:cNvSpPr/>
          <p:nvPr/>
        </p:nvSpPr>
        <p:spPr>
          <a:xfrm>
            <a:off x="3733419" y="1098803"/>
            <a:ext cx="386080" cy="12700"/>
          </a:xfrm>
          <a:custGeom>
            <a:avLst/>
            <a:gdLst/>
            <a:ahLst/>
            <a:cxnLst/>
            <a:rect l="l" t="t" r="r" b="b"/>
            <a:pathLst>
              <a:path w="386080" h="12700">
                <a:moveTo>
                  <a:pt x="0" y="12192"/>
                </a:moveTo>
                <a:lnTo>
                  <a:pt x="385953" y="12192"/>
                </a:lnTo>
                <a:lnTo>
                  <a:pt x="385953" y="0"/>
                </a:lnTo>
                <a:lnTo>
                  <a:pt x="0" y="0"/>
                </a:lnTo>
                <a:lnTo>
                  <a:pt x="0" y="12192"/>
                </a:lnTo>
                <a:close/>
              </a:path>
            </a:pathLst>
          </a:custGeom>
          <a:solidFill>
            <a:srgbClr val="B40000"/>
          </a:solidFill>
        </p:spPr>
        <p:txBody>
          <a:bodyPr wrap="square" lIns="0" tIns="0" rIns="0" bIns="0" rtlCol="0"/>
          <a:lstStyle/>
          <a:p>
            <a:endParaRPr/>
          </a:p>
        </p:txBody>
      </p:sp>
      <p:sp>
        <p:nvSpPr>
          <p:cNvPr id="7" name="object 7"/>
          <p:cNvSpPr/>
          <p:nvPr/>
        </p:nvSpPr>
        <p:spPr>
          <a:xfrm>
            <a:off x="6010276" y="1098803"/>
            <a:ext cx="4656455" cy="12700"/>
          </a:xfrm>
          <a:custGeom>
            <a:avLst/>
            <a:gdLst/>
            <a:ahLst/>
            <a:cxnLst/>
            <a:rect l="l" t="t" r="r" b="b"/>
            <a:pathLst>
              <a:path w="4656455" h="12700">
                <a:moveTo>
                  <a:pt x="0" y="12192"/>
                </a:moveTo>
                <a:lnTo>
                  <a:pt x="4656201" y="12192"/>
                </a:lnTo>
                <a:lnTo>
                  <a:pt x="4656201" y="0"/>
                </a:lnTo>
                <a:lnTo>
                  <a:pt x="0" y="0"/>
                </a:lnTo>
                <a:lnTo>
                  <a:pt x="0" y="12192"/>
                </a:lnTo>
                <a:close/>
              </a:path>
            </a:pathLst>
          </a:custGeom>
          <a:solidFill>
            <a:srgbClr val="B40000"/>
          </a:solidFill>
        </p:spPr>
        <p:txBody>
          <a:bodyPr wrap="square" lIns="0" tIns="0" rIns="0" bIns="0" rtlCol="0"/>
          <a:lstStyle/>
          <a:p>
            <a:endParaRPr/>
          </a:p>
        </p:txBody>
      </p:sp>
      <p:sp>
        <p:nvSpPr>
          <p:cNvPr id="8" name="object 8"/>
          <p:cNvSpPr/>
          <p:nvPr/>
        </p:nvSpPr>
        <p:spPr>
          <a:xfrm>
            <a:off x="1524000" y="1126236"/>
            <a:ext cx="379730" cy="12700"/>
          </a:xfrm>
          <a:custGeom>
            <a:avLst/>
            <a:gdLst/>
            <a:ahLst/>
            <a:cxnLst/>
            <a:rect l="l" t="t" r="r" b="b"/>
            <a:pathLst>
              <a:path w="379730" h="12700">
                <a:moveTo>
                  <a:pt x="0" y="12192"/>
                </a:moveTo>
                <a:lnTo>
                  <a:pt x="379476" y="12192"/>
                </a:lnTo>
                <a:lnTo>
                  <a:pt x="379476" y="0"/>
                </a:lnTo>
                <a:lnTo>
                  <a:pt x="0" y="0"/>
                </a:lnTo>
                <a:lnTo>
                  <a:pt x="0" y="12192"/>
                </a:lnTo>
                <a:close/>
              </a:path>
            </a:pathLst>
          </a:custGeom>
          <a:solidFill>
            <a:srgbClr val="B40000"/>
          </a:solidFill>
        </p:spPr>
        <p:txBody>
          <a:bodyPr wrap="square" lIns="0" tIns="0" rIns="0" bIns="0" rtlCol="0"/>
          <a:lstStyle/>
          <a:p>
            <a:endParaRPr/>
          </a:p>
        </p:txBody>
      </p:sp>
      <p:sp>
        <p:nvSpPr>
          <p:cNvPr id="9" name="object 9"/>
          <p:cNvSpPr/>
          <p:nvPr/>
        </p:nvSpPr>
        <p:spPr>
          <a:xfrm>
            <a:off x="3733419" y="1126236"/>
            <a:ext cx="386080" cy="12700"/>
          </a:xfrm>
          <a:custGeom>
            <a:avLst/>
            <a:gdLst/>
            <a:ahLst/>
            <a:cxnLst/>
            <a:rect l="l" t="t" r="r" b="b"/>
            <a:pathLst>
              <a:path w="386080" h="12700">
                <a:moveTo>
                  <a:pt x="0" y="12192"/>
                </a:moveTo>
                <a:lnTo>
                  <a:pt x="385953" y="12192"/>
                </a:lnTo>
                <a:lnTo>
                  <a:pt x="385953" y="0"/>
                </a:lnTo>
                <a:lnTo>
                  <a:pt x="0" y="0"/>
                </a:lnTo>
                <a:lnTo>
                  <a:pt x="0" y="12192"/>
                </a:lnTo>
                <a:close/>
              </a:path>
            </a:pathLst>
          </a:custGeom>
          <a:solidFill>
            <a:srgbClr val="B40000"/>
          </a:solidFill>
        </p:spPr>
        <p:txBody>
          <a:bodyPr wrap="square" lIns="0" tIns="0" rIns="0" bIns="0" rtlCol="0"/>
          <a:lstStyle/>
          <a:p>
            <a:endParaRPr/>
          </a:p>
        </p:txBody>
      </p:sp>
      <p:sp>
        <p:nvSpPr>
          <p:cNvPr id="10" name="object 10"/>
          <p:cNvSpPr/>
          <p:nvPr/>
        </p:nvSpPr>
        <p:spPr>
          <a:xfrm>
            <a:off x="6010276" y="1126236"/>
            <a:ext cx="2851785" cy="12700"/>
          </a:xfrm>
          <a:custGeom>
            <a:avLst/>
            <a:gdLst/>
            <a:ahLst/>
            <a:cxnLst/>
            <a:rect l="l" t="t" r="r" b="b"/>
            <a:pathLst>
              <a:path w="2851784" h="12700">
                <a:moveTo>
                  <a:pt x="0" y="12192"/>
                </a:moveTo>
                <a:lnTo>
                  <a:pt x="2851784" y="12192"/>
                </a:lnTo>
                <a:lnTo>
                  <a:pt x="2851784" y="0"/>
                </a:lnTo>
                <a:lnTo>
                  <a:pt x="0" y="0"/>
                </a:lnTo>
                <a:lnTo>
                  <a:pt x="0" y="12192"/>
                </a:lnTo>
                <a:close/>
              </a:path>
            </a:pathLst>
          </a:custGeom>
          <a:solidFill>
            <a:srgbClr val="B40000"/>
          </a:solidFill>
        </p:spPr>
        <p:txBody>
          <a:bodyPr wrap="square" lIns="0" tIns="0" rIns="0" bIns="0" rtlCol="0"/>
          <a:lstStyle/>
          <a:p>
            <a:endParaRPr/>
          </a:p>
        </p:txBody>
      </p:sp>
      <p:sp>
        <p:nvSpPr>
          <p:cNvPr id="11" name="object 11"/>
          <p:cNvSpPr/>
          <p:nvPr/>
        </p:nvSpPr>
        <p:spPr>
          <a:xfrm>
            <a:off x="9319259" y="1126236"/>
            <a:ext cx="152400" cy="12700"/>
          </a:xfrm>
          <a:custGeom>
            <a:avLst/>
            <a:gdLst/>
            <a:ahLst/>
            <a:cxnLst/>
            <a:rect l="l" t="t" r="r" b="b"/>
            <a:pathLst>
              <a:path w="152400" h="12700">
                <a:moveTo>
                  <a:pt x="0" y="12192"/>
                </a:moveTo>
                <a:lnTo>
                  <a:pt x="152400" y="12192"/>
                </a:lnTo>
                <a:lnTo>
                  <a:pt x="152400" y="0"/>
                </a:lnTo>
                <a:lnTo>
                  <a:pt x="0" y="0"/>
                </a:lnTo>
                <a:lnTo>
                  <a:pt x="0" y="12192"/>
                </a:lnTo>
                <a:close/>
              </a:path>
            </a:pathLst>
          </a:custGeom>
          <a:solidFill>
            <a:srgbClr val="B40000"/>
          </a:solidFill>
        </p:spPr>
        <p:txBody>
          <a:bodyPr wrap="square" lIns="0" tIns="0" rIns="0" bIns="0" rtlCol="0"/>
          <a:lstStyle/>
          <a:p>
            <a:endParaRPr/>
          </a:p>
        </p:txBody>
      </p:sp>
      <p:sp>
        <p:nvSpPr>
          <p:cNvPr id="12" name="object 12"/>
          <p:cNvSpPr/>
          <p:nvPr/>
        </p:nvSpPr>
        <p:spPr>
          <a:xfrm>
            <a:off x="9928859" y="1126236"/>
            <a:ext cx="737870" cy="12700"/>
          </a:xfrm>
          <a:custGeom>
            <a:avLst/>
            <a:gdLst/>
            <a:ahLst/>
            <a:cxnLst/>
            <a:rect l="l" t="t" r="r" b="b"/>
            <a:pathLst>
              <a:path w="737870" h="12700">
                <a:moveTo>
                  <a:pt x="0" y="12192"/>
                </a:moveTo>
                <a:lnTo>
                  <a:pt x="737616" y="12192"/>
                </a:lnTo>
                <a:lnTo>
                  <a:pt x="737616" y="0"/>
                </a:lnTo>
                <a:lnTo>
                  <a:pt x="0" y="0"/>
                </a:lnTo>
                <a:lnTo>
                  <a:pt x="0" y="12192"/>
                </a:lnTo>
                <a:close/>
              </a:path>
            </a:pathLst>
          </a:custGeom>
          <a:solidFill>
            <a:srgbClr val="B40000"/>
          </a:solidFill>
        </p:spPr>
        <p:txBody>
          <a:bodyPr wrap="square" lIns="0" tIns="0" rIns="0" bIns="0" rtlCol="0"/>
          <a:lstStyle/>
          <a:p>
            <a:endParaRPr/>
          </a:p>
        </p:txBody>
      </p:sp>
      <p:grpSp>
        <p:nvGrpSpPr>
          <p:cNvPr id="13" name="object 13"/>
          <p:cNvGrpSpPr/>
          <p:nvPr/>
        </p:nvGrpSpPr>
        <p:grpSpPr>
          <a:xfrm>
            <a:off x="1894078" y="924813"/>
            <a:ext cx="1850389" cy="5727700"/>
            <a:chOff x="370077" y="924813"/>
            <a:chExt cx="1850389" cy="5727700"/>
          </a:xfrm>
        </p:grpSpPr>
        <p:sp>
          <p:nvSpPr>
            <p:cNvPr id="14" name="object 14"/>
            <p:cNvSpPr/>
            <p:nvPr/>
          </p:nvSpPr>
          <p:spPr>
            <a:xfrm>
              <a:off x="379475" y="934211"/>
              <a:ext cx="1830070" cy="5707380"/>
            </a:xfrm>
            <a:custGeom>
              <a:avLst/>
              <a:gdLst/>
              <a:ahLst/>
              <a:cxnLst/>
              <a:rect l="l" t="t" r="r" b="b"/>
              <a:pathLst>
                <a:path w="1830070" h="5707380">
                  <a:moveTo>
                    <a:pt x="1829943" y="0"/>
                  </a:moveTo>
                  <a:lnTo>
                    <a:pt x="0" y="0"/>
                  </a:lnTo>
                  <a:lnTo>
                    <a:pt x="0" y="5707126"/>
                  </a:lnTo>
                  <a:lnTo>
                    <a:pt x="1829943" y="5707126"/>
                  </a:lnTo>
                  <a:lnTo>
                    <a:pt x="1829943" y="0"/>
                  </a:lnTo>
                  <a:close/>
                </a:path>
              </a:pathLst>
            </a:custGeom>
            <a:solidFill>
              <a:srgbClr val="EAEAEA"/>
            </a:solidFill>
          </p:spPr>
          <p:txBody>
            <a:bodyPr wrap="square" lIns="0" tIns="0" rIns="0" bIns="0" rtlCol="0"/>
            <a:lstStyle/>
            <a:p>
              <a:endParaRPr/>
            </a:p>
          </p:txBody>
        </p:sp>
        <p:sp>
          <p:nvSpPr>
            <p:cNvPr id="15" name="object 15"/>
            <p:cNvSpPr/>
            <p:nvPr/>
          </p:nvSpPr>
          <p:spPr>
            <a:xfrm>
              <a:off x="380237" y="934973"/>
              <a:ext cx="1830070" cy="5707380"/>
            </a:xfrm>
            <a:custGeom>
              <a:avLst/>
              <a:gdLst/>
              <a:ahLst/>
              <a:cxnLst/>
              <a:rect l="l" t="t" r="r" b="b"/>
              <a:pathLst>
                <a:path w="1830070" h="5707380">
                  <a:moveTo>
                    <a:pt x="0" y="5707126"/>
                  </a:moveTo>
                  <a:lnTo>
                    <a:pt x="1829943" y="5707126"/>
                  </a:lnTo>
                  <a:lnTo>
                    <a:pt x="1829943" y="0"/>
                  </a:lnTo>
                  <a:lnTo>
                    <a:pt x="0" y="0"/>
                  </a:lnTo>
                  <a:lnTo>
                    <a:pt x="0" y="5707126"/>
                  </a:lnTo>
                  <a:close/>
                </a:path>
              </a:pathLst>
            </a:custGeom>
            <a:ln w="19812">
              <a:solidFill>
                <a:srgbClr val="808080"/>
              </a:solidFill>
            </a:ln>
          </p:spPr>
          <p:txBody>
            <a:bodyPr wrap="square" lIns="0" tIns="0" rIns="0" bIns="0" rtlCol="0"/>
            <a:lstStyle/>
            <a:p>
              <a:endParaRPr/>
            </a:p>
          </p:txBody>
        </p:sp>
      </p:grpSp>
      <p:sp>
        <p:nvSpPr>
          <p:cNvPr id="16" name="object 16"/>
          <p:cNvSpPr txBox="1"/>
          <p:nvPr/>
        </p:nvSpPr>
        <p:spPr>
          <a:xfrm>
            <a:off x="2095601" y="971169"/>
            <a:ext cx="1367790" cy="574040"/>
          </a:xfrm>
          <a:prstGeom prst="rect">
            <a:avLst/>
          </a:prstGeom>
        </p:spPr>
        <p:txBody>
          <a:bodyPr vert="horz" wrap="square" lIns="0" tIns="12700" rIns="0" bIns="0" rtlCol="0">
            <a:spAutoFit/>
          </a:bodyPr>
          <a:lstStyle/>
          <a:p>
            <a:pPr marL="300355" marR="5080" indent="-288290">
              <a:spcBef>
                <a:spcPts val="100"/>
              </a:spcBef>
            </a:pPr>
            <a:r>
              <a:rPr b="1" dirty="0">
                <a:solidFill>
                  <a:srgbClr val="0000FF"/>
                </a:solidFill>
                <a:latin typeface="Arial"/>
                <a:cs typeface="Arial"/>
              </a:rPr>
              <a:t>Examples</a:t>
            </a:r>
            <a:r>
              <a:rPr b="1" spc="-75" dirty="0">
                <a:solidFill>
                  <a:srgbClr val="0000FF"/>
                </a:solidFill>
                <a:latin typeface="Arial"/>
                <a:cs typeface="Arial"/>
              </a:rPr>
              <a:t> </a:t>
            </a:r>
            <a:r>
              <a:rPr b="1" spc="-25" dirty="0">
                <a:solidFill>
                  <a:srgbClr val="0000FF"/>
                </a:solidFill>
                <a:latin typeface="Arial"/>
                <a:cs typeface="Arial"/>
              </a:rPr>
              <a:t>of </a:t>
            </a:r>
            <a:r>
              <a:rPr b="1" dirty="0">
                <a:solidFill>
                  <a:srgbClr val="0000FF"/>
                </a:solidFill>
                <a:latin typeface="Arial"/>
                <a:cs typeface="Arial"/>
              </a:rPr>
              <a:t>class</a:t>
            </a:r>
            <a:r>
              <a:rPr b="1" spc="-229" dirty="0">
                <a:solidFill>
                  <a:srgbClr val="0000FF"/>
                </a:solidFill>
                <a:latin typeface="Arial"/>
                <a:cs typeface="Arial"/>
              </a:rPr>
              <a:t> </a:t>
            </a:r>
            <a:r>
              <a:rPr b="1" spc="-50" dirty="0">
                <a:solidFill>
                  <a:srgbClr val="0000FF"/>
                </a:solidFill>
                <a:latin typeface="Arial"/>
                <a:cs typeface="Arial"/>
              </a:rPr>
              <a:t>A</a:t>
            </a:r>
            <a:endParaRPr>
              <a:latin typeface="Arial"/>
              <a:cs typeface="Arial"/>
            </a:endParaRPr>
          </a:p>
        </p:txBody>
      </p:sp>
      <p:grpSp>
        <p:nvGrpSpPr>
          <p:cNvPr id="17" name="object 17"/>
          <p:cNvGrpSpPr/>
          <p:nvPr/>
        </p:nvGrpSpPr>
        <p:grpSpPr>
          <a:xfrm>
            <a:off x="2232660" y="2199133"/>
            <a:ext cx="1076325" cy="4131945"/>
            <a:chOff x="708659" y="2199132"/>
            <a:chExt cx="1076325" cy="4131945"/>
          </a:xfrm>
        </p:grpSpPr>
        <p:sp>
          <p:nvSpPr>
            <p:cNvPr id="18" name="object 18"/>
            <p:cNvSpPr/>
            <p:nvPr/>
          </p:nvSpPr>
          <p:spPr>
            <a:xfrm>
              <a:off x="713231" y="6021323"/>
              <a:ext cx="457200" cy="304800"/>
            </a:xfrm>
            <a:custGeom>
              <a:avLst/>
              <a:gdLst/>
              <a:ahLst/>
              <a:cxnLst/>
              <a:rect l="l" t="t" r="r" b="b"/>
              <a:pathLst>
                <a:path w="457200" h="304800">
                  <a:moveTo>
                    <a:pt x="457200" y="0"/>
                  </a:moveTo>
                  <a:lnTo>
                    <a:pt x="0" y="0"/>
                  </a:lnTo>
                  <a:lnTo>
                    <a:pt x="0" y="304799"/>
                  </a:lnTo>
                  <a:lnTo>
                    <a:pt x="457200" y="304799"/>
                  </a:lnTo>
                  <a:lnTo>
                    <a:pt x="457200" y="0"/>
                  </a:lnTo>
                  <a:close/>
                </a:path>
              </a:pathLst>
            </a:custGeom>
            <a:solidFill>
              <a:srgbClr val="008000"/>
            </a:solidFill>
          </p:spPr>
          <p:txBody>
            <a:bodyPr wrap="square" lIns="0" tIns="0" rIns="0" bIns="0" rtlCol="0"/>
            <a:lstStyle/>
            <a:p>
              <a:endParaRPr/>
            </a:p>
          </p:txBody>
        </p:sp>
        <p:sp>
          <p:nvSpPr>
            <p:cNvPr id="19" name="object 19"/>
            <p:cNvSpPr/>
            <p:nvPr/>
          </p:nvSpPr>
          <p:spPr>
            <a:xfrm>
              <a:off x="713231" y="6021323"/>
              <a:ext cx="457200" cy="304800"/>
            </a:xfrm>
            <a:custGeom>
              <a:avLst/>
              <a:gdLst/>
              <a:ahLst/>
              <a:cxnLst/>
              <a:rect l="l" t="t" r="r" b="b"/>
              <a:pathLst>
                <a:path w="457200" h="304800">
                  <a:moveTo>
                    <a:pt x="0" y="304799"/>
                  </a:moveTo>
                  <a:lnTo>
                    <a:pt x="457200" y="304799"/>
                  </a:lnTo>
                  <a:lnTo>
                    <a:pt x="457200" y="0"/>
                  </a:lnTo>
                  <a:lnTo>
                    <a:pt x="0" y="0"/>
                  </a:lnTo>
                  <a:lnTo>
                    <a:pt x="0" y="304799"/>
                  </a:lnTo>
                  <a:close/>
                </a:path>
              </a:pathLst>
            </a:custGeom>
            <a:ln w="9144">
              <a:solidFill>
                <a:srgbClr val="000000"/>
              </a:solidFill>
            </a:ln>
          </p:spPr>
          <p:txBody>
            <a:bodyPr wrap="square" lIns="0" tIns="0" rIns="0" bIns="0" rtlCol="0"/>
            <a:lstStyle/>
            <a:p>
              <a:endParaRPr/>
            </a:p>
          </p:txBody>
        </p:sp>
        <p:sp>
          <p:nvSpPr>
            <p:cNvPr id="20" name="object 20"/>
            <p:cNvSpPr/>
            <p:nvPr/>
          </p:nvSpPr>
          <p:spPr>
            <a:xfrm>
              <a:off x="1322831" y="5457444"/>
              <a:ext cx="457200" cy="868680"/>
            </a:xfrm>
            <a:custGeom>
              <a:avLst/>
              <a:gdLst/>
              <a:ahLst/>
              <a:cxnLst/>
              <a:rect l="l" t="t" r="r" b="b"/>
              <a:pathLst>
                <a:path w="457200" h="868679">
                  <a:moveTo>
                    <a:pt x="457200" y="0"/>
                  </a:moveTo>
                  <a:lnTo>
                    <a:pt x="0" y="0"/>
                  </a:lnTo>
                  <a:lnTo>
                    <a:pt x="0" y="868679"/>
                  </a:lnTo>
                  <a:lnTo>
                    <a:pt x="457200" y="868679"/>
                  </a:lnTo>
                  <a:lnTo>
                    <a:pt x="457200" y="0"/>
                  </a:lnTo>
                  <a:close/>
                </a:path>
              </a:pathLst>
            </a:custGeom>
            <a:solidFill>
              <a:srgbClr val="008000"/>
            </a:solidFill>
          </p:spPr>
          <p:txBody>
            <a:bodyPr wrap="square" lIns="0" tIns="0" rIns="0" bIns="0" rtlCol="0"/>
            <a:lstStyle/>
            <a:p>
              <a:endParaRPr/>
            </a:p>
          </p:txBody>
        </p:sp>
        <p:sp>
          <p:nvSpPr>
            <p:cNvPr id="21" name="object 21"/>
            <p:cNvSpPr/>
            <p:nvPr/>
          </p:nvSpPr>
          <p:spPr>
            <a:xfrm>
              <a:off x="1322831" y="5457444"/>
              <a:ext cx="457200" cy="868680"/>
            </a:xfrm>
            <a:custGeom>
              <a:avLst/>
              <a:gdLst/>
              <a:ahLst/>
              <a:cxnLst/>
              <a:rect l="l" t="t" r="r" b="b"/>
              <a:pathLst>
                <a:path w="457200" h="868679">
                  <a:moveTo>
                    <a:pt x="0" y="868679"/>
                  </a:moveTo>
                  <a:lnTo>
                    <a:pt x="457200" y="868679"/>
                  </a:lnTo>
                  <a:lnTo>
                    <a:pt x="457200" y="0"/>
                  </a:lnTo>
                  <a:lnTo>
                    <a:pt x="0" y="0"/>
                  </a:lnTo>
                  <a:lnTo>
                    <a:pt x="0" y="868679"/>
                  </a:lnTo>
                  <a:close/>
                </a:path>
              </a:pathLst>
            </a:custGeom>
            <a:ln w="9144">
              <a:solidFill>
                <a:srgbClr val="000000"/>
              </a:solidFill>
            </a:ln>
          </p:spPr>
          <p:txBody>
            <a:bodyPr wrap="square" lIns="0" tIns="0" rIns="0" bIns="0" rtlCol="0"/>
            <a:lstStyle/>
            <a:p>
              <a:endParaRPr/>
            </a:p>
          </p:txBody>
        </p:sp>
        <p:sp>
          <p:nvSpPr>
            <p:cNvPr id="22" name="object 22"/>
            <p:cNvSpPr/>
            <p:nvPr/>
          </p:nvSpPr>
          <p:spPr>
            <a:xfrm>
              <a:off x="713231" y="4344924"/>
              <a:ext cx="457200" cy="762000"/>
            </a:xfrm>
            <a:custGeom>
              <a:avLst/>
              <a:gdLst/>
              <a:ahLst/>
              <a:cxnLst/>
              <a:rect l="l" t="t" r="r" b="b"/>
              <a:pathLst>
                <a:path w="457200" h="762000">
                  <a:moveTo>
                    <a:pt x="457200" y="0"/>
                  </a:moveTo>
                  <a:lnTo>
                    <a:pt x="0" y="0"/>
                  </a:lnTo>
                  <a:lnTo>
                    <a:pt x="0" y="762000"/>
                  </a:lnTo>
                  <a:lnTo>
                    <a:pt x="457200" y="762000"/>
                  </a:lnTo>
                  <a:lnTo>
                    <a:pt x="457200" y="0"/>
                  </a:lnTo>
                  <a:close/>
                </a:path>
              </a:pathLst>
            </a:custGeom>
            <a:solidFill>
              <a:srgbClr val="008000"/>
            </a:solidFill>
          </p:spPr>
          <p:txBody>
            <a:bodyPr wrap="square" lIns="0" tIns="0" rIns="0" bIns="0" rtlCol="0"/>
            <a:lstStyle/>
            <a:p>
              <a:endParaRPr/>
            </a:p>
          </p:txBody>
        </p:sp>
        <p:sp>
          <p:nvSpPr>
            <p:cNvPr id="23" name="object 23"/>
            <p:cNvSpPr/>
            <p:nvPr/>
          </p:nvSpPr>
          <p:spPr>
            <a:xfrm>
              <a:off x="713231" y="4344924"/>
              <a:ext cx="457200" cy="762000"/>
            </a:xfrm>
            <a:custGeom>
              <a:avLst/>
              <a:gdLst/>
              <a:ahLst/>
              <a:cxnLst/>
              <a:rect l="l" t="t" r="r" b="b"/>
              <a:pathLst>
                <a:path w="457200" h="762000">
                  <a:moveTo>
                    <a:pt x="0" y="762000"/>
                  </a:moveTo>
                  <a:lnTo>
                    <a:pt x="457200" y="762000"/>
                  </a:lnTo>
                  <a:lnTo>
                    <a:pt x="457200" y="0"/>
                  </a:lnTo>
                  <a:lnTo>
                    <a:pt x="0" y="0"/>
                  </a:lnTo>
                  <a:lnTo>
                    <a:pt x="0" y="762000"/>
                  </a:lnTo>
                  <a:close/>
                </a:path>
              </a:pathLst>
            </a:custGeom>
            <a:ln w="9144">
              <a:solidFill>
                <a:srgbClr val="000000"/>
              </a:solidFill>
            </a:ln>
          </p:spPr>
          <p:txBody>
            <a:bodyPr wrap="square" lIns="0" tIns="0" rIns="0" bIns="0" rtlCol="0"/>
            <a:lstStyle/>
            <a:p>
              <a:endParaRPr/>
            </a:p>
          </p:txBody>
        </p:sp>
        <p:sp>
          <p:nvSpPr>
            <p:cNvPr id="24" name="object 24"/>
            <p:cNvSpPr/>
            <p:nvPr/>
          </p:nvSpPr>
          <p:spPr>
            <a:xfrm>
              <a:off x="1322831" y="4858511"/>
              <a:ext cx="457200" cy="248285"/>
            </a:xfrm>
            <a:custGeom>
              <a:avLst/>
              <a:gdLst/>
              <a:ahLst/>
              <a:cxnLst/>
              <a:rect l="l" t="t" r="r" b="b"/>
              <a:pathLst>
                <a:path w="457200" h="248285">
                  <a:moveTo>
                    <a:pt x="457200" y="0"/>
                  </a:moveTo>
                  <a:lnTo>
                    <a:pt x="0" y="0"/>
                  </a:lnTo>
                  <a:lnTo>
                    <a:pt x="0" y="247904"/>
                  </a:lnTo>
                  <a:lnTo>
                    <a:pt x="457200" y="247904"/>
                  </a:lnTo>
                  <a:lnTo>
                    <a:pt x="457200" y="0"/>
                  </a:lnTo>
                  <a:close/>
                </a:path>
              </a:pathLst>
            </a:custGeom>
            <a:solidFill>
              <a:srgbClr val="008000"/>
            </a:solidFill>
          </p:spPr>
          <p:txBody>
            <a:bodyPr wrap="square" lIns="0" tIns="0" rIns="0" bIns="0" rtlCol="0"/>
            <a:lstStyle/>
            <a:p>
              <a:endParaRPr/>
            </a:p>
          </p:txBody>
        </p:sp>
        <p:sp>
          <p:nvSpPr>
            <p:cNvPr id="25" name="object 25"/>
            <p:cNvSpPr/>
            <p:nvPr/>
          </p:nvSpPr>
          <p:spPr>
            <a:xfrm>
              <a:off x="1322831" y="4858511"/>
              <a:ext cx="457200" cy="248285"/>
            </a:xfrm>
            <a:custGeom>
              <a:avLst/>
              <a:gdLst/>
              <a:ahLst/>
              <a:cxnLst/>
              <a:rect l="l" t="t" r="r" b="b"/>
              <a:pathLst>
                <a:path w="457200" h="248285">
                  <a:moveTo>
                    <a:pt x="0" y="247904"/>
                  </a:moveTo>
                  <a:lnTo>
                    <a:pt x="457200" y="247904"/>
                  </a:lnTo>
                  <a:lnTo>
                    <a:pt x="457200" y="0"/>
                  </a:lnTo>
                  <a:lnTo>
                    <a:pt x="0" y="0"/>
                  </a:lnTo>
                  <a:lnTo>
                    <a:pt x="0" y="247904"/>
                  </a:lnTo>
                  <a:close/>
                </a:path>
              </a:pathLst>
            </a:custGeom>
            <a:ln w="9144">
              <a:solidFill>
                <a:srgbClr val="000000"/>
              </a:solidFill>
            </a:ln>
          </p:spPr>
          <p:txBody>
            <a:bodyPr wrap="square" lIns="0" tIns="0" rIns="0" bIns="0" rtlCol="0"/>
            <a:lstStyle/>
            <a:p>
              <a:endParaRPr/>
            </a:p>
          </p:txBody>
        </p:sp>
        <p:sp>
          <p:nvSpPr>
            <p:cNvPr id="26" name="object 26"/>
            <p:cNvSpPr/>
            <p:nvPr/>
          </p:nvSpPr>
          <p:spPr>
            <a:xfrm>
              <a:off x="713231" y="3631689"/>
              <a:ext cx="457200" cy="103505"/>
            </a:xfrm>
            <a:custGeom>
              <a:avLst/>
              <a:gdLst/>
              <a:ahLst/>
              <a:cxnLst/>
              <a:rect l="l" t="t" r="r" b="b"/>
              <a:pathLst>
                <a:path w="457200" h="103504">
                  <a:moveTo>
                    <a:pt x="457200" y="0"/>
                  </a:moveTo>
                  <a:lnTo>
                    <a:pt x="0" y="0"/>
                  </a:lnTo>
                  <a:lnTo>
                    <a:pt x="0" y="103126"/>
                  </a:lnTo>
                  <a:lnTo>
                    <a:pt x="457200" y="103126"/>
                  </a:lnTo>
                  <a:lnTo>
                    <a:pt x="457200" y="0"/>
                  </a:lnTo>
                  <a:close/>
                </a:path>
              </a:pathLst>
            </a:custGeom>
            <a:solidFill>
              <a:srgbClr val="008000"/>
            </a:solidFill>
          </p:spPr>
          <p:txBody>
            <a:bodyPr wrap="square" lIns="0" tIns="0" rIns="0" bIns="0" rtlCol="0"/>
            <a:lstStyle/>
            <a:p>
              <a:endParaRPr/>
            </a:p>
          </p:txBody>
        </p:sp>
        <p:sp>
          <p:nvSpPr>
            <p:cNvPr id="27" name="object 27"/>
            <p:cNvSpPr/>
            <p:nvPr/>
          </p:nvSpPr>
          <p:spPr>
            <a:xfrm>
              <a:off x="713231" y="3631689"/>
              <a:ext cx="457200" cy="103505"/>
            </a:xfrm>
            <a:custGeom>
              <a:avLst/>
              <a:gdLst/>
              <a:ahLst/>
              <a:cxnLst/>
              <a:rect l="l" t="t" r="r" b="b"/>
              <a:pathLst>
                <a:path w="457200" h="103504">
                  <a:moveTo>
                    <a:pt x="0" y="103126"/>
                  </a:moveTo>
                  <a:lnTo>
                    <a:pt x="457200" y="103126"/>
                  </a:lnTo>
                  <a:lnTo>
                    <a:pt x="457200" y="0"/>
                  </a:lnTo>
                  <a:lnTo>
                    <a:pt x="0" y="0"/>
                  </a:lnTo>
                  <a:lnTo>
                    <a:pt x="0" y="103126"/>
                  </a:lnTo>
                  <a:close/>
                </a:path>
              </a:pathLst>
            </a:custGeom>
            <a:ln w="9144">
              <a:solidFill>
                <a:srgbClr val="000000"/>
              </a:solidFill>
            </a:ln>
          </p:spPr>
          <p:txBody>
            <a:bodyPr wrap="square" lIns="0" tIns="0" rIns="0" bIns="0" rtlCol="0"/>
            <a:lstStyle/>
            <a:p>
              <a:endParaRPr/>
            </a:p>
          </p:txBody>
        </p:sp>
        <p:sp>
          <p:nvSpPr>
            <p:cNvPr id="28" name="object 28"/>
            <p:cNvSpPr/>
            <p:nvPr/>
          </p:nvSpPr>
          <p:spPr>
            <a:xfrm>
              <a:off x="1322831" y="3201924"/>
              <a:ext cx="457200" cy="533400"/>
            </a:xfrm>
            <a:custGeom>
              <a:avLst/>
              <a:gdLst/>
              <a:ahLst/>
              <a:cxnLst/>
              <a:rect l="l" t="t" r="r" b="b"/>
              <a:pathLst>
                <a:path w="457200" h="533400">
                  <a:moveTo>
                    <a:pt x="457200" y="0"/>
                  </a:moveTo>
                  <a:lnTo>
                    <a:pt x="0" y="0"/>
                  </a:lnTo>
                  <a:lnTo>
                    <a:pt x="0" y="533400"/>
                  </a:lnTo>
                  <a:lnTo>
                    <a:pt x="457200" y="533400"/>
                  </a:lnTo>
                  <a:lnTo>
                    <a:pt x="457200" y="0"/>
                  </a:lnTo>
                  <a:close/>
                </a:path>
              </a:pathLst>
            </a:custGeom>
            <a:solidFill>
              <a:srgbClr val="008000"/>
            </a:solidFill>
          </p:spPr>
          <p:txBody>
            <a:bodyPr wrap="square" lIns="0" tIns="0" rIns="0" bIns="0" rtlCol="0"/>
            <a:lstStyle/>
            <a:p>
              <a:endParaRPr/>
            </a:p>
          </p:txBody>
        </p:sp>
        <p:sp>
          <p:nvSpPr>
            <p:cNvPr id="29" name="object 29"/>
            <p:cNvSpPr/>
            <p:nvPr/>
          </p:nvSpPr>
          <p:spPr>
            <a:xfrm>
              <a:off x="1322831" y="3201924"/>
              <a:ext cx="457200" cy="533400"/>
            </a:xfrm>
            <a:custGeom>
              <a:avLst/>
              <a:gdLst/>
              <a:ahLst/>
              <a:cxnLst/>
              <a:rect l="l" t="t" r="r" b="b"/>
              <a:pathLst>
                <a:path w="457200" h="533400">
                  <a:moveTo>
                    <a:pt x="0" y="533400"/>
                  </a:moveTo>
                  <a:lnTo>
                    <a:pt x="457200" y="533400"/>
                  </a:lnTo>
                  <a:lnTo>
                    <a:pt x="457200" y="0"/>
                  </a:lnTo>
                  <a:lnTo>
                    <a:pt x="0" y="0"/>
                  </a:lnTo>
                  <a:lnTo>
                    <a:pt x="0" y="533400"/>
                  </a:lnTo>
                  <a:close/>
                </a:path>
              </a:pathLst>
            </a:custGeom>
            <a:ln w="9144">
              <a:solidFill>
                <a:srgbClr val="000000"/>
              </a:solidFill>
            </a:ln>
          </p:spPr>
          <p:txBody>
            <a:bodyPr wrap="square" lIns="0" tIns="0" rIns="0" bIns="0" rtlCol="0"/>
            <a:lstStyle/>
            <a:p>
              <a:endParaRPr/>
            </a:p>
          </p:txBody>
        </p:sp>
        <p:sp>
          <p:nvSpPr>
            <p:cNvPr id="30" name="object 30"/>
            <p:cNvSpPr/>
            <p:nvPr/>
          </p:nvSpPr>
          <p:spPr>
            <a:xfrm>
              <a:off x="713231" y="2203704"/>
              <a:ext cx="457200" cy="388620"/>
            </a:xfrm>
            <a:custGeom>
              <a:avLst/>
              <a:gdLst/>
              <a:ahLst/>
              <a:cxnLst/>
              <a:rect l="l" t="t" r="r" b="b"/>
              <a:pathLst>
                <a:path w="457200" h="388619">
                  <a:moveTo>
                    <a:pt x="457200" y="0"/>
                  </a:moveTo>
                  <a:lnTo>
                    <a:pt x="0" y="0"/>
                  </a:lnTo>
                  <a:lnTo>
                    <a:pt x="0" y="388620"/>
                  </a:lnTo>
                  <a:lnTo>
                    <a:pt x="457200" y="388620"/>
                  </a:lnTo>
                  <a:lnTo>
                    <a:pt x="457200" y="0"/>
                  </a:lnTo>
                  <a:close/>
                </a:path>
              </a:pathLst>
            </a:custGeom>
            <a:solidFill>
              <a:srgbClr val="008000"/>
            </a:solidFill>
          </p:spPr>
          <p:txBody>
            <a:bodyPr wrap="square" lIns="0" tIns="0" rIns="0" bIns="0" rtlCol="0"/>
            <a:lstStyle/>
            <a:p>
              <a:endParaRPr/>
            </a:p>
          </p:txBody>
        </p:sp>
        <p:sp>
          <p:nvSpPr>
            <p:cNvPr id="31" name="object 31"/>
            <p:cNvSpPr/>
            <p:nvPr/>
          </p:nvSpPr>
          <p:spPr>
            <a:xfrm>
              <a:off x="713231" y="2203704"/>
              <a:ext cx="457200" cy="388620"/>
            </a:xfrm>
            <a:custGeom>
              <a:avLst/>
              <a:gdLst/>
              <a:ahLst/>
              <a:cxnLst/>
              <a:rect l="l" t="t" r="r" b="b"/>
              <a:pathLst>
                <a:path w="457200" h="388619">
                  <a:moveTo>
                    <a:pt x="0" y="388620"/>
                  </a:moveTo>
                  <a:lnTo>
                    <a:pt x="457200" y="388620"/>
                  </a:lnTo>
                  <a:lnTo>
                    <a:pt x="457200" y="0"/>
                  </a:lnTo>
                  <a:lnTo>
                    <a:pt x="0" y="0"/>
                  </a:lnTo>
                  <a:lnTo>
                    <a:pt x="0" y="388620"/>
                  </a:lnTo>
                  <a:close/>
                </a:path>
              </a:pathLst>
            </a:custGeom>
            <a:ln w="9144">
              <a:solidFill>
                <a:srgbClr val="000000"/>
              </a:solidFill>
            </a:ln>
          </p:spPr>
          <p:txBody>
            <a:bodyPr wrap="square" lIns="0" tIns="0" rIns="0" bIns="0" rtlCol="0"/>
            <a:lstStyle/>
            <a:p>
              <a:endParaRPr/>
            </a:p>
          </p:txBody>
        </p:sp>
        <p:sp>
          <p:nvSpPr>
            <p:cNvPr id="32" name="object 32"/>
            <p:cNvSpPr/>
            <p:nvPr/>
          </p:nvSpPr>
          <p:spPr>
            <a:xfrm>
              <a:off x="1322831" y="2211324"/>
              <a:ext cx="457200" cy="381000"/>
            </a:xfrm>
            <a:custGeom>
              <a:avLst/>
              <a:gdLst/>
              <a:ahLst/>
              <a:cxnLst/>
              <a:rect l="l" t="t" r="r" b="b"/>
              <a:pathLst>
                <a:path w="457200" h="381000">
                  <a:moveTo>
                    <a:pt x="457200" y="0"/>
                  </a:moveTo>
                  <a:lnTo>
                    <a:pt x="0" y="0"/>
                  </a:lnTo>
                  <a:lnTo>
                    <a:pt x="0" y="381000"/>
                  </a:lnTo>
                  <a:lnTo>
                    <a:pt x="457200" y="381000"/>
                  </a:lnTo>
                  <a:lnTo>
                    <a:pt x="457200" y="0"/>
                  </a:lnTo>
                  <a:close/>
                </a:path>
              </a:pathLst>
            </a:custGeom>
            <a:solidFill>
              <a:srgbClr val="008000"/>
            </a:solidFill>
          </p:spPr>
          <p:txBody>
            <a:bodyPr wrap="square" lIns="0" tIns="0" rIns="0" bIns="0" rtlCol="0"/>
            <a:lstStyle/>
            <a:p>
              <a:endParaRPr/>
            </a:p>
          </p:txBody>
        </p:sp>
        <p:sp>
          <p:nvSpPr>
            <p:cNvPr id="33" name="object 33"/>
            <p:cNvSpPr/>
            <p:nvPr/>
          </p:nvSpPr>
          <p:spPr>
            <a:xfrm>
              <a:off x="1322831" y="2211324"/>
              <a:ext cx="457200" cy="381000"/>
            </a:xfrm>
            <a:custGeom>
              <a:avLst/>
              <a:gdLst/>
              <a:ahLst/>
              <a:cxnLst/>
              <a:rect l="l" t="t" r="r" b="b"/>
              <a:pathLst>
                <a:path w="457200" h="381000">
                  <a:moveTo>
                    <a:pt x="0" y="381000"/>
                  </a:moveTo>
                  <a:lnTo>
                    <a:pt x="457200" y="381000"/>
                  </a:lnTo>
                  <a:lnTo>
                    <a:pt x="457200" y="0"/>
                  </a:lnTo>
                  <a:lnTo>
                    <a:pt x="0" y="0"/>
                  </a:lnTo>
                  <a:lnTo>
                    <a:pt x="0" y="381000"/>
                  </a:lnTo>
                  <a:close/>
                </a:path>
              </a:pathLst>
            </a:custGeom>
            <a:ln w="9144">
              <a:solidFill>
                <a:srgbClr val="000000"/>
              </a:solidFill>
            </a:ln>
          </p:spPr>
          <p:txBody>
            <a:bodyPr wrap="square" lIns="0" tIns="0" rIns="0" bIns="0" rtlCol="0"/>
            <a:lstStyle/>
            <a:p>
              <a:endParaRPr/>
            </a:p>
          </p:txBody>
        </p:sp>
      </p:grpSp>
      <p:sp>
        <p:nvSpPr>
          <p:cNvPr id="34" name="object 34"/>
          <p:cNvSpPr txBox="1"/>
          <p:nvPr/>
        </p:nvSpPr>
        <p:spPr>
          <a:xfrm>
            <a:off x="2329688" y="2610103"/>
            <a:ext cx="738505"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4</a:t>
            </a:r>
            <a:r>
              <a:rPr dirty="0">
                <a:latin typeface="Arial MT"/>
                <a:cs typeface="Arial MT"/>
              </a:rPr>
              <a:t>	</a:t>
            </a:r>
            <a:r>
              <a:rPr spc="-50" dirty="0">
                <a:latin typeface="Arial MT"/>
                <a:cs typeface="Arial MT"/>
              </a:rPr>
              <a:t>4</a:t>
            </a:r>
            <a:endParaRPr>
              <a:latin typeface="Arial MT"/>
              <a:cs typeface="Arial MT"/>
            </a:endParaRPr>
          </a:p>
        </p:txBody>
      </p:sp>
      <p:sp>
        <p:nvSpPr>
          <p:cNvPr id="35" name="object 35"/>
          <p:cNvSpPr txBox="1"/>
          <p:nvPr/>
        </p:nvSpPr>
        <p:spPr>
          <a:xfrm>
            <a:off x="2329688" y="3726942"/>
            <a:ext cx="153035" cy="299720"/>
          </a:xfrm>
          <a:prstGeom prst="rect">
            <a:avLst/>
          </a:prstGeom>
        </p:spPr>
        <p:txBody>
          <a:bodyPr vert="horz" wrap="square" lIns="0" tIns="12700" rIns="0" bIns="0" rtlCol="0">
            <a:spAutoFit/>
          </a:bodyPr>
          <a:lstStyle/>
          <a:p>
            <a:pPr marL="12700">
              <a:spcBef>
                <a:spcPts val="100"/>
              </a:spcBef>
            </a:pPr>
            <a:r>
              <a:rPr spc="-50" dirty="0">
                <a:latin typeface="Arial MT"/>
                <a:cs typeface="Arial MT"/>
              </a:rPr>
              <a:t>1</a:t>
            </a:r>
            <a:endParaRPr>
              <a:latin typeface="Arial MT"/>
              <a:cs typeface="Arial MT"/>
            </a:endParaRPr>
          </a:p>
        </p:txBody>
      </p:sp>
      <p:sp>
        <p:nvSpPr>
          <p:cNvPr id="36" name="object 36"/>
          <p:cNvSpPr txBox="1"/>
          <p:nvPr/>
        </p:nvSpPr>
        <p:spPr>
          <a:xfrm>
            <a:off x="2969134" y="3726942"/>
            <a:ext cx="153035" cy="299720"/>
          </a:xfrm>
          <a:prstGeom prst="rect">
            <a:avLst/>
          </a:prstGeom>
        </p:spPr>
        <p:txBody>
          <a:bodyPr vert="horz" wrap="square" lIns="0" tIns="12700" rIns="0" bIns="0" rtlCol="0">
            <a:spAutoFit/>
          </a:bodyPr>
          <a:lstStyle/>
          <a:p>
            <a:pPr marL="12700">
              <a:spcBef>
                <a:spcPts val="100"/>
              </a:spcBef>
            </a:pPr>
            <a:r>
              <a:rPr spc="-50" dirty="0">
                <a:latin typeface="Arial MT"/>
                <a:cs typeface="Arial MT"/>
              </a:rPr>
              <a:t>5</a:t>
            </a:r>
            <a:endParaRPr>
              <a:latin typeface="Arial MT"/>
              <a:cs typeface="Arial MT"/>
            </a:endParaRPr>
          </a:p>
        </p:txBody>
      </p:sp>
      <p:sp>
        <p:nvSpPr>
          <p:cNvPr id="37" name="object 37"/>
          <p:cNvSpPr txBox="1"/>
          <p:nvPr/>
        </p:nvSpPr>
        <p:spPr>
          <a:xfrm>
            <a:off x="2329688" y="5058917"/>
            <a:ext cx="738505"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6</a:t>
            </a:r>
            <a:r>
              <a:rPr dirty="0">
                <a:latin typeface="Arial MT"/>
                <a:cs typeface="Arial MT"/>
              </a:rPr>
              <a:t>	</a:t>
            </a:r>
            <a:r>
              <a:rPr spc="-50" dirty="0">
                <a:latin typeface="Arial MT"/>
                <a:cs typeface="Arial MT"/>
              </a:rPr>
              <a:t>3</a:t>
            </a:r>
            <a:endParaRPr>
              <a:latin typeface="Arial MT"/>
              <a:cs typeface="Arial MT"/>
            </a:endParaRPr>
          </a:p>
        </p:txBody>
      </p:sp>
      <p:sp>
        <p:nvSpPr>
          <p:cNvPr id="38" name="object 38"/>
          <p:cNvSpPr txBox="1"/>
          <p:nvPr/>
        </p:nvSpPr>
        <p:spPr>
          <a:xfrm>
            <a:off x="2329688" y="6261608"/>
            <a:ext cx="153035" cy="299720"/>
          </a:xfrm>
          <a:prstGeom prst="rect">
            <a:avLst/>
          </a:prstGeom>
        </p:spPr>
        <p:txBody>
          <a:bodyPr vert="horz" wrap="square" lIns="0" tIns="12700" rIns="0" bIns="0" rtlCol="0">
            <a:spAutoFit/>
          </a:bodyPr>
          <a:lstStyle/>
          <a:p>
            <a:pPr marL="12700">
              <a:spcBef>
                <a:spcPts val="100"/>
              </a:spcBef>
            </a:pPr>
            <a:r>
              <a:rPr spc="-50" dirty="0">
                <a:latin typeface="Arial MT"/>
                <a:cs typeface="Arial MT"/>
              </a:rPr>
              <a:t>3</a:t>
            </a:r>
            <a:endParaRPr>
              <a:latin typeface="Arial MT"/>
              <a:cs typeface="Arial MT"/>
            </a:endParaRPr>
          </a:p>
        </p:txBody>
      </p:sp>
      <p:sp>
        <p:nvSpPr>
          <p:cNvPr id="39" name="object 39"/>
          <p:cNvSpPr txBox="1"/>
          <p:nvPr/>
        </p:nvSpPr>
        <p:spPr>
          <a:xfrm>
            <a:off x="2969134" y="6261608"/>
            <a:ext cx="153035" cy="299720"/>
          </a:xfrm>
          <a:prstGeom prst="rect">
            <a:avLst/>
          </a:prstGeom>
        </p:spPr>
        <p:txBody>
          <a:bodyPr vert="horz" wrap="square" lIns="0" tIns="12700" rIns="0" bIns="0" rtlCol="0">
            <a:spAutoFit/>
          </a:bodyPr>
          <a:lstStyle/>
          <a:p>
            <a:pPr marL="12700">
              <a:spcBef>
                <a:spcPts val="100"/>
              </a:spcBef>
            </a:pPr>
            <a:r>
              <a:rPr spc="-50" dirty="0">
                <a:latin typeface="Arial MT"/>
                <a:cs typeface="Arial MT"/>
              </a:rPr>
              <a:t>7</a:t>
            </a:r>
            <a:endParaRPr>
              <a:latin typeface="Arial MT"/>
              <a:cs typeface="Arial MT"/>
            </a:endParaRPr>
          </a:p>
        </p:txBody>
      </p:sp>
      <p:grpSp>
        <p:nvGrpSpPr>
          <p:cNvPr id="40" name="object 40"/>
          <p:cNvGrpSpPr/>
          <p:nvPr/>
        </p:nvGrpSpPr>
        <p:grpSpPr>
          <a:xfrm>
            <a:off x="4109973" y="918717"/>
            <a:ext cx="1911350" cy="5727700"/>
            <a:chOff x="2585973" y="918717"/>
            <a:chExt cx="1911350" cy="5727700"/>
          </a:xfrm>
        </p:grpSpPr>
        <p:sp>
          <p:nvSpPr>
            <p:cNvPr id="41" name="object 41"/>
            <p:cNvSpPr/>
            <p:nvPr/>
          </p:nvSpPr>
          <p:spPr>
            <a:xfrm>
              <a:off x="2595371" y="928115"/>
              <a:ext cx="1891030" cy="5707380"/>
            </a:xfrm>
            <a:custGeom>
              <a:avLst/>
              <a:gdLst/>
              <a:ahLst/>
              <a:cxnLst/>
              <a:rect l="l" t="t" r="r" b="b"/>
              <a:pathLst>
                <a:path w="1891029" h="5707380">
                  <a:moveTo>
                    <a:pt x="1890902" y="0"/>
                  </a:moveTo>
                  <a:lnTo>
                    <a:pt x="0" y="0"/>
                  </a:lnTo>
                  <a:lnTo>
                    <a:pt x="0" y="5707380"/>
                  </a:lnTo>
                  <a:lnTo>
                    <a:pt x="1890902" y="5707380"/>
                  </a:lnTo>
                  <a:lnTo>
                    <a:pt x="1890902" y="0"/>
                  </a:lnTo>
                  <a:close/>
                </a:path>
              </a:pathLst>
            </a:custGeom>
            <a:solidFill>
              <a:srgbClr val="FFFFCC"/>
            </a:solidFill>
          </p:spPr>
          <p:txBody>
            <a:bodyPr wrap="square" lIns="0" tIns="0" rIns="0" bIns="0" rtlCol="0"/>
            <a:lstStyle/>
            <a:p>
              <a:endParaRPr/>
            </a:p>
          </p:txBody>
        </p:sp>
        <p:sp>
          <p:nvSpPr>
            <p:cNvPr id="42" name="object 42"/>
            <p:cNvSpPr/>
            <p:nvPr/>
          </p:nvSpPr>
          <p:spPr>
            <a:xfrm>
              <a:off x="2596133" y="928877"/>
              <a:ext cx="1891030" cy="5707380"/>
            </a:xfrm>
            <a:custGeom>
              <a:avLst/>
              <a:gdLst/>
              <a:ahLst/>
              <a:cxnLst/>
              <a:rect l="l" t="t" r="r" b="b"/>
              <a:pathLst>
                <a:path w="1891029" h="5707380">
                  <a:moveTo>
                    <a:pt x="0" y="5707380"/>
                  </a:moveTo>
                  <a:lnTo>
                    <a:pt x="1890902" y="5707380"/>
                  </a:lnTo>
                  <a:lnTo>
                    <a:pt x="1890902" y="0"/>
                  </a:lnTo>
                  <a:lnTo>
                    <a:pt x="0" y="0"/>
                  </a:lnTo>
                  <a:lnTo>
                    <a:pt x="0" y="5707380"/>
                  </a:lnTo>
                  <a:close/>
                </a:path>
              </a:pathLst>
            </a:custGeom>
            <a:ln w="19812">
              <a:solidFill>
                <a:srgbClr val="808080"/>
              </a:solidFill>
            </a:ln>
          </p:spPr>
          <p:txBody>
            <a:bodyPr wrap="square" lIns="0" tIns="0" rIns="0" bIns="0" rtlCol="0"/>
            <a:lstStyle/>
            <a:p>
              <a:endParaRPr/>
            </a:p>
          </p:txBody>
        </p:sp>
      </p:grpSp>
      <p:sp>
        <p:nvSpPr>
          <p:cNvPr id="43" name="object 43"/>
          <p:cNvSpPr txBox="1"/>
          <p:nvPr/>
        </p:nvSpPr>
        <p:spPr>
          <a:xfrm>
            <a:off x="4361433" y="1019936"/>
            <a:ext cx="1367790" cy="574040"/>
          </a:xfrm>
          <a:prstGeom prst="rect">
            <a:avLst/>
          </a:prstGeom>
        </p:spPr>
        <p:txBody>
          <a:bodyPr vert="horz" wrap="square" lIns="0" tIns="12700" rIns="0" bIns="0" rtlCol="0">
            <a:spAutoFit/>
          </a:bodyPr>
          <a:lstStyle/>
          <a:p>
            <a:pPr marL="283845" marR="5080" indent="-271780">
              <a:spcBef>
                <a:spcPts val="100"/>
              </a:spcBef>
            </a:pPr>
            <a:r>
              <a:rPr b="1" dirty="0">
                <a:solidFill>
                  <a:srgbClr val="FF0000"/>
                </a:solidFill>
                <a:latin typeface="Arial"/>
                <a:cs typeface="Arial"/>
              </a:rPr>
              <a:t>Examples</a:t>
            </a:r>
            <a:r>
              <a:rPr b="1" spc="-75" dirty="0">
                <a:solidFill>
                  <a:srgbClr val="FF0000"/>
                </a:solidFill>
                <a:latin typeface="Arial"/>
                <a:cs typeface="Arial"/>
              </a:rPr>
              <a:t> </a:t>
            </a:r>
            <a:r>
              <a:rPr b="1" spc="-25" dirty="0">
                <a:solidFill>
                  <a:srgbClr val="FF0000"/>
                </a:solidFill>
                <a:latin typeface="Arial"/>
                <a:cs typeface="Arial"/>
              </a:rPr>
              <a:t>of </a:t>
            </a:r>
            <a:r>
              <a:rPr b="1" dirty="0">
                <a:solidFill>
                  <a:srgbClr val="FF0000"/>
                </a:solidFill>
                <a:latin typeface="Arial"/>
                <a:cs typeface="Arial"/>
              </a:rPr>
              <a:t>class</a:t>
            </a:r>
            <a:r>
              <a:rPr b="1" spc="-40" dirty="0">
                <a:solidFill>
                  <a:srgbClr val="FF0000"/>
                </a:solidFill>
                <a:latin typeface="Arial"/>
                <a:cs typeface="Arial"/>
              </a:rPr>
              <a:t> </a:t>
            </a:r>
            <a:r>
              <a:rPr b="1" spc="-50" dirty="0">
                <a:solidFill>
                  <a:srgbClr val="FF0000"/>
                </a:solidFill>
                <a:latin typeface="Arial"/>
                <a:cs typeface="Arial"/>
              </a:rPr>
              <a:t>B</a:t>
            </a:r>
            <a:endParaRPr>
              <a:latin typeface="Arial"/>
              <a:cs typeface="Arial"/>
            </a:endParaRPr>
          </a:p>
        </p:txBody>
      </p:sp>
      <p:grpSp>
        <p:nvGrpSpPr>
          <p:cNvPr id="44" name="object 44"/>
          <p:cNvGrpSpPr/>
          <p:nvPr/>
        </p:nvGrpSpPr>
        <p:grpSpPr>
          <a:xfrm>
            <a:off x="4407408" y="1909572"/>
            <a:ext cx="1076325" cy="4401820"/>
            <a:chOff x="2883407" y="1909572"/>
            <a:chExt cx="1076325" cy="4401820"/>
          </a:xfrm>
        </p:grpSpPr>
        <p:sp>
          <p:nvSpPr>
            <p:cNvPr id="45" name="object 45"/>
            <p:cNvSpPr/>
            <p:nvPr/>
          </p:nvSpPr>
          <p:spPr>
            <a:xfrm>
              <a:off x="3497579" y="5462016"/>
              <a:ext cx="457200" cy="844550"/>
            </a:xfrm>
            <a:custGeom>
              <a:avLst/>
              <a:gdLst/>
              <a:ahLst/>
              <a:cxnLst/>
              <a:rect l="l" t="t" r="r" b="b"/>
              <a:pathLst>
                <a:path w="457200" h="844550">
                  <a:moveTo>
                    <a:pt x="457200" y="0"/>
                  </a:moveTo>
                  <a:lnTo>
                    <a:pt x="0" y="0"/>
                  </a:lnTo>
                  <a:lnTo>
                    <a:pt x="0" y="844041"/>
                  </a:lnTo>
                  <a:lnTo>
                    <a:pt x="457200" y="844041"/>
                  </a:lnTo>
                  <a:lnTo>
                    <a:pt x="457200" y="0"/>
                  </a:lnTo>
                  <a:close/>
                </a:path>
              </a:pathLst>
            </a:custGeom>
            <a:solidFill>
              <a:srgbClr val="008000"/>
            </a:solidFill>
          </p:spPr>
          <p:txBody>
            <a:bodyPr wrap="square" lIns="0" tIns="0" rIns="0" bIns="0" rtlCol="0"/>
            <a:lstStyle/>
            <a:p>
              <a:endParaRPr/>
            </a:p>
          </p:txBody>
        </p:sp>
        <p:sp>
          <p:nvSpPr>
            <p:cNvPr id="46" name="object 46"/>
            <p:cNvSpPr/>
            <p:nvPr/>
          </p:nvSpPr>
          <p:spPr>
            <a:xfrm>
              <a:off x="3497579" y="5462016"/>
              <a:ext cx="457200" cy="844550"/>
            </a:xfrm>
            <a:custGeom>
              <a:avLst/>
              <a:gdLst/>
              <a:ahLst/>
              <a:cxnLst/>
              <a:rect l="l" t="t" r="r" b="b"/>
              <a:pathLst>
                <a:path w="457200" h="844550">
                  <a:moveTo>
                    <a:pt x="0" y="844041"/>
                  </a:moveTo>
                  <a:lnTo>
                    <a:pt x="457200" y="844041"/>
                  </a:lnTo>
                  <a:lnTo>
                    <a:pt x="457200" y="0"/>
                  </a:lnTo>
                  <a:lnTo>
                    <a:pt x="0" y="0"/>
                  </a:lnTo>
                  <a:lnTo>
                    <a:pt x="0" y="844041"/>
                  </a:lnTo>
                  <a:close/>
                </a:path>
              </a:pathLst>
            </a:custGeom>
            <a:ln w="9144">
              <a:solidFill>
                <a:srgbClr val="000000"/>
              </a:solidFill>
            </a:ln>
          </p:spPr>
          <p:txBody>
            <a:bodyPr wrap="square" lIns="0" tIns="0" rIns="0" bIns="0" rtlCol="0"/>
            <a:lstStyle/>
            <a:p>
              <a:endParaRPr/>
            </a:p>
          </p:txBody>
        </p:sp>
        <p:sp>
          <p:nvSpPr>
            <p:cNvPr id="47" name="object 47"/>
            <p:cNvSpPr/>
            <p:nvPr/>
          </p:nvSpPr>
          <p:spPr>
            <a:xfrm>
              <a:off x="2887979" y="5460492"/>
              <a:ext cx="457200" cy="845819"/>
            </a:xfrm>
            <a:custGeom>
              <a:avLst/>
              <a:gdLst/>
              <a:ahLst/>
              <a:cxnLst/>
              <a:rect l="l" t="t" r="r" b="b"/>
              <a:pathLst>
                <a:path w="457200" h="845820">
                  <a:moveTo>
                    <a:pt x="457199" y="0"/>
                  </a:moveTo>
                  <a:lnTo>
                    <a:pt x="0" y="0"/>
                  </a:lnTo>
                  <a:lnTo>
                    <a:pt x="0" y="845819"/>
                  </a:lnTo>
                  <a:lnTo>
                    <a:pt x="457199" y="845819"/>
                  </a:lnTo>
                  <a:lnTo>
                    <a:pt x="457199" y="0"/>
                  </a:lnTo>
                  <a:close/>
                </a:path>
              </a:pathLst>
            </a:custGeom>
            <a:solidFill>
              <a:srgbClr val="008000"/>
            </a:solidFill>
          </p:spPr>
          <p:txBody>
            <a:bodyPr wrap="square" lIns="0" tIns="0" rIns="0" bIns="0" rtlCol="0"/>
            <a:lstStyle/>
            <a:p>
              <a:endParaRPr/>
            </a:p>
          </p:txBody>
        </p:sp>
        <p:sp>
          <p:nvSpPr>
            <p:cNvPr id="48" name="object 48"/>
            <p:cNvSpPr/>
            <p:nvPr/>
          </p:nvSpPr>
          <p:spPr>
            <a:xfrm>
              <a:off x="2887979" y="5460492"/>
              <a:ext cx="457200" cy="845819"/>
            </a:xfrm>
            <a:custGeom>
              <a:avLst/>
              <a:gdLst/>
              <a:ahLst/>
              <a:cxnLst/>
              <a:rect l="l" t="t" r="r" b="b"/>
              <a:pathLst>
                <a:path w="457200" h="845820">
                  <a:moveTo>
                    <a:pt x="0" y="845819"/>
                  </a:moveTo>
                  <a:lnTo>
                    <a:pt x="457199" y="845819"/>
                  </a:lnTo>
                  <a:lnTo>
                    <a:pt x="457199" y="0"/>
                  </a:lnTo>
                  <a:lnTo>
                    <a:pt x="0" y="0"/>
                  </a:lnTo>
                  <a:lnTo>
                    <a:pt x="0" y="845819"/>
                  </a:lnTo>
                  <a:close/>
                </a:path>
              </a:pathLst>
            </a:custGeom>
            <a:ln w="9144">
              <a:solidFill>
                <a:srgbClr val="000000"/>
              </a:solidFill>
            </a:ln>
          </p:spPr>
          <p:txBody>
            <a:bodyPr wrap="square" lIns="0" tIns="0" rIns="0" bIns="0" rtlCol="0"/>
            <a:lstStyle/>
            <a:p>
              <a:endParaRPr/>
            </a:p>
          </p:txBody>
        </p:sp>
        <p:sp>
          <p:nvSpPr>
            <p:cNvPr id="49" name="object 49"/>
            <p:cNvSpPr/>
            <p:nvPr/>
          </p:nvSpPr>
          <p:spPr>
            <a:xfrm>
              <a:off x="3497579" y="4227576"/>
              <a:ext cx="457200" cy="859790"/>
            </a:xfrm>
            <a:custGeom>
              <a:avLst/>
              <a:gdLst/>
              <a:ahLst/>
              <a:cxnLst/>
              <a:rect l="l" t="t" r="r" b="b"/>
              <a:pathLst>
                <a:path w="457200" h="859789">
                  <a:moveTo>
                    <a:pt x="457200" y="0"/>
                  </a:moveTo>
                  <a:lnTo>
                    <a:pt x="0" y="0"/>
                  </a:lnTo>
                  <a:lnTo>
                    <a:pt x="0" y="859282"/>
                  </a:lnTo>
                  <a:lnTo>
                    <a:pt x="457200" y="859282"/>
                  </a:lnTo>
                  <a:lnTo>
                    <a:pt x="457200" y="0"/>
                  </a:lnTo>
                  <a:close/>
                </a:path>
              </a:pathLst>
            </a:custGeom>
            <a:solidFill>
              <a:srgbClr val="008000"/>
            </a:solidFill>
          </p:spPr>
          <p:txBody>
            <a:bodyPr wrap="square" lIns="0" tIns="0" rIns="0" bIns="0" rtlCol="0"/>
            <a:lstStyle/>
            <a:p>
              <a:endParaRPr/>
            </a:p>
          </p:txBody>
        </p:sp>
        <p:sp>
          <p:nvSpPr>
            <p:cNvPr id="50" name="object 50"/>
            <p:cNvSpPr/>
            <p:nvPr/>
          </p:nvSpPr>
          <p:spPr>
            <a:xfrm>
              <a:off x="3497579" y="4227576"/>
              <a:ext cx="457200" cy="859790"/>
            </a:xfrm>
            <a:custGeom>
              <a:avLst/>
              <a:gdLst/>
              <a:ahLst/>
              <a:cxnLst/>
              <a:rect l="l" t="t" r="r" b="b"/>
              <a:pathLst>
                <a:path w="457200" h="859789">
                  <a:moveTo>
                    <a:pt x="0" y="859282"/>
                  </a:moveTo>
                  <a:lnTo>
                    <a:pt x="457200" y="859282"/>
                  </a:lnTo>
                  <a:lnTo>
                    <a:pt x="457200" y="0"/>
                  </a:lnTo>
                  <a:lnTo>
                    <a:pt x="0" y="0"/>
                  </a:lnTo>
                  <a:lnTo>
                    <a:pt x="0" y="859282"/>
                  </a:lnTo>
                  <a:close/>
                </a:path>
              </a:pathLst>
            </a:custGeom>
            <a:ln w="9144">
              <a:solidFill>
                <a:srgbClr val="000000"/>
              </a:solidFill>
            </a:ln>
          </p:spPr>
          <p:txBody>
            <a:bodyPr wrap="square" lIns="0" tIns="0" rIns="0" bIns="0" rtlCol="0"/>
            <a:lstStyle/>
            <a:p>
              <a:endParaRPr/>
            </a:p>
          </p:txBody>
        </p:sp>
        <p:sp>
          <p:nvSpPr>
            <p:cNvPr id="51" name="object 51"/>
            <p:cNvSpPr/>
            <p:nvPr/>
          </p:nvSpPr>
          <p:spPr>
            <a:xfrm>
              <a:off x="2887979" y="4634483"/>
              <a:ext cx="457200" cy="452755"/>
            </a:xfrm>
            <a:custGeom>
              <a:avLst/>
              <a:gdLst/>
              <a:ahLst/>
              <a:cxnLst/>
              <a:rect l="l" t="t" r="r" b="b"/>
              <a:pathLst>
                <a:path w="457200" h="452754">
                  <a:moveTo>
                    <a:pt x="457199" y="0"/>
                  </a:moveTo>
                  <a:lnTo>
                    <a:pt x="0" y="0"/>
                  </a:lnTo>
                  <a:lnTo>
                    <a:pt x="0" y="452500"/>
                  </a:lnTo>
                  <a:lnTo>
                    <a:pt x="457199" y="452500"/>
                  </a:lnTo>
                  <a:lnTo>
                    <a:pt x="457199" y="0"/>
                  </a:lnTo>
                  <a:close/>
                </a:path>
              </a:pathLst>
            </a:custGeom>
            <a:solidFill>
              <a:srgbClr val="008000"/>
            </a:solidFill>
          </p:spPr>
          <p:txBody>
            <a:bodyPr wrap="square" lIns="0" tIns="0" rIns="0" bIns="0" rtlCol="0"/>
            <a:lstStyle/>
            <a:p>
              <a:endParaRPr/>
            </a:p>
          </p:txBody>
        </p:sp>
        <p:sp>
          <p:nvSpPr>
            <p:cNvPr id="52" name="object 52"/>
            <p:cNvSpPr/>
            <p:nvPr/>
          </p:nvSpPr>
          <p:spPr>
            <a:xfrm>
              <a:off x="2887979" y="4634483"/>
              <a:ext cx="457200" cy="452755"/>
            </a:xfrm>
            <a:custGeom>
              <a:avLst/>
              <a:gdLst/>
              <a:ahLst/>
              <a:cxnLst/>
              <a:rect l="l" t="t" r="r" b="b"/>
              <a:pathLst>
                <a:path w="457200" h="452754">
                  <a:moveTo>
                    <a:pt x="0" y="452500"/>
                  </a:moveTo>
                  <a:lnTo>
                    <a:pt x="457199" y="452500"/>
                  </a:lnTo>
                  <a:lnTo>
                    <a:pt x="457199" y="0"/>
                  </a:lnTo>
                  <a:lnTo>
                    <a:pt x="0" y="0"/>
                  </a:lnTo>
                  <a:lnTo>
                    <a:pt x="0" y="452500"/>
                  </a:lnTo>
                  <a:close/>
                </a:path>
              </a:pathLst>
            </a:custGeom>
            <a:ln w="9144">
              <a:solidFill>
                <a:srgbClr val="000000"/>
              </a:solidFill>
            </a:ln>
          </p:spPr>
          <p:txBody>
            <a:bodyPr wrap="square" lIns="0" tIns="0" rIns="0" bIns="0" rtlCol="0"/>
            <a:lstStyle/>
            <a:p>
              <a:endParaRPr/>
            </a:p>
          </p:txBody>
        </p:sp>
        <p:sp>
          <p:nvSpPr>
            <p:cNvPr id="53" name="object 53"/>
            <p:cNvSpPr/>
            <p:nvPr/>
          </p:nvSpPr>
          <p:spPr>
            <a:xfrm>
              <a:off x="3497579" y="3166872"/>
              <a:ext cx="457200" cy="548640"/>
            </a:xfrm>
            <a:custGeom>
              <a:avLst/>
              <a:gdLst/>
              <a:ahLst/>
              <a:cxnLst/>
              <a:rect l="l" t="t" r="r" b="b"/>
              <a:pathLst>
                <a:path w="457200" h="548639">
                  <a:moveTo>
                    <a:pt x="457200" y="0"/>
                  </a:moveTo>
                  <a:lnTo>
                    <a:pt x="0" y="0"/>
                  </a:lnTo>
                  <a:lnTo>
                    <a:pt x="0" y="548639"/>
                  </a:lnTo>
                  <a:lnTo>
                    <a:pt x="457200" y="548639"/>
                  </a:lnTo>
                  <a:lnTo>
                    <a:pt x="457200" y="0"/>
                  </a:lnTo>
                  <a:close/>
                </a:path>
              </a:pathLst>
            </a:custGeom>
            <a:solidFill>
              <a:srgbClr val="008000"/>
            </a:solidFill>
          </p:spPr>
          <p:txBody>
            <a:bodyPr wrap="square" lIns="0" tIns="0" rIns="0" bIns="0" rtlCol="0"/>
            <a:lstStyle/>
            <a:p>
              <a:endParaRPr/>
            </a:p>
          </p:txBody>
        </p:sp>
        <p:sp>
          <p:nvSpPr>
            <p:cNvPr id="54" name="object 54"/>
            <p:cNvSpPr/>
            <p:nvPr/>
          </p:nvSpPr>
          <p:spPr>
            <a:xfrm>
              <a:off x="3497579" y="3166872"/>
              <a:ext cx="457200" cy="548640"/>
            </a:xfrm>
            <a:custGeom>
              <a:avLst/>
              <a:gdLst/>
              <a:ahLst/>
              <a:cxnLst/>
              <a:rect l="l" t="t" r="r" b="b"/>
              <a:pathLst>
                <a:path w="457200" h="548639">
                  <a:moveTo>
                    <a:pt x="0" y="548639"/>
                  </a:moveTo>
                  <a:lnTo>
                    <a:pt x="457200" y="548639"/>
                  </a:lnTo>
                  <a:lnTo>
                    <a:pt x="457200" y="0"/>
                  </a:lnTo>
                  <a:lnTo>
                    <a:pt x="0" y="0"/>
                  </a:lnTo>
                  <a:lnTo>
                    <a:pt x="0" y="548639"/>
                  </a:lnTo>
                  <a:close/>
                </a:path>
              </a:pathLst>
            </a:custGeom>
            <a:ln w="9144">
              <a:solidFill>
                <a:srgbClr val="000000"/>
              </a:solidFill>
            </a:ln>
          </p:spPr>
          <p:txBody>
            <a:bodyPr wrap="square" lIns="0" tIns="0" rIns="0" bIns="0" rtlCol="0"/>
            <a:lstStyle/>
            <a:p>
              <a:endParaRPr/>
            </a:p>
          </p:txBody>
        </p:sp>
        <p:sp>
          <p:nvSpPr>
            <p:cNvPr id="55" name="object 55"/>
            <p:cNvSpPr/>
            <p:nvPr/>
          </p:nvSpPr>
          <p:spPr>
            <a:xfrm>
              <a:off x="2887979" y="3005327"/>
              <a:ext cx="457200" cy="709930"/>
            </a:xfrm>
            <a:custGeom>
              <a:avLst/>
              <a:gdLst/>
              <a:ahLst/>
              <a:cxnLst/>
              <a:rect l="l" t="t" r="r" b="b"/>
              <a:pathLst>
                <a:path w="457200" h="709929">
                  <a:moveTo>
                    <a:pt x="457199" y="0"/>
                  </a:moveTo>
                  <a:lnTo>
                    <a:pt x="0" y="0"/>
                  </a:lnTo>
                  <a:lnTo>
                    <a:pt x="0" y="709803"/>
                  </a:lnTo>
                  <a:lnTo>
                    <a:pt x="457199" y="709803"/>
                  </a:lnTo>
                  <a:lnTo>
                    <a:pt x="457199" y="0"/>
                  </a:lnTo>
                  <a:close/>
                </a:path>
              </a:pathLst>
            </a:custGeom>
            <a:solidFill>
              <a:srgbClr val="008000"/>
            </a:solidFill>
          </p:spPr>
          <p:txBody>
            <a:bodyPr wrap="square" lIns="0" tIns="0" rIns="0" bIns="0" rtlCol="0"/>
            <a:lstStyle/>
            <a:p>
              <a:endParaRPr/>
            </a:p>
          </p:txBody>
        </p:sp>
        <p:sp>
          <p:nvSpPr>
            <p:cNvPr id="56" name="object 56"/>
            <p:cNvSpPr/>
            <p:nvPr/>
          </p:nvSpPr>
          <p:spPr>
            <a:xfrm>
              <a:off x="2887979" y="3005327"/>
              <a:ext cx="457200" cy="709930"/>
            </a:xfrm>
            <a:custGeom>
              <a:avLst/>
              <a:gdLst/>
              <a:ahLst/>
              <a:cxnLst/>
              <a:rect l="l" t="t" r="r" b="b"/>
              <a:pathLst>
                <a:path w="457200" h="709929">
                  <a:moveTo>
                    <a:pt x="0" y="709803"/>
                  </a:moveTo>
                  <a:lnTo>
                    <a:pt x="457199" y="709803"/>
                  </a:lnTo>
                  <a:lnTo>
                    <a:pt x="457199" y="0"/>
                  </a:lnTo>
                  <a:lnTo>
                    <a:pt x="0" y="0"/>
                  </a:lnTo>
                  <a:lnTo>
                    <a:pt x="0" y="709803"/>
                  </a:lnTo>
                  <a:close/>
                </a:path>
              </a:pathLst>
            </a:custGeom>
            <a:ln w="9144">
              <a:solidFill>
                <a:srgbClr val="000000"/>
              </a:solidFill>
            </a:ln>
          </p:spPr>
          <p:txBody>
            <a:bodyPr wrap="square" lIns="0" tIns="0" rIns="0" bIns="0" rtlCol="0"/>
            <a:lstStyle/>
            <a:p>
              <a:endParaRPr/>
            </a:p>
          </p:txBody>
        </p:sp>
        <p:sp>
          <p:nvSpPr>
            <p:cNvPr id="57" name="object 57"/>
            <p:cNvSpPr/>
            <p:nvPr/>
          </p:nvSpPr>
          <p:spPr>
            <a:xfrm>
              <a:off x="3497579" y="1914144"/>
              <a:ext cx="457200" cy="658495"/>
            </a:xfrm>
            <a:custGeom>
              <a:avLst/>
              <a:gdLst/>
              <a:ahLst/>
              <a:cxnLst/>
              <a:rect l="l" t="t" r="r" b="b"/>
              <a:pathLst>
                <a:path w="457200" h="658494">
                  <a:moveTo>
                    <a:pt x="457200" y="0"/>
                  </a:moveTo>
                  <a:lnTo>
                    <a:pt x="0" y="0"/>
                  </a:lnTo>
                  <a:lnTo>
                    <a:pt x="0" y="658240"/>
                  </a:lnTo>
                  <a:lnTo>
                    <a:pt x="457200" y="658240"/>
                  </a:lnTo>
                  <a:lnTo>
                    <a:pt x="457200" y="0"/>
                  </a:lnTo>
                  <a:close/>
                </a:path>
              </a:pathLst>
            </a:custGeom>
            <a:solidFill>
              <a:srgbClr val="008000"/>
            </a:solidFill>
          </p:spPr>
          <p:txBody>
            <a:bodyPr wrap="square" lIns="0" tIns="0" rIns="0" bIns="0" rtlCol="0"/>
            <a:lstStyle/>
            <a:p>
              <a:endParaRPr/>
            </a:p>
          </p:txBody>
        </p:sp>
        <p:sp>
          <p:nvSpPr>
            <p:cNvPr id="58" name="object 58"/>
            <p:cNvSpPr/>
            <p:nvPr/>
          </p:nvSpPr>
          <p:spPr>
            <a:xfrm>
              <a:off x="3497579" y="1914144"/>
              <a:ext cx="457200" cy="658495"/>
            </a:xfrm>
            <a:custGeom>
              <a:avLst/>
              <a:gdLst/>
              <a:ahLst/>
              <a:cxnLst/>
              <a:rect l="l" t="t" r="r" b="b"/>
              <a:pathLst>
                <a:path w="457200" h="658494">
                  <a:moveTo>
                    <a:pt x="0" y="658240"/>
                  </a:moveTo>
                  <a:lnTo>
                    <a:pt x="457200" y="658240"/>
                  </a:lnTo>
                  <a:lnTo>
                    <a:pt x="457200" y="0"/>
                  </a:lnTo>
                  <a:lnTo>
                    <a:pt x="0" y="0"/>
                  </a:lnTo>
                  <a:lnTo>
                    <a:pt x="0" y="658240"/>
                  </a:lnTo>
                  <a:close/>
                </a:path>
              </a:pathLst>
            </a:custGeom>
            <a:ln w="9144">
              <a:solidFill>
                <a:srgbClr val="000000"/>
              </a:solidFill>
            </a:ln>
          </p:spPr>
          <p:txBody>
            <a:bodyPr wrap="square" lIns="0" tIns="0" rIns="0" bIns="0" rtlCol="0"/>
            <a:lstStyle/>
            <a:p>
              <a:endParaRPr/>
            </a:p>
          </p:txBody>
        </p:sp>
        <p:sp>
          <p:nvSpPr>
            <p:cNvPr id="59" name="object 59"/>
            <p:cNvSpPr/>
            <p:nvPr/>
          </p:nvSpPr>
          <p:spPr>
            <a:xfrm>
              <a:off x="2887979" y="2039112"/>
              <a:ext cx="457200" cy="533400"/>
            </a:xfrm>
            <a:custGeom>
              <a:avLst/>
              <a:gdLst/>
              <a:ahLst/>
              <a:cxnLst/>
              <a:rect l="l" t="t" r="r" b="b"/>
              <a:pathLst>
                <a:path w="457200" h="533400">
                  <a:moveTo>
                    <a:pt x="457199" y="0"/>
                  </a:moveTo>
                  <a:lnTo>
                    <a:pt x="0" y="0"/>
                  </a:lnTo>
                  <a:lnTo>
                    <a:pt x="0" y="533400"/>
                  </a:lnTo>
                  <a:lnTo>
                    <a:pt x="457199" y="533400"/>
                  </a:lnTo>
                  <a:lnTo>
                    <a:pt x="457199" y="0"/>
                  </a:lnTo>
                  <a:close/>
                </a:path>
              </a:pathLst>
            </a:custGeom>
            <a:solidFill>
              <a:srgbClr val="008000"/>
            </a:solidFill>
          </p:spPr>
          <p:txBody>
            <a:bodyPr wrap="square" lIns="0" tIns="0" rIns="0" bIns="0" rtlCol="0"/>
            <a:lstStyle/>
            <a:p>
              <a:endParaRPr/>
            </a:p>
          </p:txBody>
        </p:sp>
        <p:sp>
          <p:nvSpPr>
            <p:cNvPr id="60" name="object 60"/>
            <p:cNvSpPr/>
            <p:nvPr/>
          </p:nvSpPr>
          <p:spPr>
            <a:xfrm>
              <a:off x="2887979" y="2039112"/>
              <a:ext cx="457200" cy="533400"/>
            </a:xfrm>
            <a:custGeom>
              <a:avLst/>
              <a:gdLst/>
              <a:ahLst/>
              <a:cxnLst/>
              <a:rect l="l" t="t" r="r" b="b"/>
              <a:pathLst>
                <a:path w="457200" h="533400">
                  <a:moveTo>
                    <a:pt x="0" y="533400"/>
                  </a:moveTo>
                  <a:lnTo>
                    <a:pt x="457199" y="533400"/>
                  </a:lnTo>
                  <a:lnTo>
                    <a:pt x="457199" y="0"/>
                  </a:lnTo>
                  <a:lnTo>
                    <a:pt x="0" y="0"/>
                  </a:lnTo>
                  <a:lnTo>
                    <a:pt x="0" y="533400"/>
                  </a:lnTo>
                  <a:close/>
                </a:path>
              </a:pathLst>
            </a:custGeom>
            <a:ln w="9144">
              <a:solidFill>
                <a:srgbClr val="000000"/>
              </a:solidFill>
            </a:ln>
          </p:spPr>
          <p:txBody>
            <a:bodyPr wrap="square" lIns="0" tIns="0" rIns="0" bIns="0" rtlCol="0"/>
            <a:lstStyle/>
            <a:p>
              <a:endParaRPr/>
            </a:p>
          </p:txBody>
        </p:sp>
      </p:grpSp>
      <p:sp>
        <p:nvSpPr>
          <p:cNvPr id="61" name="object 61"/>
          <p:cNvSpPr txBox="1"/>
          <p:nvPr/>
        </p:nvSpPr>
        <p:spPr>
          <a:xfrm>
            <a:off x="4535551" y="2607055"/>
            <a:ext cx="739140"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5</a:t>
            </a:r>
            <a:r>
              <a:rPr dirty="0">
                <a:latin typeface="Arial MT"/>
                <a:cs typeface="Arial MT"/>
              </a:rPr>
              <a:t>	</a:t>
            </a:r>
            <a:r>
              <a:rPr spc="-50" dirty="0">
                <a:latin typeface="Arial MT"/>
                <a:cs typeface="Arial MT"/>
              </a:rPr>
              <a:t>6</a:t>
            </a:r>
            <a:endParaRPr>
              <a:latin typeface="Arial MT"/>
              <a:cs typeface="Arial MT"/>
            </a:endParaRPr>
          </a:p>
        </p:txBody>
      </p:sp>
      <p:sp>
        <p:nvSpPr>
          <p:cNvPr id="62" name="object 62"/>
          <p:cNvSpPr txBox="1"/>
          <p:nvPr/>
        </p:nvSpPr>
        <p:spPr>
          <a:xfrm>
            <a:off x="4535551" y="3723513"/>
            <a:ext cx="739140"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7</a:t>
            </a:r>
            <a:r>
              <a:rPr dirty="0">
                <a:latin typeface="Arial MT"/>
                <a:cs typeface="Arial MT"/>
              </a:rPr>
              <a:t>	</a:t>
            </a:r>
            <a:r>
              <a:rPr spc="-50" dirty="0">
                <a:latin typeface="Arial MT"/>
                <a:cs typeface="Arial MT"/>
              </a:rPr>
              <a:t>5</a:t>
            </a:r>
            <a:endParaRPr>
              <a:latin typeface="Arial MT"/>
              <a:cs typeface="Arial MT"/>
            </a:endParaRPr>
          </a:p>
        </p:txBody>
      </p:sp>
      <p:sp>
        <p:nvSpPr>
          <p:cNvPr id="63" name="object 63"/>
          <p:cNvSpPr txBox="1"/>
          <p:nvPr/>
        </p:nvSpPr>
        <p:spPr>
          <a:xfrm>
            <a:off x="4535551" y="5056123"/>
            <a:ext cx="739140"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4</a:t>
            </a:r>
            <a:r>
              <a:rPr dirty="0">
                <a:latin typeface="Arial MT"/>
                <a:cs typeface="Arial MT"/>
              </a:rPr>
              <a:t>	</a:t>
            </a:r>
            <a:r>
              <a:rPr spc="-50" dirty="0">
                <a:latin typeface="Arial MT"/>
                <a:cs typeface="Arial MT"/>
              </a:rPr>
              <a:t>8</a:t>
            </a:r>
            <a:endParaRPr>
              <a:latin typeface="Arial MT"/>
              <a:cs typeface="Arial MT"/>
            </a:endParaRPr>
          </a:p>
        </p:txBody>
      </p:sp>
      <p:sp>
        <p:nvSpPr>
          <p:cNvPr id="64" name="object 64"/>
          <p:cNvSpPr txBox="1"/>
          <p:nvPr/>
        </p:nvSpPr>
        <p:spPr>
          <a:xfrm>
            <a:off x="4535551" y="6258559"/>
            <a:ext cx="739140" cy="299720"/>
          </a:xfrm>
          <a:prstGeom prst="rect">
            <a:avLst/>
          </a:prstGeom>
        </p:spPr>
        <p:txBody>
          <a:bodyPr vert="horz" wrap="square" lIns="0" tIns="12700" rIns="0" bIns="0" rtlCol="0">
            <a:spAutoFit/>
          </a:bodyPr>
          <a:lstStyle/>
          <a:p>
            <a:pPr marL="12700">
              <a:spcBef>
                <a:spcPts val="100"/>
              </a:spcBef>
              <a:tabLst>
                <a:tab pos="598170" algn="l"/>
              </a:tabLst>
            </a:pPr>
            <a:r>
              <a:rPr spc="-50" dirty="0">
                <a:latin typeface="Arial MT"/>
                <a:cs typeface="Arial MT"/>
              </a:rPr>
              <a:t>7</a:t>
            </a:r>
            <a:r>
              <a:rPr dirty="0">
                <a:latin typeface="Arial MT"/>
                <a:cs typeface="Arial MT"/>
              </a:rPr>
              <a:t>	</a:t>
            </a:r>
            <a:r>
              <a:rPr spc="-50" dirty="0">
                <a:latin typeface="Arial MT"/>
                <a:cs typeface="Arial MT"/>
              </a:rPr>
              <a:t>7</a:t>
            </a:r>
            <a:endParaRPr>
              <a:latin typeface="Arial MT"/>
              <a:cs typeface="Arial MT"/>
            </a:endParaRPr>
          </a:p>
        </p:txBody>
      </p:sp>
      <p:sp>
        <p:nvSpPr>
          <p:cNvPr id="65" name="object 65"/>
          <p:cNvSpPr txBox="1">
            <a:spLocks noGrp="1"/>
          </p:cNvSpPr>
          <p:nvPr>
            <p:ph type="title"/>
          </p:nvPr>
        </p:nvSpPr>
        <p:spPr>
          <a:xfrm>
            <a:off x="2947668" y="423660"/>
            <a:ext cx="3209290" cy="513715"/>
          </a:xfrm>
          <a:prstGeom prst="rect">
            <a:avLst/>
          </a:prstGeom>
        </p:spPr>
        <p:txBody>
          <a:bodyPr vert="horz" wrap="square" lIns="0" tIns="12700" rIns="0" bIns="0" rtlCol="0" anchor="ctr">
            <a:spAutoFit/>
          </a:bodyPr>
          <a:lstStyle/>
          <a:p>
            <a:pPr marL="12700">
              <a:lnSpc>
                <a:spcPct val="100000"/>
              </a:lnSpc>
              <a:spcBef>
                <a:spcPts val="100"/>
              </a:spcBef>
            </a:pPr>
            <a:r>
              <a:rPr sz="3200" dirty="0">
                <a:latin typeface="Comic Sans MS"/>
                <a:cs typeface="Comic Sans MS"/>
              </a:rPr>
              <a:t>Pigeon</a:t>
            </a:r>
            <a:r>
              <a:rPr sz="3200" spc="-40" dirty="0">
                <a:latin typeface="Comic Sans MS"/>
                <a:cs typeface="Comic Sans MS"/>
              </a:rPr>
              <a:t> </a:t>
            </a:r>
            <a:r>
              <a:rPr sz="3200" dirty="0">
                <a:latin typeface="Comic Sans MS"/>
                <a:cs typeface="Comic Sans MS"/>
              </a:rPr>
              <a:t>Problem</a:t>
            </a:r>
            <a:r>
              <a:rPr sz="3200" spc="-90" dirty="0">
                <a:latin typeface="Comic Sans MS"/>
                <a:cs typeface="Comic Sans MS"/>
              </a:rPr>
              <a:t> </a:t>
            </a:r>
            <a:r>
              <a:rPr sz="3200" spc="-50" dirty="0">
                <a:latin typeface="Comic Sans MS"/>
                <a:cs typeface="Comic Sans MS"/>
              </a:rPr>
              <a:t>3</a:t>
            </a:r>
            <a:endParaRPr sz="3200" dirty="0">
              <a:latin typeface="Comic Sans MS"/>
              <a:cs typeface="Comic Sans MS"/>
            </a:endParaRPr>
          </a:p>
        </p:txBody>
      </p:sp>
      <p:grpSp>
        <p:nvGrpSpPr>
          <p:cNvPr id="66" name="object 66"/>
          <p:cNvGrpSpPr/>
          <p:nvPr/>
        </p:nvGrpSpPr>
        <p:grpSpPr>
          <a:xfrm>
            <a:off x="6630923" y="162877"/>
            <a:ext cx="3303270" cy="2313940"/>
            <a:chOff x="5106923" y="162877"/>
            <a:chExt cx="3303270" cy="2313940"/>
          </a:xfrm>
        </p:grpSpPr>
        <p:pic>
          <p:nvPicPr>
            <p:cNvPr id="67" name="object 67"/>
            <p:cNvPicPr/>
            <p:nvPr/>
          </p:nvPicPr>
          <p:blipFill>
            <a:blip r:embed="rId2" cstate="print"/>
            <a:stretch>
              <a:fillRect/>
            </a:stretch>
          </p:blipFill>
          <p:spPr>
            <a:xfrm>
              <a:off x="5106923" y="800099"/>
              <a:ext cx="1094231" cy="1676400"/>
            </a:xfrm>
            <a:prstGeom prst="rect">
              <a:avLst/>
            </a:prstGeom>
          </p:spPr>
        </p:pic>
        <p:sp>
          <p:nvSpPr>
            <p:cNvPr id="68" name="object 68"/>
            <p:cNvSpPr/>
            <p:nvPr/>
          </p:nvSpPr>
          <p:spPr>
            <a:xfrm>
              <a:off x="7947659" y="1110995"/>
              <a:ext cx="457200" cy="704215"/>
            </a:xfrm>
            <a:custGeom>
              <a:avLst/>
              <a:gdLst/>
              <a:ahLst/>
              <a:cxnLst/>
              <a:rect l="l" t="t" r="r" b="b"/>
              <a:pathLst>
                <a:path w="457200" h="704214">
                  <a:moveTo>
                    <a:pt x="457200" y="0"/>
                  </a:moveTo>
                  <a:lnTo>
                    <a:pt x="0" y="0"/>
                  </a:lnTo>
                  <a:lnTo>
                    <a:pt x="0" y="703961"/>
                  </a:lnTo>
                  <a:lnTo>
                    <a:pt x="457200" y="703961"/>
                  </a:lnTo>
                  <a:lnTo>
                    <a:pt x="457200" y="0"/>
                  </a:lnTo>
                  <a:close/>
                </a:path>
              </a:pathLst>
            </a:custGeom>
            <a:solidFill>
              <a:srgbClr val="008000"/>
            </a:solidFill>
          </p:spPr>
          <p:txBody>
            <a:bodyPr wrap="square" lIns="0" tIns="0" rIns="0" bIns="0" rtlCol="0"/>
            <a:lstStyle/>
            <a:p>
              <a:endParaRPr/>
            </a:p>
          </p:txBody>
        </p:sp>
        <p:sp>
          <p:nvSpPr>
            <p:cNvPr id="69" name="object 69"/>
            <p:cNvSpPr/>
            <p:nvPr/>
          </p:nvSpPr>
          <p:spPr>
            <a:xfrm>
              <a:off x="7947659" y="1110995"/>
              <a:ext cx="457200" cy="704215"/>
            </a:xfrm>
            <a:custGeom>
              <a:avLst/>
              <a:gdLst/>
              <a:ahLst/>
              <a:cxnLst/>
              <a:rect l="l" t="t" r="r" b="b"/>
              <a:pathLst>
                <a:path w="457200" h="704214">
                  <a:moveTo>
                    <a:pt x="0" y="703961"/>
                  </a:moveTo>
                  <a:lnTo>
                    <a:pt x="457200" y="703961"/>
                  </a:lnTo>
                  <a:lnTo>
                    <a:pt x="457200" y="0"/>
                  </a:lnTo>
                  <a:lnTo>
                    <a:pt x="0" y="0"/>
                  </a:lnTo>
                  <a:lnTo>
                    <a:pt x="0" y="703961"/>
                  </a:lnTo>
                  <a:close/>
                </a:path>
              </a:pathLst>
            </a:custGeom>
            <a:ln w="9144">
              <a:solidFill>
                <a:srgbClr val="000000"/>
              </a:solidFill>
            </a:ln>
          </p:spPr>
          <p:txBody>
            <a:bodyPr wrap="square" lIns="0" tIns="0" rIns="0" bIns="0" rtlCol="0"/>
            <a:lstStyle/>
            <a:p>
              <a:endParaRPr/>
            </a:p>
          </p:txBody>
        </p:sp>
        <p:sp>
          <p:nvSpPr>
            <p:cNvPr id="70" name="object 70"/>
            <p:cNvSpPr/>
            <p:nvPr/>
          </p:nvSpPr>
          <p:spPr>
            <a:xfrm>
              <a:off x="7338059" y="1106423"/>
              <a:ext cx="457200" cy="708660"/>
            </a:xfrm>
            <a:custGeom>
              <a:avLst/>
              <a:gdLst/>
              <a:ahLst/>
              <a:cxnLst/>
              <a:rect l="l" t="t" r="r" b="b"/>
              <a:pathLst>
                <a:path w="457200" h="708660">
                  <a:moveTo>
                    <a:pt x="457200" y="0"/>
                  </a:moveTo>
                  <a:lnTo>
                    <a:pt x="0" y="0"/>
                  </a:lnTo>
                  <a:lnTo>
                    <a:pt x="0" y="708660"/>
                  </a:lnTo>
                  <a:lnTo>
                    <a:pt x="457200" y="708660"/>
                  </a:lnTo>
                  <a:lnTo>
                    <a:pt x="457200" y="0"/>
                  </a:lnTo>
                  <a:close/>
                </a:path>
              </a:pathLst>
            </a:custGeom>
            <a:solidFill>
              <a:srgbClr val="008000"/>
            </a:solidFill>
          </p:spPr>
          <p:txBody>
            <a:bodyPr wrap="square" lIns="0" tIns="0" rIns="0" bIns="0" rtlCol="0"/>
            <a:lstStyle/>
            <a:p>
              <a:endParaRPr/>
            </a:p>
          </p:txBody>
        </p:sp>
        <p:sp>
          <p:nvSpPr>
            <p:cNvPr id="71" name="object 71"/>
            <p:cNvSpPr/>
            <p:nvPr/>
          </p:nvSpPr>
          <p:spPr>
            <a:xfrm>
              <a:off x="7338059" y="1106423"/>
              <a:ext cx="457200" cy="708660"/>
            </a:xfrm>
            <a:custGeom>
              <a:avLst/>
              <a:gdLst/>
              <a:ahLst/>
              <a:cxnLst/>
              <a:rect l="l" t="t" r="r" b="b"/>
              <a:pathLst>
                <a:path w="457200" h="708660">
                  <a:moveTo>
                    <a:pt x="0" y="708660"/>
                  </a:moveTo>
                  <a:lnTo>
                    <a:pt x="457200" y="708660"/>
                  </a:lnTo>
                  <a:lnTo>
                    <a:pt x="457200" y="0"/>
                  </a:lnTo>
                  <a:lnTo>
                    <a:pt x="0" y="0"/>
                  </a:lnTo>
                  <a:lnTo>
                    <a:pt x="0" y="708660"/>
                  </a:lnTo>
                  <a:close/>
                </a:path>
              </a:pathLst>
            </a:custGeom>
            <a:ln w="9144">
              <a:solidFill>
                <a:srgbClr val="000000"/>
              </a:solidFill>
            </a:ln>
          </p:spPr>
          <p:txBody>
            <a:bodyPr wrap="square" lIns="0" tIns="0" rIns="0" bIns="0" rtlCol="0"/>
            <a:lstStyle/>
            <a:p>
              <a:endParaRPr/>
            </a:p>
          </p:txBody>
        </p:sp>
        <p:pic>
          <p:nvPicPr>
            <p:cNvPr id="72" name="object 72"/>
            <p:cNvPicPr/>
            <p:nvPr/>
          </p:nvPicPr>
          <p:blipFill>
            <a:blip r:embed="rId3" cstate="print"/>
            <a:stretch>
              <a:fillRect/>
            </a:stretch>
          </p:blipFill>
          <p:spPr>
            <a:xfrm>
              <a:off x="5998463" y="237743"/>
              <a:ext cx="1969008" cy="993647"/>
            </a:xfrm>
            <a:prstGeom prst="rect">
              <a:avLst/>
            </a:prstGeom>
          </p:spPr>
        </p:pic>
        <p:sp>
          <p:nvSpPr>
            <p:cNvPr id="73" name="object 73"/>
            <p:cNvSpPr/>
            <p:nvPr/>
          </p:nvSpPr>
          <p:spPr>
            <a:xfrm>
              <a:off x="6080760" y="167639"/>
              <a:ext cx="1959610" cy="979805"/>
            </a:xfrm>
            <a:custGeom>
              <a:avLst/>
              <a:gdLst/>
              <a:ahLst/>
              <a:cxnLst/>
              <a:rect l="l" t="t" r="r" b="b"/>
              <a:pathLst>
                <a:path w="1959609" h="979805">
                  <a:moveTo>
                    <a:pt x="1959483" y="97536"/>
                  </a:moveTo>
                  <a:lnTo>
                    <a:pt x="1951863" y="59563"/>
                  </a:lnTo>
                  <a:lnTo>
                    <a:pt x="1930908" y="28575"/>
                  </a:lnTo>
                  <a:lnTo>
                    <a:pt x="1899920" y="7620"/>
                  </a:lnTo>
                  <a:lnTo>
                    <a:pt x="1861947" y="0"/>
                  </a:lnTo>
                  <a:lnTo>
                    <a:pt x="97536" y="0"/>
                  </a:lnTo>
                  <a:lnTo>
                    <a:pt x="59563" y="7620"/>
                  </a:lnTo>
                  <a:lnTo>
                    <a:pt x="28575" y="28575"/>
                  </a:lnTo>
                  <a:lnTo>
                    <a:pt x="7620" y="59563"/>
                  </a:lnTo>
                  <a:lnTo>
                    <a:pt x="0" y="97536"/>
                  </a:lnTo>
                  <a:lnTo>
                    <a:pt x="0" y="487680"/>
                  </a:lnTo>
                  <a:lnTo>
                    <a:pt x="7620" y="525653"/>
                  </a:lnTo>
                  <a:lnTo>
                    <a:pt x="28575" y="556768"/>
                  </a:lnTo>
                  <a:lnTo>
                    <a:pt x="59563" y="577596"/>
                  </a:lnTo>
                  <a:lnTo>
                    <a:pt x="97536" y="585343"/>
                  </a:lnTo>
                  <a:lnTo>
                    <a:pt x="326517" y="585343"/>
                  </a:lnTo>
                  <a:lnTo>
                    <a:pt x="383921" y="979805"/>
                  </a:lnTo>
                  <a:lnTo>
                    <a:pt x="816483" y="585343"/>
                  </a:lnTo>
                  <a:lnTo>
                    <a:pt x="1861947" y="585343"/>
                  </a:lnTo>
                  <a:lnTo>
                    <a:pt x="1899920" y="577596"/>
                  </a:lnTo>
                  <a:lnTo>
                    <a:pt x="1930908" y="556768"/>
                  </a:lnTo>
                  <a:lnTo>
                    <a:pt x="1951863" y="525653"/>
                  </a:lnTo>
                  <a:lnTo>
                    <a:pt x="1959483" y="487680"/>
                  </a:lnTo>
                  <a:lnTo>
                    <a:pt x="1959483" y="97536"/>
                  </a:lnTo>
                  <a:close/>
                </a:path>
              </a:pathLst>
            </a:custGeom>
            <a:solidFill>
              <a:srgbClr val="FFFFFF"/>
            </a:solidFill>
          </p:spPr>
          <p:txBody>
            <a:bodyPr wrap="square" lIns="0" tIns="0" rIns="0" bIns="0" rtlCol="0"/>
            <a:lstStyle/>
            <a:p>
              <a:endParaRPr/>
            </a:p>
          </p:txBody>
        </p:sp>
        <p:sp>
          <p:nvSpPr>
            <p:cNvPr id="74" name="object 74"/>
            <p:cNvSpPr/>
            <p:nvPr/>
          </p:nvSpPr>
          <p:spPr>
            <a:xfrm>
              <a:off x="6080759" y="167639"/>
              <a:ext cx="1959610" cy="979805"/>
            </a:xfrm>
            <a:custGeom>
              <a:avLst/>
              <a:gdLst/>
              <a:ahLst/>
              <a:cxnLst/>
              <a:rect l="l" t="t" r="r" b="b"/>
              <a:pathLst>
                <a:path w="1959609" h="979805">
                  <a:moveTo>
                    <a:pt x="0" y="97535"/>
                  </a:moveTo>
                  <a:lnTo>
                    <a:pt x="7619" y="59562"/>
                  </a:lnTo>
                  <a:lnTo>
                    <a:pt x="28575" y="28575"/>
                  </a:lnTo>
                  <a:lnTo>
                    <a:pt x="59562" y="7619"/>
                  </a:lnTo>
                  <a:lnTo>
                    <a:pt x="97536" y="0"/>
                  </a:lnTo>
                  <a:lnTo>
                    <a:pt x="326516" y="0"/>
                  </a:lnTo>
                  <a:lnTo>
                    <a:pt x="816483" y="0"/>
                  </a:lnTo>
                  <a:lnTo>
                    <a:pt x="1861946" y="0"/>
                  </a:lnTo>
                  <a:lnTo>
                    <a:pt x="1899919" y="7619"/>
                  </a:lnTo>
                  <a:lnTo>
                    <a:pt x="1930908" y="28575"/>
                  </a:lnTo>
                  <a:lnTo>
                    <a:pt x="1951863" y="59562"/>
                  </a:lnTo>
                  <a:lnTo>
                    <a:pt x="1959483" y="97535"/>
                  </a:lnTo>
                  <a:lnTo>
                    <a:pt x="1959483" y="341375"/>
                  </a:lnTo>
                  <a:lnTo>
                    <a:pt x="1959483" y="487679"/>
                  </a:lnTo>
                  <a:lnTo>
                    <a:pt x="1951863" y="525652"/>
                  </a:lnTo>
                  <a:lnTo>
                    <a:pt x="1930908" y="556767"/>
                  </a:lnTo>
                  <a:lnTo>
                    <a:pt x="1899919" y="577595"/>
                  </a:lnTo>
                  <a:lnTo>
                    <a:pt x="1861946" y="585342"/>
                  </a:lnTo>
                  <a:lnTo>
                    <a:pt x="816483" y="585342"/>
                  </a:lnTo>
                  <a:lnTo>
                    <a:pt x="383920" y="979804"/>
                  </a:lnTo>
                  <a:lnTo>
                    <a:pt x="326516" y="585342"/>
                  </a:lnTo>
                  <a:lnTo>
                    <a:pt x="97536" y="585342"/>
                  </a:lnTo>
                  <a:lnTo>
                    <a:pt x="59562" y="577595"/>
                  </a:lnTo>
                  <a:lnTo>
                    <a:pt x="28575" y="556767"/>
                  </a:lnTo>
                  <a:lnTo>
                    <a:pt x="7619" y="525652"/>
                  </a:lnTo>
                  <a:lnTo>
                    <a:pt x="0" y="487679"/>
                  </a:lnTo>
                  <a:lnTo>
                    <a:pt x="0" y="341375"/>
                  </a:lnTo>
                  <a:lnTo>
                    <a:pt x="0" y="97535"/>
                  </a:lnTo>
                  <a:close/>
                </a:path>
              </a:pathLst>
            </a:custGeom>
            <a:ln w="9144">
              <a:solidFill>
                <a:srgbClr val="000000"/>
              </a:solidFill>
            </a:ln>
          </p:spPr>
          <p:txBody>
            <a:bodyPr wrap="square" lIns="0" tIns="0" rIns="0" bIns="0" rtlCol="0"/>
            <a:lstStyle/>
            <a:p>
              <a:endParaRPr/>
            </a:p>
          </p:txBody>
        </p:sp>
      </p:grpSp>
      <p:sp>
        <p:nvSpPr>
          <p:cNvPr id="75" name="object 75"/>
          <p:cNvSpPr txBox="1"/>
          <p:nvPr/>
        </p:nvSpPr>
        <p:spPr>
          <a:xfrm>
            <a:off x="8951469" y="1830451"/>
            <a:ext cx="153035" cy="299720"/>
          </a:xfrm>
          <a:prstGeom prst="rect">
            <a:avLst/>
          </a:prstGeom>
        </p:spPr>
        <p:txBody>
          <a:bodyPr vert="horz" wrap="square" lIns="0" tIns="12700" rIns="0" bIns="0" rtlCol="0">
            <a:spAutoFit/>
          </a:bodyPr>
          <a:lstStyle/>
          <a:p>
            <a:pPr marL="12700">
              <a:spcBef>
                <a:spcPts val="100"/>
              </a:spcBef>
            </a:pPr>
            <a:r>
              <a:rPr b="1" spc="-50" dirty="0">
                <a:latin typeface="Arial"/>
                <a:cs typeface="Arial"/>
              </a:rPr>
              <a:t>6</a:t>
            </a:r>
            <a:endParaRPr>
              <a:latin typeface="Arial"/>
              <a:cs typeface="Arial"/>
            </a:endParaRPr>
          </a:p>
        </p:txBody>
      </p:sp>
      <p:sp>
        <p:nvSpPr>
          <p:cNvPr id="76" name="object 76"/>
          <p:cNvSpPr txBox="1"/>
          <p:nvPr/>
        </p:nvSpPr>
        <p:spPr>
          <a:xfrm>
            <a:off x="9590914" y="1830451"/>
            <a:ext cx="153035" cy="299720"/>
          </a:xfrm>
          <a:prstGeom prst="rect">
            <a:avLst/>
          </a:prstGeom>
        </p:spPr>
        <p:txBody>
          <a:bodyPr vert="horz" wrap="square" lIns="0" tIns="12700" rIns="0" bIns="0" rtlCol="0">
            <a:spAutoFit/>
          </a:bodyPr>
          <a:lstStyle/>
          <a:p>
            <a:pPr marL="12700">
              <a:spcBef>
                <a:spcPts val="100"/>
              </a:spcBef>
            </a:pPr>
            <a:r>
              <a:rPr b="1" spc="-50" dirty="0">
                <a:latin typeface="Arial"/>
                <a:cs typeface="Arial"/>
              </a:rPr>
              <a:t>6</a:t>
            </a:r>
            <a:endParaRPr>
              <a:latin typeface="Arial"/>
              <a:cs typeface="Arial"/>
            </a:endParaRPr>
          </a:p>
        </p:txBody>
      </p:sp>
      <p:sp>
        <p:nvSpPr>
          <p:cNvPr id="77" name="object 77"/>
          <p:cNvSpPr txBox="1"/>
          <p:nvPr/>
        </p:nvSpPr>
        <p:spPr>
          <a:xfrm>
            <a:off x="7713090" y="192481"/>
            <a:ext cx="1459230" cy="452120"/>
          </a:xfrm>
          <a:prstGeom prst="rect">
            <a:avLst/>
          </a:prstGeom>
        </p:spPr>
        <p:txBody>
          <a:bodyPr vert="horz" wrap="square" lIns="0" tIns="12065" rIns="0" bIns="0" rtlCol="0">
            <a:spAutoFit/>
          </a:bodyPr>
          <a:lstStyle/>
          <a:p>
            <a:pPr marL="12700">
              <a:spcBef>
                <a:spcPts val="95"/>
              </a:spcBef>
            </a:pPr>
            <a:r>
              <a:rPr sz="2800" dirty="0">
                <a:latin typeface="Comic Sans MS"/>
                <a:cs typeface="Comic Sans MS"/>
              </a:rPr>
              <a:t>It</a:t>
            </a:r>
            <a:r>
              <a:rPr sz="2800" spc="-40" dirty="0">
                <a:latin typeface="Comic Sans MS"/>
                <a:cs typeface="Comic Sans MS"/>
              </a:rPr>
              <a:t> </a:t>
            </a:r>
            <a:r>
              <a:rPr sz="2800" dirty="0">
                <a:latin typeface="Comic Sans MS"/>
                <a:cs typeface="Comic Sans MS"/>
              </a:rPr>
              <a:t>is</a:t>
            </a:r>
            <a:r>
              <a:rPr sz="2800" spc="-40" dirty="0">
                <a:latin typeface="Comic Sans MS"/>
                <a:cs typeface="Comic Sans MS"/>
              </a:rPr>
              <a:t> </a:t>
            </a:r>
            <a:r>
              <a:rPr sz="2800" dirty="0">
                <a:latin typeface="Comic Sans MS"/>
                <a:cs typeface="Comic Sans MS"/>
              </a:rPr>
              <a:t>a</a:t>
            </a:r>
            <a:r>
              <a:rPr sz="2800" spc="-80" dirty="0">
                <a:latin typeface="Comic Sans MS"/>
                <a:cs typeface="Comic Sans MS"/>
              </a:rPr>
              <a:t> </a:t>
            </a:r>
            <a:r>
              <a:rPr sz="2800" spc="-25" dirty="0">
                <a:solidFill>
                  <a:srgbClr val="FF0000"/>
                </a:solidFill>
                <a:latin typeface="Comic Sans MS"/>
                <a:cs typeface="Comic Sans MS"/>
              </a:rPr>
              <a:t>B</a:t>
            </a:r>
            <a:r>
              <a:rPr sz="2800" spc="-25" dirty="0">
                <a:latin typeface="Comic Sans MS"/>
                <a:cs typeface="Comic Sans MS"/>
              </a:rPr>
              <a:t>!</a:t>
            </a:r>
            <a:endParaRPr sz="2800">
              <a:latin typeface="Comic Sans MS"/>
              <a:cs typeface="Comic Sans MS"/>
            </a:endParaRPr>
          </a:p>
        </p:txBody>
      </p:sp>
      <p:grpSp>
        <p:nvGrpSpPr>
          <p:cNvPr id="78" name="object 78"/>
          <p:cNvGrpSpPr/>
          <p:nvPr/>
        </p:nvGrpSpPr>
        <p:grpSpPr>
          <a:xfrm>
            <a:off x="6559296" y="2436877"/>
            <a:ext cx="3856990" cy="3042285"/>
            <a:chOff x="5035296" y="2436876"/>
            <a:chExt cx="3856990" cy="3042285"/>
          </a:xfrm>
        </p:grpSpPr>
        <p:pic>
          <p:nvPicPr>
            <p:cNvPr id="79" name="object 79"/>
            <p:cNvPicPr/>
            <p:nvPr/>
          </p:nvPicPr>
          <p:blipFill>
            <a:blip r:embed="rId4" cstate="print"/>
            <a:stretch>
              <a:fillRect/>
            </a:stretch>
          </p:blipFill>
          <p:spPr>
            <a:xfrm>
              <a:off x="5035296" y="2511552"/>
              <a:ext cx="3685032" cy="2967228"/>
            </a:xfrm>
            <a:prstGeom prst="rect">
              <a:avLst/>
            </a:prstGeom>
          </p:spPr>
        </p:pic>
        <p:sp>
          <p:nvSpPr>
            <p:cNvPr id="80" name="object 80"/>
            <p:cNvSpPr/>
            <p:nvPr/>
          </p:nvSpPr>
          <p:spPr>
            <a:xfrm>
              <a:off x="5117592" y="2441447"/>
              <a:ext cx="3770629" cy="2956560"/>
            </a:xfrm>
            <a:custGeom>
              <a:avLst/>
              <a:gdLst/>
              <a:ahLst/>
              <a:cxnLst/>
              <a:rect l="l" t="t" r="r" b="b"/>
              <a:pathLst>
                <a:path w="3770629" h="2956560">
                  <a:moveTo>
                    <a:pt x="3770122" y="879094"/>
                  </a:moveTo>
                  <a:lnTo>
                    <a:pt x="3767328" y="830580"/>
                  </a:lnTo>
                  <a:lnTo>
                    <a:pt x="3759200" y="783717"/>
                  </a:lnTo>
                  <a:lnTo>
                    <a:pt x="3745865" y="738886"/>
                  </a:lnTo>
                  <a:lnTo>
                    <a:pt x="3727831" y="696341"/>
                  </a:lnTo>
                  <a:lnTo>
                    <a:pt x="3705479" y="656336"/>
                  </a:lnTo>
                  <a:lnTo>
                    <a:pt x="3678809" y="619252"/>
                  </a:lnTo>
                  <a:lnTo>
                    <a:pt x="3648456" y="585216"/>
                  </a:lnTo>
                  <a:lnTo>
                    <a:pt x="3614547" y="554863"/>
                  </a:lnTo>
                  <a:lnTo>
                    <a:pt x="3577336" y="528320"/>
                  </a:lnTo>
                  <a:lnTo>
                    <a:pt x="3537331" y="505841"/>
                  </a:lnTo>
                  <a:lnTo>
                    <a:pt x="3494786" y="487807"/>
                  </a:lnTo>
                  <a:lnTo>
                    <a:pt x="3449828" y="474599"/>
                  </a:lnTo>
                  <a:lnTo>
                    <a:pt x="3403092" y="466344"/>
                  </a:lnTo>
                  <a:lnTo>
                    <a:pt x="3354578" y="463550"/>
                  </a:lnTo>
                  <a:lnTo>
                    <a:pt x="3141726" y="463550"/>
                  </a:lnTo>
                  <a:lnTo>
                    <a:pt x="2009648" y="0"/>
                  </a:lnTo>
                  <a:lnTo>
                    <a:pt x="2199259" y="463550"/>
                  </a:lnTo>
                  <a:lnTo>
                    <a:pt x="415544" y="463550"/>
                  </a:lnTo>
                  <a:lnTo>
                    <a:pt x="367030" y="466344"/>
                  </a:lnTo>
                  <a:lnTo>
                    <a:pt x="320294" y="474599"/>
                  </a:lnTo>
                  <a:lnTo>
                    <a:pt x="275336" y="487807"/>
                  </a:lnTo>
                  <a:lnTo>
                    <a:pt x="232791" y="505841"/>
                  </a:lnTo>
                  <a:lnTo>
                    <a:pt x="192786" y="528320"/>
                  </a:lnTo>
                  <a:lnTo>
                    <a:pt x="155575" y="554863"/>
                  </a:lnTo>
                  <a:lnTo>
                    <a:pt x="121666" y="585216"/>
                  </a:lnTo>
                  <a:lnTo>
                    <a:pt x="91313" y="619252"/>
                  </a:lnTo>
                  <a:lnTo>
                    <a:pt x="64643" y="656336"/>
                  </a:lnTo>
                  <a:lnTo>
                    <a:pt x="42291" y="696341"/>
                  </a:lnTo>
                  <a:lnTo>
                    <a:pt x="24257" y="738886"/>
                  </a:lnTo>
                  <a:lnTo>
                    <a:pt x="10922" y="783717"/>
                  </a:lnTo>
                  <a:lnTo>
                    <a:pt x="2794" y="830580"/>
                  </a:lnTo>
                  <a:lnTo>
                    <a:pt x="0" y="879094"/>
                  </a:lnTo>
                  <a:lnTo>
                    <a:pt x="0" y="2540889"/>
                  </a:lnTo>
                  <a:lnTo>
                    <a:pt x="2794" y="2589276"/>
                  </a:lnTo>
                  <a:lnTo>
                    <a:pt x="10922" y="2636139"/>
                  </a:lnTo>
                  <a:lnTo>
                    <a:pt x="24257" y="2680970"/>
                  </a:lnTo>
                  <a:lnTo>
                    <a:pt x="42291" y="2723515"/>
                  </a:lnTo>
                  <a:lnTo>
                    <a:pt x="64643" y="2763520"/>
                  </a:lnTo>
                  <a:lnTo>
                    <a:pt x="91313" y="2800731"/>
                  </a:lnTo>
                  <a:lnTo>
                    <a:pt x="121666" y="2834640"/>
                  </a:lnTo>
                  <a:lnTo>
                    <a:pt x="155575" y="2864993"/>
                  </a:lnTo>
                  <a:lnTo>
                    <a:pt x="192786" y="2891663"/>
                  </a:lnTo>
                  <a:lnTo>
                    <a:pt x="232791" y="2914015"/>
                  </a:lnTo>
                  <a:lnTo>
                    <a:pt x="275336" y="2932049"/>
                  </a:lnTo>
                  <a:lnTo>
                    <a:pt x="320294" y="2945384"/>
                  </a:lnTo>
                  <a:lnTo>
                    <a:pt x="367030" y="2953512"/>
                  </a:lnTo>
                  <a:lnTo>
                    <a:pt x="415544" y="2956306"/>
                  </a:lnTo>
                  <a:lnTo>
                    <a:pt x="3354578" y="2956306"/>
                  </a:lnTo>
                  <a:lnTo>
                    <a:pt x="3403092" y="2953512"/>
                  </a:lnTo>
                  <a:lnTo>
                    <a:pt x="3449828" y="2945384"/>
                  </a:lnTo>
                  <a:lnTo>
                    <a:pt x="3494786" y="2932049"/>
                  </a:lnTo>
                  <a:lnTo>
                    <a:pt x="3537331" y="2914015"/>
                  </a:lnTo>
                  <a:lnTo>
                    <a:pt x="3577336" y="2891663"/>
                  </a:lnTo>
                  <a:lnTo>
                    <a:pt x="3614547" y="2864993"/>
                  </a:lnTo>
                  <a:lnTo>
                    <a:pt x="3648456" y="2834640"/>
                  </a:lnTo>
                  <a:lnTo>
                    <a:pt x="3678809" y="2800731"/>
                  </a:lnTo>
                  <a:lnTo>
                    <a:pt x="3705479" y="2763520"/>
                  </a:lnTo>
                  <a:lnTo>
                    <a:pt x="3727831" y="2723515"/>
                  </a:lnTo>
                  <a:lnTo>
                    <a:pt x="3745865" y="2680970"/>
                  </a:lnTo>
                  <a:lnTo>
                    <a:pt x="3759200" y="2636139"/>
                  </a:lnTo>
                  <a:lnTo>
                    <a:pt x="3767328" y="2589276"/>
                  </a:lnTo>
                  <a:lnTo>
                    <a:pt x="3770122" y="2540889"/>
                  </a:lnTo>
                  <a:lnTo>
                    <a:pt x="3770122" y="879094"/>
                  </a:lnTo>
                  <a:close/>
                </a:path>
              </a:pathLst>
            </a:custGeom>
            <a:solidFill>
              <a:srgbClr val="FFFFFF"/>
            </a:solidFill>
          </p:spPr>
          <p:txBody>
            <a:bodyPr wrap="square" lIns="0" tIns="0" rIns="0" bIns="0" rtlCol="0"/>
            <a:lstStyle/>
            <a:p>
              <a:endParaRPr/>
            </a:p>
          </p:txBody>
        </p:sp>
        <p:sp>
          <p:nvSpPr>
            <p:cNvPr id="81" name="object 81"/>
            <p:cNvSpPr/>
            <p:nvPr/>
          </p:nvSpPr>
          <p:spPr>
            <a:xfrm>
              <a:off x="5117592" y="2441448"/>
              <a:ext cx="3770629" cy="2956560"/>
            </a:xfrm>
            <a:custGeom>
              <a:avLst/>
              <a:gdLst/>
              <a:ahLst/>
              <a:cxnLst/>
              <a:rect l="l" t="t" r="r" b="b"/>
              <a:pathLst>
                <a:path w="3770629" h="2956560">
                  <a:moveTo>
                    <a:pt x="0" y="879093"/>
                  </a:moveTo>
                  <a:lnTo>
                    <a:pt x="2794" y="830579"/>
                  </a:lnTo>
                  <a:lnTo>
                    <a:pt x="10922" y="783716"/>
                  </a:lnTo>
                  <a:lnTo>
                    <a:pt x="24257" y="738886"/>
                  </a:lnTo>
                  <a:lnTo>
                    <a:pt x="42291" y="696340"/>
                  </a:lnTo>
                  <a:lnTo>
                    <a:pt x="64643" y="656336"/>
                  </a:lnTo>
                  <a:lnTo>
                    <a:pt x="91312" y="619251"/>
                  </a:lnTo>
                  <a:lnTo>
                    <a:pt x="121666" y="585215"/>
                  </a:lnTo>
                  <a:lnTo>
                    <a:pt x="155575" y="554863"/>
                  </a:lnTo>
                  <a:lnTo>
                    <a:pt x="192786" y="528319"/>
                  </a:lnTo>
                  <a:lnTo>
                    <a:pt x="232791" y="505840"/>
                  </a:lnTo>
                  <a:lnTo>
                    <a:pt x="275336" y="487806"/>
                  </a:lnTo>
                  <a:lnTo>
                    <a:pt x="320294" y="474599"/>
                  </a:lnTo>
                  <a:lnTo>
                    <a:pt x="367030" y="466343"/>
                  </a:lnTo>
                  <a:lnTo>
                    <a:pt x="415544" y="463550"/>
                  </a:lnTo>
                  <a:lnTo>
                    <a:pt x="2199259" y="463550"/>
                  </a:lnTo>
                  <a:lnTo>
                    <a:pt x="2009648" y="0"/>
                  </a:lnTo>
                  <a:lnTo>
                    <a:pt x="3141726" y="463550"/>
                  </a:lnTo>
                  <a:lnTo>
                    <a:pt x="3354578" y="463550"/>
                  </a:lnTo>
                  <a:lnTo>
                    <a:pt x="3403091" y="466343"/>
                  </a:lnTo>
                  <a:lnTo>
                    <a:pt x="3449828" y="474599"/>
                  </a:lnTo>
                  <a:lnTo>
                    <a:pt x="3494786" y="487806"/>
                  </a:lnTo>
                  <a:lnTo>
                    <a:pt x="3537331" y="505840"/>
                  </a:lnTo>
                  <a:lnTo>
                    <a:pt x="3577336" y="528319"/>
                  </a:lnTo>
                  <a:lnTo>
                    <a:pt x="3614547" y="554863"/>
                  </a:lnTo>
                  <a:lnTo>
                    <a:pt x="3648456" y="585215"/>
                  </a:lnTo>
                  <a:lnTo>
                    <a:pt x="3678809" y="619251"/>
                  </a:lnTo>
                  <a:lnTo>
                    <a:pt x="3705479" y="656336"/>
                  </a:lnTo>
                  <a:lnTo>
                    <a:pt x="3727831" y="696340"/>
                  </a:lnTo>
                  <a:lnTo>
                    <a:pt x="3745865" y="738886"/>
                  </a:lnTo>
                  <a:lnTo>
                    <a:pt x="3759200" y="783716"/>
                  </a:lnTo>
                  <a:lnTo>
                    <a:pt x="3767328" y="830579"/>
                  </a:lnTo>
                  <a:lnTo>
                    <a:pt x="3770122" y="879093"/>
                  </a:lnTo>
                  <a:lnTo>
                    <a:pt x="3770122" y="1502156"/>
                  </a:lnTo>
                  <a:lnTo>
                    <a:pt x="3770122" y="2540889"/>
                  </a:lnTo>
                  <a:lnTo>
                    <a:pt x="3767328" y="2589276"/>
                  </a:lnTo>
                  <a:lnTo>
                    <a:pt x="3759200" y="2636139"/>
                  </a:lnTo>
                  <a:lnTo>
                    <a:pt x="3745865" y="2680970"/>
                  </a:lnTo>
                  <a:lnTo>
                    <a:pt x="3727831" y="2723515"/>
                  </a:lnTo>
                  <a:lnTo>
                    <a:pt x="3705479" y="2763520"/>
                  </a:lnTo>
                  <a:lnTo>
                    <a:pt x="3678809" y="2800730"/>
                  </a:lnTo>
                  <a:lnTo>
                    <a:pt x="3648456" y="2834640"/>
                  </a:lnTo>
                  <a:lnTo>
                    <a:pt x="3614547" y="2864992"/>
                  </a:lnTo>
                  <a:lnTo>
                    <a:pt x="3577336" y="2891663"/>
                  </a:lnTo>
                  <a:lnTo>
                    <a:pt x="3537331" y="2914015"/>
                  </a:lnTo>
                  <a:lnTo>
                    <a:pt x="3494786" y="2932049"/>
                  </a:lnTo>
                  <a:lnTo>
                    <a:pt x="3449828" y="2945384"/>
                  </a:lnTo>
                  <a:lnTo>
                    <a:pt x="3403091" y="2953512"/>
                  </a:lnTo>
                  <a:lnTo>
                    <a:pt x="3354578" y="2956305"/>
                  </a:lnTo>
                  <a:lnTo>
                    <a:pt x="3141726" y="2956305"/>
                  </a:lnTo>
                  <a:lnTo>
                    <a:pt x="2199259" y="2956305"/>
                  </a:lnTo>
                  <a:lnTo>
                    <a:pt x="415544" y="2956305"/>
                  </a:lnTo>
                  <a:lnTo>
                    <a:pt x="367030" y="2953512"/>
                  </a:lnTo>
                  <a:lnTo>
                    <a:pt x="320294" y="2945384"/>
                  </a:lnTo>
                  <a:lnTo>
                    <a:pt x="275336" y="2932049"/>
                  </a:lnTo>
                  <a:lnTo>
                    <a:pt x="232791" y="2914015"/>
                  </a:lnTo>
                  <a:lnTo>
                    <a:pt x="192786" y="2891663"/>
                  </a:lnTo>
                  <a:lnTo>
                    <a:pt x="155575" y="2864992"/>
                  </a:lnTo>
                  <a:lnTo>
                    <a:pt x="121666" y="2834640"/>
                  </a:lnTo>
                  <a:lnTo>
                    <a:pt x="91312" y="2800730"/>
                  </a:lnTo>
                  <a:lnTo>
                    <a:pt x="64643" y="2763520"/>
                  </a:lnTo>
                  <a:lnTo>
                    <a:pt x="42291" y="2723515"/>
                  </a:lnTo>
                  <a:lnTo>
                    <a:pt x="24257" y="2680970"/>
                  </a:lnTo>
                  <a:lnTo>
                    <a:pt x="10922" y="2636139"/>
                  </a:lnTo>
                  <a:lnTo>
                    <a:pt x="2794" y="2589276"/>
                  </a:lnTo>
                  <a:lnTo>
                    <a:pt x="0" y="2540889"/>
                  </a:lnTo>
                  <a:lnTo>
                    <a:pt x="0" y="1502156"/>
                  </a:lnTo>
                  <a:lnTo>
                    <a:pt x="0" y="879093"/>
                  </a:lnTo>
                  <a:close/>
                </a:path>
              </a:pathLst>
            </a:custGeom>
            <a:ln w="9144">
              <a:solidFill>
                <a:srgbClr val="000000"/>
              </a:solidFill>
            </a:ln>
          </p:spPr>
          <p:txBody>
            <a:bodyPr wrap="square" lIns="0" tIns="0" rIns="0" bIns="0" rtlCol="0"/>
            <a:lstStyle/>
            <a:p>
              <a:endParaRPr/>
            </a:p>
          </p:txBody>
        </p:sp>
      </p:grpSp>
      <p:sp>
        <p:nvSpPr>
          <p:cNvPr id="82" name="object 82"/>
          <p:cNvSpPr txBox="1"/>
          <p:nvPr/>
        </p:nvSpPr>
        <p:spPr>
          <a:xfrm>
            <a:off x="6843777" y="3037078"/>
            <a:ext cx="3215005" cy="1122680"/>
          </a:xfrm>
          <a:prstGeom prst="rect">
            <a:avLst/>
          </a:prstGeom>
        </p:spPr>
        <p:txBody>
          <a:bodyPr vert="horz" wrap="square" lIns="0" tIns="12700" rIns="0" bIns="0" rtlCol="0">
            <a:spAutoFit/>
          </a:bodyPr>
          <a:lstStyle/>
          <a:p>
            <a:pPr marL="12700" marR="5080">
              <a:spcBef>
                <a:spcPts val="100"/>
              </a:spcBef>
              <a:tabLst>
                <a:tab pos="922655" algn="l"/>
              </a:tabLst>
            </a:pPr>
            <a:r>
              <a:rPr dirty="0">
                <a:latin typeface="Comic Sans MS"/>
                <a:cs typeface="Comic Sans MS"/>
              </a:rPr>
              <a:t>The</a:t>
            </a:r>
            <a:r>
              <a:rPr spc="-15" dirty="0">
                <a:latin typeface="Comic Sans MS"/>
                <a:cs typeface="Comic Sans MS"/>
              </a:rPr>
              <a:t> </a:t>
            </a:r>
            <a:r>
              <a:rPr dirty="0">
                <a:latin typeface="Comic Sans MS"/>
                <a:cs typeface="Comic Sans MS"/>
              </a:rPr>
              <a:t>rule</a:t>
            </a:r>
            <a:r>
              <a:rPr spc="-45" dirty="0">
                <a:latin typeface="Comic Sans MS"/>
                <a:cs typeface="Comic Sans MS"/>
              </a:rPr>
              <a:t> </a:t>
            </a:r>
            <a:r>
              <a:rPr dirty="0">
                <a:latin typeface="Comic Sans MS"/>
                <a:cs typeface="Comic Sans MS"/>
              </a:rPr>
              <a:t>is</a:t>
            </a:r>
            <a:r>
              <a:rPr spc="-45" dirty="0">
                <a:latin typeface="Comic Sans MS"/>
                <a:cs typeface="Comic Sans MS"/>
              </a:rPr>
              <a:t> </a:t>
            </a:r>
            <a:r>
              <a:rPr dirty="0">
                <a:latin typeface="Comic Sans MS"/>
                <a:cs typeface="Comic Sans MS"/>
              </a:rPr>
              <a:t>as</a:t>
            </a:r>
            <a:r>
              <a:rPr spc="-10" dirty="0">
                <a:latin typeface="Comic Sans MS"/>
                <a:cs typeface="Comic Sans MS"/>
              </a:rPr>
              <a:t> </a:t>
            </a:r>
            <a:r>
              <a:rPr dirty="0">
                <a:latin typeface="Comic Sans MS"/>
                <a:cs typeface="Comic Sans MS"/>
              </a:rPr>
              <a:t>follows,</a:t>
            </a:r>
            <a:r>
              <a:rPr spc="-50" dirty="0">
                <a:latin typeface="Comic Sans MS"/>
                <a:cs typeface="Comic Sans MS"/>
              </a:rPr>
              <a:t> </a:t>
            </a:r>
            <a:r>
              <a:rPr dirty="0">
                <a:latin typeface="Comic Sans MS"/>
                <a:cs typeface="Comic Sans MS"/>
              </a:rPr>
              <a:t>if</a:t>
            </a:r>
            <a:r>
              <a:rPr spc="-40" dirty="0">
                <a:latin typeface="Comic Sans MS"/>
                <a:cs typeface="Comic Sans MS"/>
              </a:rPr>
              <a:t> </a:t>
            </a:r>
            <a:r>
              <a:rPr spc="-25" dirty="0">
                <a:latin typeface="Comic Sans MS"/>
                <a:cs typeface="Comic Sans MS"/>
              </a:rPr>
              <a:t>the </a:t>
            </a:r>
            <a:r>
              <a:rPr dirty="0">
                <a:latin typeface="Comic Sans MS"/>
                <a:cs typeface="Comic Sans MS"/>
              </a:rPr>
              <a:t>sum</a:t>
            </a:r>
            <a:r>
              <a:rPr spc="-25" dirty="0">
                <a:latin typeface="Comic Sans MS"/>
                <a:cs typeface="Comic Sans MS"/>
              </a:rPr>
              <a:t> </a:t>
            </a:r>
            <a:r>
              <a:rPr dirty="0">
                <a:latin typeface="Comic Sans MS"/>
                <a:cs typeface="Comic Sans MS"/>
              </a:rPr>
              <a:t>of</a:t>
            </a:r>
            <a:r>
              <a:rPr spc="-15" dirty="0">
                <a:latin typeface="Comic Sans MS"/>
                <a:cs typeface="Comic Sans MS"/>
              </a:rPr>
              <a:t> </a:t>
            </a:r>
            <a:r>
              <a:rPr dirty="0">
                <a:latin typeface="Comic Sans MS"/>
                <a:cs typeface="Comic Sans MS"/>
              </a:rPr>
              <a:t>the</a:t>
            </a:r>
            <a:r>
              <a:rPr spc="-40" dirty="0">
                <a:latin typeface="Comic Sans MS"/>
                <a:cs typeface="Comic Sans MS"/>
              </a:rPr>
              <a:t> </a:t>
            </a:r>
            <a:r>
              <a:rPr dirty="0">
                <a:latin typeface="Comic Sans MS"/>
                <a:cs typeface="Comic Sans MS"/>
              </a:rPr>
              <a:t>two</a:t>
            </a:r>
            <a:r>
              <a:rPr spc="-40" dirty="0">
                <a:latin typeface="Comic Sans MS"/>
                <a:cs typeface="Comic Sans MS"/>
              </a:rPr>
              <a:t> </a:t>
            </a:r>
            <a:r>
              <a:rPr dirty="0">
                <a:latin typeface="Comic Sans MS"/>
                <a:cs typeface="Comic Sans MS"/>
              </a:rPr>
              <a:t>bars</a:t>
            </a:r>
            <a:r>
              <a:rPr spc="-35" dirty="0">
                <a:latin typeface="Comic Sans MS"/>
                <a:cs typeface="Comic Sans MS"/>
              </a:rPr>
              <a:t> </a:t>
            </a:r>
            <a:r>
              <a:rPr dirty="0">
                <a:latin typeface="Comic Sans MS"/>
                <a:cs typeface="Comic Sans MS"/>
              </a:rPr>
              <a:t>is</a:t>
            </a:r>
            <a:r>
              <a:rPr spc="-40" dirty="0">
                <a:latin typeface="Comic Sans MS"/>
                <a:cs typeface="Comic Sans MS"/>
              </a:rPr>
              <a:t> </a:t>
            </a:r>
            <a:r>
              <a:rPr spc="-20" dirty="0">
                <a:latin typeface="Comic Sans MS"/>
                <a:cs typeface="Comic Sans MS"/>
              </a:rPr>
              <a:t>less </a:t>
            </a:r>
            <a:r>
              <a:rPr dirty="0">
                <a:latin typeface="Comic Sans MS"/>
                <a:cs typeface="Comic Sans MS"/>
              </a:rPr>
              <a:t>than</a:t>
            </a:r>
            <a:r>
              <a:rPr spc="-25" dirty="0">
                <a:latin typeface="Comic Sans MS"/>
                <a:cs typeface="Comic Sans MS"/>
              </a:rPr>
              <a:t> or</a:t>
            </a:r>
            <a:r>
              <a:rPr dirty="0">
                <a:latin typeface="Comic Sans MS"/>
                <a:cs typeface="Comic Sans MS"/>
              </a:rPr>
              <a:t>	equal</a:t>
            </a:r>
            <a:r>
              <a:rPr spc="-15" dirty="0">
                <a:latin typeface="Comic Sans MS"/>
                <a:cs typeface="Comic Sans MS"/>
              </a:rPr>
              <a:t> </a:t>
            </a:r>
            <a:r>
              <a:rPr dirty="0">
                <a:latin typeface="Comic Sans MS"/>
                <a:cs typeface="Comic Sans MS"/>
              </a:rPr>
              <a:t>to</a:t>
            </a:r>
            <a:r>
              <a:rPr spc="-10" dirty="0">
                <a:latin typeface="Comic Sans MS"/>
                <a:cs typeface="Comic Sans MS"/>
              </a:rPr>
              <a:t> </a:t>
            </a:r>
            <a:r>
              <a:rPr dirty="0">
                <a:latin typeface="Comic Sans MS"/>
                <a:cs typeface="Comic Sans MS"/>
              </a:rPr>
              <a:t>10,</a:t>
            </a:r>
            <a:r>
              <a:rPr spc="-20" dirty="0">
                <a:latin typeface="Comic Sans MS"/>
                <a:cs typeface="Comic Sans MS"/>
              </a:rPr>
              <a:t> </a:t>
            </a:r>
            <a:r>
              <a:rPr dirty="0">
                <a:latin typeface="Comic Sans MS"/>
                <a:cs typeface="Comic Sans MS"/>
              </a:rPr>
              <a:t>it</a:t>
            </a:r>
            <a:r>
              <a:rPr spc="-35" dirty="0">
                <a:latin typeface="Comic Sans MS"/>
                <a:cs typeface="Comic Sans MS"/>
              </a:rPr>
              <a:t> </a:t>
            </a:r>
            <a:r>
              <a:rPr dirty="0">
                <a:latin typeface="Comic Sans MS"/>
                <a:cs typeface="Comic Sans MS"/>
              </a:rPr>
              <a:t>is</a:t>
            </a:r>
            <a:r>
              <a:rPr spc="-35" dirty="0">
                <a:latin typeface="Comic Sans MS"/>
                <a:cs typeface="Comic Sans MS"/>
              </a:rPr>
              <a:t> </a:t>
            </a:r>
            <a:r>
              <a:rPr dirty="0">
                <a:latin typeface="Comic Sans MS"/>
                <a:cs typeface="Comic Sans MS"/>
              </a:rPr>
              <a:t>an</a:t>
            </a:r>
            <a:r>
              <a:rPr spc="-110" dirty="0">
                <a:latin typeface="Comic Sans MS"/>
                <a:cs typeface="Comic Sans MS"/>
              </a:rPr>
              <a:t> </a:t>
            </a:r>
            <a:r>
              <a:rPr spc="-25" dirty="0">
                <a:solidFill>
                  <a:srgbClr val="0000FF"/>
                </a:solidFill>
                <a:latin typeface="Comic Sans MS"/>
                <a:cs typeface="Comic Sans MS"/>
              </a:rPr>
              <a:t>A</a:t>
            </a:r>
            <a:r>
              <a:rPr spc="-25" dirty="0">
                <a:latin typeface="Comic Sans MS"/>
                <a:cs typeface="Comic Sans MS"/>
              </a:rPr>
              <a:t>. </a:t>
            </a:r>
            <a:r>
              <a:rPr spc="-10" dirty="0">
                <a:latin typeface="Comic Sans MS"/>
                <a:cs typeface="Comic Sans MS"/>
              </a:rPr>
              <a:t>Otherwise</a:t>
            </a:r>
            <a:r>
              <a:rPr spc="-70" dirty="0">
                <a:latin typeface="Comic Sans MS"/>
                <a:cs typeface="Comic Sans MS"/>
              </a:rPr>
              <a:t> </a:t>
            </a:r>
            <a:r>
              <a:rPr dirty="0">
                <a:latin typeface="Comic Sans MS"/>
                <a:cs typeface="Comic Sans MS"/>
              </a:rPr>
              <a:t>it</a:t>
            </a:r>
            <a:r>
              <a:rPr spc="-30" dirty="0">
                <a:latin typeface="Comic Sans MS"/>
                <a:cs typeface="Comic Sans MS"/>
              </a:rPr>
              <a:t> </a:t>
            </a:r>
            <a:r>
              <a:rPr dirty="0">
                <a:latin typeface="Comic Sans MS"/>
                <a:cs typeface="Comic Sans MS"/>
              </a:rPr>
              <a:t>is</a:t>
            </a:r>
            <a:r>
              <a:rPr spc="-25" dirty="0">
                <a:latin typeface="Comic Sans MS"/>
                <a:cs typeface="Comic Sans MS"/>
              </a:rPr>
              <a:t> </a:t>
            </a:r>
            <a:r>
              <a:rPr dirty="0">
                <a:latin typeface="Comic Sans MS"/>
                <a:cs typeface="Comic Sans MS"/>
              </a:rPr>
              <a:t>a</a:t>
            </a:r>
            <a:r>
              <a:rPr spc="-20" dirty="0">
                <a:latin typeface="Comic Sans MS"/>
                <a:cs typeface="Comic Sans MS"/>
              </a:rPr>
              <a:t> </a:t>
            </a:r>
            <a:r>
              <a:rPr spc="-25" dirty="0">
                <a:solidFill>
                  <a:srgbClr val="FF0000"/>
                </a:solidFill>
                <a:latin typeface="Comic Sans MS"/>
                <a:cs typeface="Comic Sans MS"/>
              </a:rPr>
              <a:t>B</a:t>
            </a:r>
            <a:r>
              <a:rPr spc="-25" dirty="0">
                <a:latin typeface="Comic Sans MS"/>
                <a:cs typeface="Comic Sans MS"/>
              </a:rPr>
              <a:t>.</a:t>
            </a:r>
            <a:endParaRPr>
              <a:latin typeface="Comic Sans MS"/>
              <a:cs typeface="Comic Sans MS"/>
            </a:endParaRPr>
          </a:p>
        </p:txBody>
      </p:sp>
      <p:sp>
        <p:nvSpPr>
          <p:cNvPr id="84" name="object 2">
            <a:extLst>
              <a:ext uri="{FF2B5EF4-FFF2-40B4-BE49-F238E27FC236}">
                <a16:creationId xmlns:a16="http://schemas.microsoft.com/office/drawing/2014/main" id="{55B1245B-AF9B-4686-DB54-F7FEC141D23E}"/>
              </a:ext>
            </a:extLst>
          </p:cNvPr>
          <p:cNvSpPr txBox="1">
            <a:spLocks/>
          </p:cNvSpPr>
          <p:nvPr/>
        </p:nvSpPr>
        <p:spPr>
          <a:xfrm>
            <a:off x="-3029382" y="-69743"/>
            <a:ext cx="871468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2400" i="1" kern="0" dirty="0"/>
              <a:t>ML: Pattern Recognition</a:t>
            </a:r>
            <a:endParaRPr kumimoji="0" lang="fr-FR" sz="2400" b="1" i="1" u="none" strike="noStrike" kern="0" cap="none" spc="-10" normalizeH="0" baseline="0" noProof="0" dirty="0">
              <a:ln>
                <a:noFill/>
              </a:ln>
              <a:solidFill>
                <a:srgbClr val="3333CC"/>
              </a:solidFill>
              <a:effectLst/>
              <a:uLnTx/>
              <a:uFillTx/>
              <a:latin typeface="Arial"/>
              <a:ea typeface="+mj-ea"/>
              <a:cs typeface="Arial"/>
            </a:endParaRPr>
          </a:p>
        </p:txBody>
      </p:sp>
      <p:sp>
        <p:nvSpPr>
          <p:cNvPr id="85" name="Espace réservé du numéro de diapositive 16">
            <a:extLst>
              <a:ext uri="{FF2B5EF4-FFF2-40B4-BE49-F238E27FC236}">
                <a16:creationId xmlns:a16="http://schemas.microsoft.com/office/drawing/2014/main" id="{DB67F514-4C39-F5F5-E828-567824BAC98A}"/>
              </a:ext>
            </a:extLst>
          </p:cNvPr>
          <p:cNvSpPr txBox="1">
            <a:spLocks/>
          </p:cNvSpPr>
          <p:nvPr/>
        </p:nvSpPr>
        <p:spPr>
          <a:xfrm>
            <a:off x="11647715" y="6492875"/>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26</a:t>
            </a:fld>
            <a:endParaRPr lang="fr-FR" sz="13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Ellipse 43">
            <a:extLst>
              <a:ext uri="{FF2B5EF4-FFF2-40B4-BE49-F238E27FC236}">
                <a16:creationId xmlns:a16="http://schemas.microsoft.com/office/drawing/2014/main" id="{73060096-5C9C-0340-E017-3425A20CA5B6}"/>
              </a:ext>
            </a:extLst>
          </p:cNvPr>
          <p:cNvSpPr/>
          <p:nvPr/>
        </p:nvSpPr>
        <p:spPr>
          <a:xfrm>
            <a:off x="6314542" y="3034550"/>
            <a:ext cx="2840344" cy="27131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Ellipse 36">
            <a:extLst>
              <a:ext uri="{FF2B5EF4-FFF2-40B4-BE49-F238E27FC236}">
                <a16:creationId xmlns:a16="http://schemas.microsoft.com/office/drawing/2014/main" id="{299037EA-23B0-8298-E401-D4B1F90DF083}"/>
              </a:ext>
            </a:extLst>
          </p:cNvPr>
          <p:cNvSpPr/>
          <p:nvPr/>
        </p:nvSpPr>
        <p:spPr>
          <a:xfrm>
            <a:off x="359229" y="1621971"/>
            <a:ext cx="3467843" cy="41256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4" name="Espace réservé du numéro de diapositive 3">
            <a:extLst>
              <a:ext uri="{FF2B5EF4-FFF2-40B4-BE49-F238E27FC236}">
                <a16:creationId xmlns:a16="http://schemas.microsoft.com/office/drawing/2014/main" id="{31DE4B09-7660-1838-51F3-044CF8BAA891}"/>
              </a:ext>
            </a:extLst>
          </p:cNvPr>
          <p:cNvSpPr>
            <a:spLocks noGrp="1"/>
          </p:cNvSpPr>
          <p:nvPr>
            <p:ph type="sldNum" sz="quarter" idx="12"/>
          </p:nvPr>
        </p:nvSpPr>
        <p:spPr/>
        <p:txBody>
          <a:bodyPr/>
          <a:lstStyle/>
          <a:p>
            <a:fld id="{0E8A14CE-AC49-4B7F-83B5-233075650EE8}" type="slidenum">
              <a:rPr lang="fr-FR" smtClean="0"/>
              <a:t>27</a:t>
            </a:fld>
            <a:endParaRPr lang="fr-FR"/>
          </a:p>
        </p:txBody>
      </p:sp>
      <p:sp>
        <p:nvSpPr>
          <p:cNvPr id="5" name="object 2">
            <a:extLst>
              <a:ext uri="{FF2B5EF4-FFF2-40B4-BE49-F238E27FC236}">
                <a16:creationId xmlns:a16="http://schemas.microsoft.com/office/drawing/2014/main" id="{716C5772-8D0B-D109-84A7-94975599E327}"/>
              </a:ext>
            </a:extLst>
          </p:cNvPr>
          <p:cNvSpPr txBox="1">
            <a:spLocks/>
          </p:cNvSpPr>
          <p:nvPr/>
        </p:nvSpPr>
        <p:spPr>
          <a:xfrm>
            <a:off x="-3029382" y="-69743"/>
            <a:ext cx="8714689" cy="443711"/>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2800" i="1" kern="0" dirty="0"/>
              <a:t>ML: Classification</a:t>
            </a:r>
            <a:endParaRPr kumimoji="0" lang="fr-FR" sz="2800" b="1" i="1" u="none" strike="noStrike" kern="0" cap="none" spc="-10" normalizeH="0" baseline="0" noProof="0" dirty="0">
              <a:ln>
                <a:noFill/>
              </a:ln>
              <a:solidFill>
                <a:srgbClr val="3333CC"/>
              </a:solidFill>
              <a:effectLst/>
              <a:uLnTx/>
              <a:uFillTx/>
              <a:latin typeface="Arial"/>
              <a:ea typeface="+mj-ea"/>
              <a:cs typeface="Arial"/>
            </a:endParaRPr>
          </a:p>
        </p:txBody>
      </p:sp>
      <p:sp>
        <p:nvSpPr>
          <p:cNvPr id="9" name="ZoneTexte 8">
            <a:extLst>
              <a:ext uri="{FF2B5EF4-FFF2-40B4-BE49-F238E27FC236}">
                <a16:creationId xmlns:a16="http://schemas.microsoft.com/office/drawing/2014/main" id="{24F4029A-9083-44B2-1E99-B030B2C9FCA4}"/>
              </a:ext>
            </a:extLst>
          </p:cNvPr>
          <p:cNvSpPr txBox="1"/>
          <p:nvPr/>
        </p:nvSpPr>
        <p:spPr>
          <a:xfrm>
            <a:off x="47090" y="483009"/>
            <a:ext cx="11306710" cy="892552"/>
          </a:xfrm>
          <a:prstGeom prst="rect">
            <a:avLst/>
          </a:prstGeom>
          <a:noFill/>
        </p:spPr>
        <p:txBody>
          <a:bodyPr wrap="square">
            <a:spAutoFit/>
          </a:bodyPr>
          <a:lstStyle/>
          <a:p>
            <a:pPr marL="285750" indent="-285750" algn="just">
              <a:buFont typeface="Wingdings" panose="05000000000000000000" pitchFamily="2" charset="2"/>
              <a:buChar char="§"/>
            </a:pPr>
            <a:r>
              <a:rPr kumimoji="0" lang="en-US" sz="2600" i="0" u="none" strike="noStrike" kern="1200" cap="none" spc="0" normalizeH="0" baseline="0" noProof="0" dirty="0">
                <a:ln>
                  <a:noFill/>
                </a:ln>
                <a:solidFill>
                  <a:prstClr val="black"/>
                </a:solidFill>
                <a:effectLst/>
                <a:uLnTx/>
                <a:uFillTx/>
                <a:latin typeface="Aptos" panose="02110004020202020204"/>
                <a:ea typeface="+mn-ea"/>
                <a:cs typeface="+mn-cs"/>
              </a:rPr>
              <a:t>Classification</a:t>
            </a:r>
            <a:r>
              <a:rPr kumimoji="0" lang="en-US" sz="2600" b="0" i="0" u="none" strike="noStrike" kern="1200" cap="none" spc="0" normalizeH="0" baseline="0" noProof="0" dirty="0">
                <a:ln>
                  <a:noFill/>
                </a:ln>
                <a:solidFill>
                  <a:prstClr val="black"/>
                </a:solidFill>
                <a:effectLst/>
                <a:uLnTx/>
                <a:uFillTx/>
                <a:latin typeface="Aptos" panose="02110004020202020204"/>
                <a:ea typeface="+mn-ea"/>
                <a:cs typeface="+mn-cs"/>
              </a:rPr>
              <a:t> is a </a:t>
            </a:r>
            <a:r>
              <a:rPr kumimoji="0" lang="en-US" sz="2600" b="1" i="0" u="none" strike="noStrike" kern="1200" cap="none" spc="0" normalizeH="0" baseline="0" noProof="0" dirty="0">
                <a:ln>
                  <a:noFill/>
                </a:ln>
                <a:solidFill>
                  <a:prstClr val="black"/>
                </a:solidFill>
                <a:effectLst/>
                <a:uLnTx/>
                <a:uFillTx/>
                <a:latin typeface="Aptos" panose="02110004020202020204"/>
                <a:ea typeface="+mn-ea"/>
                <a:cs typeface="+mn-cs"/>
              </a:rPr>
              <a:t>supervised </a:t>
            </a:r>
            <a:r>
              <a:rPr kumimoji="0" lang="en-US" sz="2600" i="0" u="none" strike="noStrike" kern="1200" cap="none" spc="0" normalizeH="0" baseline="0" noProof="0" dirty="0">
                <a:ln>
                  <a:noFill/>
                </a:ln>
                <a:solidFill>
                  <a:prstClr val="black"/>
                </a:solidFill>
                <a:effectLst/>
                <a:uLnTx/>
                <a:uFillTx/>
                <a:latin typeface="Aptos" panose="02110004020202020204"/>
                <a:ea typeface="+mn-ea"/>
                <a:cs typeface="+mn-cs"/>
              </a:rPr>
              <a:t>learning process where labeled data is used to assign new data to predefine categories or classes</a:t>
            </a:r>
            <a:endParaRPr lang="en-US" sz="2600" dirty="0"/>
          </a:p>
        </p:txBody>
      </p:sp>
      <p:grpSp>
        <p:nvGrpSpPr>
          <p:cNvPr id="31" name="Groupe 30">
            <a:extLst>
              <a:ext uri="{FF2B5EF4-FFF2-40B4-BE49-F238E27FC236}">
                <a16:creationId xmlns:a16="http://schemas.microsoft.com/office/drawing/2014/main" id="{FDB27DC9-B4B4-590D-A0AC-127F1A2A6A93}"/>
              </a:ext>
            </a:extLst>
          </p:cNvPr>
          <p:cNvGrpSpPr/>
          <p:nvPr/>
        </p:nvGrpSpPr>
        <p:grpSpPr>
          <a:xfrm>
            <a:off x="1222546" y="2230512"/>
            <a:ext cx="9384898" cy="3126053"/>
            <a:chOff x="499872" y="2677667"/>
            <a:chExt cx="9384898" cy="3126053"/>
          </a:xfrm>
        </p:grpSpPr>
        <p:pic>
          <p:nvPicPr>
            <p:cNvPr id="12" name="object 6">
              <a:extLst>
                <a:ext uri="{FF2B5EF4-FFF2-40B4-BE49-F238E27FC236}">
                  <a16:creationId xmlns:a16="http://schemas.microsoft.com/office/drawing/2014/main" id="{0087226A-3EB7-AA08-1FB9-44EE2768AEC4}"/>
                </a:ext>
              </a:extLst>
            </p:cNvPr>
            <p:cNvPicPr/>
            <p:nvPr/>
          </p:nvPicPr>
          <p:blipFill>
            <a:blip r:embed="rId2" cstate="print"/>
            <a:stretch>
              <a:fillRect/>
            </a:stretch>
          </p:blipFill>
          <p:spPr>
            <a:xfrm>
              <a:off x="606551" y="2891027"/>
              <a:ext cx="464820" cy="655320"/>
            </a:xfrm>
            <a:prstGeom prst="rect">
              <a:avLst/>
            </a:prstGeom>
          </p:spPr>
        </p:pic>
        <p:pic>
          <p:nvPicPr>
            <p:cNvPr id="13" name="object 8">
              <a:extLst>
                <a:ext uri="{FF2B5EF4-FFF2-40B4-BE49-F238E27FC236}">
                  <a16:creationId xmlns:a16="http://schemas.microsoft.com/office/drawing/2014/main" id="{A131F7B7-5A96-7A2A-B7ED-3A79102DBF58}"/>
                </a:ext>
              </a:extLst>
            </p:cNvPr>
            <p:cNvPicPr/>
            <p:nvPr/>
          </p:nvPicPr>
          <p:blipFill>
            <a:blip r:embed="rId3" cstate="print"/>
            <a:stretch>
              <a:fillRect/>
            </a:stretch>
          </p:blipFill>
          <p:spPr>
            <a:xfrm>
              <a:off x="1284732" y="4500371"/>
              <a:ext cx="530351" cy="746759"/>
            </a:xfrm>
            <a:prstGeom prst="rect">
              <a:avLst/>
            </a:prstGeom>
          </p:spPr>
        </p:pic>
        <p:sp>
          <p:nvSpPr>
            <p:cNvPr id="14" name="object 9">
              <a:extLst>
                <a:ext uri="{FF2B5EF4-FFF2-40B4-BE49-F238E27FC236}">
                  <a16:creationId xmlns:a16="http://schemas.microsoft.com/office/drawing/2014/main" id="{1FBB8702-823A-13D4-C07E-895A5EF993FB}"/>
                </a:ext>
              </a:extLst>
            </p:cNvPr>
            <p:cNvSpPr txBox="1"/>
            <p:nvPr/>
          </p:nvSpPr>
          <p:spPr>
            <a:xfrm>
              <a:off x="1189126" y="5276215"/>
              <a:ext cx="723900"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A30000"/>
                  </a:solidFill>
                  <a:latin typeface="Verdana"/>
                  <a:cs typeface="Verdana"/>
                </a:rPr>
                <a:t>history</a:t>
              </a:r>
              <a:endParaRPr sz="1600" dirty="0">
                <a:latin typeface="Verdana"/>
                <a:cs typeface="Verdana"/>
              </a:endParaRPr>
            </a:p>
          </p:txBody>
        </p:sp>
        <p:pic>
          <p:nvPicPr>
            <p:cNvPr id="15" name="object 10">
              <a:extLst>
                <a:ext uri="{FF2B5EF4-FFF2-40B4-BE49-F238E27FC236}">
                  <a16:creationId xmlns:a16="http://schemas.microsoft.com/office/drawing/2014/main" id="{B55A2FCB-9B20-8532-F816-66ED4DF5F281}"/>
                </a:ext>
              </a:extLst>
            </p:cNvPr>
            <p:cNvPicPr/>
            <p:nvPr/>
          </p:nvPicPr>
          <p:blipFill>
            <a:blip r:embed="rId4" cstate="print"/>
            <a:stretch>
              <a:fillRect/>
            </a:stretch>
          </p:blipFill>
          <p:spPr>
            <a:xfrm>
              <a:off x="1987295" y="2906267"/>
              <a:ext cx="487680" cy="685800"/>
            </a:xfrm>
            <a:prstGeom prst="rect">
              <a:avLst/>
            </a:prstGeom>
          </p:spPr>
        </p:pic>
        <p:pic>
          <p:nvPicPr>
            <p:cNvPr id="16" name="object 12">
              <a:extLst>
                <a:ext uri="{FF2B5EF4-FFF2-40B4-BE49-F238E27FC236}">
                  <a16:creationId xmlns:a16="http://schemas.microsoft.com/office/drawing/2014/main" id="{A0ECE22D-01C4-7FA3-8251-60405978F483}"/>
                </a:ext>
              </a:extLst>
            </p:cNvPr>
            <p:cNvPicPr/>
            <p:nvPr/>
          </p:nvPicPr>
          <p:blipFill>
            <a:blip r:embed="rId5" cstate="print"/>
            <a:stretch>
              <a:fillRect/>
            </a:stretch>
          </p:blipFill>
          <p:spPr>
            <a:xfrm>
              <a:off x="1271016" y="3648455"/>
              <a:ext cx="472440" cy="562356"/>
            </a:xfrm>
            <a:prstGeom prst="rect">
              <a:avLst/>
            </a:prstGeom>
          </p:spPr>
        </p:pic>
        <p:pic>
          <p:nvPicPr>
            <p:cNvPr id="17" name="object 14">
              <a:extLst>
                <a:ext uri="{FF2B5EF4-FFF2-40B4-BE49-F238E27FC236}">
                  <a16:creationId xmlns:a16="http://schemas.microsoft.com/office/drawing/2014/main" id="{ED00762B-BE5B-CD1B-CDF3-456DA316F176}"/>
                </a:ext>
              </a:extLst>
            </p:cNvPr>
            <p:cNvPicPr/>
            <p:nvPr/>
          </p:nvPicPr>
          <p:blipFill>
            <a:blip r:embed="rId6" cstate="print"/>
            <a:stretch>
              <a:fillRect/>
            </a:stretch>
          </p:blipFill>
          <p:spPr>
            <a:xfrm>
              <a:off x="499872" y="3947159"/>
              <a:ext cx="507491" cy="704088"/>
            </a:xfrm>
            <a:prstGeom prst="rect">
              <a:avLst/>
            </a:prstGeom>
          </p:spPr>
        </p:pic>
        <p:pic>
          <p:nvPicPr>
            <p:cNvPr id="18" name="object 16">
              <a:extLst>
                <a:ext uri="{FF2B5EF4-FFF2-40B4-BE49-F238E27FC236}">
                  <a16:creationId xmlns:a16="http://schemas.microsoft.com/office/drawing/2014/main" id="{F375F4D6-15ED-72E0-D097-DC4B6A011407}"/>
                </a:ext>
              </a:extLst>
            </p:cNvPr>
            <p:cNvPicPr/>
            <p:nvPr/>
          </p:nvPicPr>
          <p:blipFill>
            <a:blip r:embed="rId7" cstate="print"/>
            <a:stretch>
              <a:fillRect/>
            </a:stretch>
          </p:blipFill>
          <p:spPr>
            <a:xfrm>
              <a:off x="1237488" y="2677667"/>
              <a:ext cx="533400" cy="640079"/>
            </a:xfrm>
            <a:prstGeom prst="rect">
              <a:avLst/>
            </a:prstGeom>
          </p:spPr>
        </p:pic>
        <p:sp>
          <p:nvSpPr>
            <p:cNvPr id="19" name="object 17">
              <a:extLst>
                <a:ext uri="{FF2B5EF4-FFF2-40B4-BE49-F238E27FC236}">
                  <a16:creationId xmlns:a16="http://schemas.microsoft.com/office/drawing/2014/main" id="{2BE42ECA-54BF-6B88-544C-4241486B9B5D}"/>
                </a:ext>
              </a:extLst>
            </p:cNvPr>
            <p:cNvSpPr txBox="1"/>
            <p:nvPr/>
          </p:nvSpPr>
          <p:spPr>
            <a:xfrm>
              <a:off x="1359788" y="3347085"/>
              <a:ext cx="31369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006FC0"/>
                  </a:solidFill>
                  <a:latin typeface="Verdana"/>
                  <a:cs typeface="Verdana"/>
                </a:rPr>
                <a:t>art</a:t>
              </a:r>
              <a:endParaRPr sz="1600">
                <a:latin typeface="Verdana"/>
                <a:cs typeface="Verdana"/>
              </a:endParaRPr>
            </a:p>
          </p:txBody>
        </p:sp>
        <p:sp>
          <p:nvSpPr>
            <p:cNvPr id="20" name="object 19">
              <a:extLst>
                <a:ext uri="{FF2B5EF4-FFF2-40B4-BE49-F238E27FC236}">
                  <a16:creationId xmlns:a16="http://schemas.microsoft.com/office/drawing/2014/main" id="{B400077D-DB30-9508-4630-66DAFB4F783E}"/>
                </a:ext>
              </a:extLst>
            </p:cNvPr>
            <p:cNvSpPr txBox="1"/>
            <p:nvPr/>
          </p:nvSpPr>
          <p:spPr>
            <a:xfrm>
              <a:off x="2065147" y="4806772"/>
              <a:ext cx="316865" cy="452120"/>
            </a:xfrm>
            <a:prstGeom prst="rect">
              <a:avLst/>
            </a:prstGeom>
          </p:spPr>
          <p:txBody>
            <a:bodyPr vert="horz" wrap="square" lIns="0" tIns="12065" rIns="0" bIns="0" rtlCol="0">
              <a:spAutoFit/>
            </a:bodyPr>
            <a:lstStyle/>
            <a:p>
              <a:pPr marL="12700">
                <a:lnSpc>
                  <a:spcPct val="100000"/>
                </a:lnSpc>
                <a:spcBef>
                  <a:spcPts val="95"/>
                </a:spcBef>
              </a:pPr>
              <a:r>
                <a:rPr sz="2800" spc="-50" dirty="0">
                  <a:solidFill>
                    <a:srgbClr val="6C6C6C"/>
                  </a:solidFill>
                  <a:latin typeface="Verdana"/>
                  <a:cs typeface="Verdana"/>
                </a:rPr>
                <a:t>…</a:t>
              </a:r>
              <a:endParaRPr sz="2800">
                <a:latin typeface="Verdana"/>
                <a:cs typeface="Verdana"/>
              </a:endParaRPr>
            </a:p>
          </p:txBody>
        </p:sp>
        <p:sp>
          <p:nvSpPr>
            <p:cNvPr id="21" name="object 20">
              <a:extLst>
                <a:ext uri="{FF2B5EF4-FFF2-40B4-BE49-F238E27FC236}">
                  <a16:creationId xmlns:a16="http://schemas.microsoft.com/office/drawing/2014/main" id="{BB25E9E8-FA31-658E-E413-67D3C19C570D}"/>
                </a:ext>
              </a:extLst>
            </p:cNvPr>
            <p:cNvSpPr txBox="1">
              <a:spLocks/>
            </p:cNvSpPr>
            <p:nvPr/>
          </p:nvSpPr>
          <p:spPr>
            <a:xfrm>
              <a:off x="4247509" y="4785801"/>
              <a:ext cx="5419725" cy="903452"/>
            </a:xfrm>
            <a:prstGeom prst="rect">
              <a:avLst/>
            </a:prstGeom>
          </p:spPr>
          <p:txBody>
            <a:bodyPr vert="horz" wrap="square" lIns="0" tIns="13335"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425450">
                <a:lnSpc>
                  <a:spcPct val="100000"/>
                </a:lnSpc>
                <a:spcBef>
                  <a:spcPts val="105"/>
                </a:spcBef>
              </a:pPr>
              <a:endParaRPr lang="en-US" spc="-10" dirty="0"/>
            </a:p>
            <a:p>
              <a:pPr marL="0" indent="0">
                <a:lnSpc>
                  <a:spcPct val="100000"/>
                </a:lnSpc>
                <a:spcBef>
                  <a:spcPts val="1915"/>
                </a:spcBef>
                <a:buNone/>
                <a:tabLst>
                  <a:tab pos="3764915" algn="l"/>
                </a:tabLst>
              </a:pPr>
              <a:r>
                <a:rPr lang="en-US" sz="1400" b="1" dirty="0">
                  <a:solidFill>
                    <a:srgbClr val="C00000"/>
                  </a:solidFill>
                  <a:latin typeface="Verdana"/>
                  <a:cs typeface="Verdana"/>
                </a:rPr>
                <a:t>   New</a:t>
              </a:r>
              <a:r>
                <a:rPr lang="en-US" sz="1400" b="1" spc="-20" dirty="0">
                  <a:solidFill>
                    <a:srgbClr val="C00000"/>
                  </a:solidFill>
                  <a:latin typeface="Verdana"/>
                  <a:cs typeface="Verdana"/>
                </a:rPr>
                <a:t> book</a:t>
              </a:r>
              <a:r>
                <a:rPr lang="en-US" sz="1400" b="1" dirty="0">
                  <a:solidFill>
                    <a:srgbClr val="C00000"/>
                  </a:solidFill>
                  <a:latin typeface="Verdana"/>
                  <a:cs typeface="Verdana"/>
                </a:rPr>
                <a:t>	</a:t>
              </a:r>
              <a:endParaRPr lang="en-US" sz="2100" baseline="3968" dirty="0">
                <a:latin typeface="Verdana"/>
                <a:cs typeface="Verdana"/>
              </a:endParaRPr>
            </a:p>
          </p:txBody>
        </p:sp>
        <p:grpSp>
          <p:nvGrpSpPr>
            <p:cNvPr id="22" name="object 21">
              <a:extLst>
                <a:ext uri="{FF2B5EF4-FFF2-40B4-BE49-F238E27FC236}">
                  <a16:creationId xmlns:a16="http://schemas.microsoft.com/office/drawing/2014/main" id="{A409F420-8768-1FE4-9698-3B44F62DDFF5}"/>
                </a:ext>
              </a:extLst>
            </p:cNvPr>
            <p:cNvGrpSpPr/>
            <p:nvPr/>
          </p:nvGrpSpPr>
          <p:grpSpPr>
            <a:xfrm>
              <a:off x="5733479" y="4427790"/>
              <a:ext cx="2590800" cy="1073150"/>
              <a:chOff x="5733479" y="4427790"/>
              <a:chExt cx="2590800" cy="1073150"/>
            </a:xfrm>
          </p:grpSpPr>
          <p:sp>
            <p:nvSpPr>
              <p:cNvPr id="23" name="object 22">
                <a:extLst>
                  <a:ext uri="{FF2B5EF4-FFF2-40B4-BE49-F238E27FC236}">
                    <a16:creationId xmlns:a16="http://schemas.microsoft.com/office/drawing/2014/main" id="{74C3F210-26F7-4F30-C41B-D7E6E05EB38A}"/>
                  </a:ext>
                </a:extLst>
              </p:cNvPr>
              <p:cNvSpPr/>
              <p:nvPr/>
            </p:nvSpPr>
            <p:spPr>
              <a:xfrm>
                <a:off x="5733479" y="4427790"/>
                <a:ext cx="2590800" cy="1073150"/>
              </a:xfrm>
              <a:custGeom>
                <a:avLst/>
                <a:gdLst/>
                <a:ahLst/>
                <a:cxnLst/>
                <a:rect l="l" t="t" r="r" b="b"/>
                <a:pathLst>
                  <a:path w="2590800" h="1073150">
                    <a:moveTo>
                      <a:pt x="2411984" y="0"/>
                    </a:moveTo>
                    <a:lnTo>
                      <a:pt x="178816" y="0"/>
                    </a:lnTo>
                    <a:lnTo>
                      <a:pt x="131262" y="6384"/>
                    </a:lnTo>
                    <a:lnTo>
                      <a:pt x="88542" y="24402"/>
                    </a:lnTo>
                    <a:lnTo>
                      <a:pt x="52355" y="52355"/>
                    </a:lnTo>
                    <a:lnTo>
                      <a:pt x="24402" y="88542"/>
                    </a:lnTo>
                    <a:lnTo>
                      <a:pt x="6384" y="131262"/>
                    </a:lnTo>
                    <a:lnTo>
                      <a:pt x="0" y="178816"/>
                    </a:lnTo>
                    <a:lnTo>
                      <a:pt x="0" y="894080"/>
                    </a:lnTo>
                    <a:lnTo>
                      <a:pt x="6384" y="941633"/>
                    </a:lnTo>
                    <a:lnTo>
                      <a:pt x="24402" y="984353"/>
                    </a:lnTo>
                    <a:lnTo>
                      <a:pt x="52355" y="1020540"/>
                    </a:lnTo>
                    <a:lnTo>
                      <a:pt x="88542" y="1048493"/>
                    </a:lnTo>
                    <a:lnTo>
                      <a:pt x="131262" y="1066511"/>
                    </a:lnTo>
                    <a:lnTo>
                      <a:pt x="178816" y="1072896"/>
                    </a:lnTo>
                    <a:lnTo>
                      <a:pt x="2411984" y="1072896"/>
                    </a:lnTo>
                    <a:lnTo>
                      <a:pt x="2459537" y="1066511"/>
                    </a:lnTo>
                    <a:lnTo>
                      <a:pt x="2502257" y="1048493"/>
                    </a:lnTo>
                    <a:lnTo>
                      <a:pt x="2538444" y="1020540"/>
                    </a:lnTo>
                    <a:lnTo>
                      <a:pt x="2566397" y="984353"/>
                    </a:lnTo>
                    <a:lnTo>
                      <a:pt x="2584415" y="941633"/>
                    </a:lnTo>
                    <a:lnTo>
                      <a:pt x="2590800" y="894080"/>
                    </a:lnTo>
                    <a:lnTo>
                      <a:pt x="2590800" y="178816"/>
                    </a:lnTo>
                    <a:lnTo>
                      <a:pt x="2584415" y="131262"/>
                    </a:lnTo>
                    <a:lnTo>
                      <a:pt x="2566397" y="88542"/>
                    </a:lnTo>
                    <a:lnTo>
                      <a:pt x="2538444" y="52355"/>
                    </a:lnTo>
                    <a:lnTo>
                      <a:pt x="2502257" y="24402"/>
                    </a:lnTo>
                    <a:lnTo>
                      <a:pt x="2459537" y="6384"/>
                    </a:lnTo>
                    <a:lnTo>
                      <a:pt x="2411984" y="0"/>
                    </a:lnTo>
                    <a:close/>
                  </a:path>
                </a:pathLst>
              </a:custGeom>
              <a:solidFill>
                <a:srgbClr val="6C6C6C"/>
              </a:solidFill>
            </p:spPr>
            <p:txBody>
              <a:bodyPr wrap="square" lIns="0" tIns="0" rIns="0" bIns="0" rtlCol="0"/>
              <a:lstStyle/>
              <a:p>
                <a:endParaRPr/>
              </a:p>
            </p:txBody>
          </p:sp>
          <p:pic>
            <p:nvPicPr>
              <p:cNvPr id="25" name="object 24">
                <a:extLst>
                  <a:ext uri="{FF2B5EF4-FFF2-40B4-BE49-F238E27FC236}">
                    <a16:creationId xmlns:a16="http://schemas.microsoft.com/office/drawing/2014/main" id="{4A2D7FC1-3C54-FBB5-179E-7AAA42848024}"/>
                  </a:ext>
                </a:extLst>
              </p:cNvPr>
              <p:cNvPicPr/>
              <p:nvPr/>
            </p:nvPicPr>
            <p:blipFill>
              <a:blip r:embed="rId8" cstate="print"/>
              <a:stretch>
                <a:fillRect/>
              </a:stretch>
            </p:blipFill>
            <p:spPr>
              <a:xfrm>
                <a:off x="6484811" y="4453698"/>
                <a:ext cx="1193292" cy="1040892"/>
              </a:xfrm>
              <a:prstGeom prst="rect">
                <a:avLst/>
              </a:prstGeom>
            </p:spPr>
          </p:pic>
        </p:grpSp>
        <p:sp>
          <p:nvSpPr>
            <p:cNvPr id="26" name="object 25">
              <a:extLst>
                <a:ext uri="{FF2B5EF4-FFF2-40B4-BE49-F238E27FC236}">
                  <a16:creationId xmlns:a16="http://schemas.microsoft.com/office/drawing/2014/main" id="{E7E9F3D1-43AF-5A22-6630-D9BD87A96253}"/>
                </a:ext>
              </a:extLst>
            </p:cNvPr>
            <p:cNvSpPr txBox="1"/>
            <p:nvPr/>
          </p:nvSpPr>
          <p:spPr>
            <a:xfrm>
              <a:off x="9209618" y="4725504"/>
              <a:ext cx="675152" cy="258404"/>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006FC0"/>
                  </a:solidFill>
                  <a:latin typeface="Verdana"/>
                  <a:cs typeface="Verdana"/>
                </a:rPr>
                <a:t>art</a:t>
              </a:r>
              <a:endParaRPr sz="1600" dirty="0">
                <a:latin typeface="Verdana"/>
                <a:cs typeface="Verdana"/>
              </a:endParaRPr>
            </a:p>
          </p:txBody>
        </p:sp>
        <p:sp>
          <p:nvSpPr>
            <p:cNvPr id="27" name="object 26">
              <a:extLst>
                <a:ext uri="{FF2B5EF4-FFF2-40B4-BE49-F238E27FC236}">
                  <a16:creationId xmlns:a16="http://schemas.microsoft.com/office/drawing/2014/main" id="{057EF2E1-15AB-7EF7-94E4-849A1E6EA787}"/>
                </a:ext>
              </a:extLst>
            </p:cNvPr>
            <p:cNvSpPr txBox="1"/>
            <p:nvPr/>
          </p:nvSpPr>
          <p:spPr>
            <a:xfrm>
              <a:off x="3536950" y="5526721"/>
              <a:ext cx="5264150" cy="276999"/>
            </a:xfrm>
            <a:prstGeom prst="rect">
              <a:avLst/>
            </a:prstGeom>
          </p:spPr>
          <p:txBody>
            <a:bodyPr vert="horz" wrap="square" lIns="0" tIns="12700" rIns="0" bIns="0" rtlCol="0">
              <a:spAutoFit/>
            </a:bodyPr>
            <a:lstStyle/>
            <a:p>
              <a:pPr marL="12700" marR="5080" indent="1048385">
                <a:lnSpc>
                  <a:spcPct val="120100"/>
                </a:lnSpc>
                <a:spcBef>
                  <a:spcPts val="100"/>
                </a:spcBef>
              </a:pPr>
              <a:endParaRPr sz="1600" dirty="0">
                <a:latin typeface="Verdana"/>
                <a:cs typeface="Verdana"/>
              </a:endParaRPr>
            </a:p>
          </p:txBody>
        </p:sp>
        <p:pic>
          <p:nvPicPr>
            <p:cNvPr id="28" name="object 27">
              <a:extLst>
                <a:ext uri="{FF2B5EF4-FFF2-40B4-BE49-F238E27FC236}">
                  <a16:creationId xmlns:a16="http://schemas.microsoft.com/office/drawing/2014/main" id="{4C9E22CD-5679-F565-A775-079CD13E0F5C}"/>
                </a:ext>
              </a:extLst>
            </p:cNvPr>
            <p:cNvPicPr/>
            <p:nvPr/>
          </p:nvPicPr>
          <p:blipFill>
            <a:blip r:embed="rId9" cstate="print"/>
            <a:stretch>
              <a:fillRect/>
            </a:stretch>
          </p:blipFill>
          <p:spPr>
            <a:xfrm>
              <a:off x="4502208" y="4418405"/>
              <a:ext cx="704088" cy="1010412"/>
            </a:xfrm>
            <a:prstGeom prst="rect">
              <a:avLst/>
            </a:prstGeom>
          </p:spPr>
        </p:pic>
        <p:pic>
          <p:nvPicPr>
            <p:cNvPr id="29" name="object 28">
              <a:extLst>
                <a:ext uri="{FF2B5EF4-FFF2-40B4-BE49-F238E27FC236}">
                  <a16:creationId xmlns:a16="http://schemas.microsoft.com/office/drawing/2014/main" id="{3108BD27-5D9E-2869-9765-74F0FE68EAA6}"/>
                </a:ext>
              </a:extLst>
            </p:cNvPr>
            <p:cNvPicPr/>
            <p:nvPr/>
          </p:nvPicPr>
          <p:blipFill>
            <a:blip r:embed="rId10" cstate="print"/>
            <a:stretch>
              <a:fillRect/>
            </a:stretch>
          </p:blipFill>
          <p:spPr>
            <a:xfrm>
              <a:off x="5294687" y="4877534"/>
              <a:ext cx="220980" cy="198120"/>
            </a:xfrm>
            <a:prstGeom prst="rect">
              <a:avLst/>
            </a:prstGeom>
          </p:spPr>
        </p:pic>
        <p:pic>
          <p:nvPicPr>
            <p:cNvPr id="30" name="object 29">
              <a:extLst>
                <a:ext uri="{FF2B5EF4-FFF2-40B4-BE49-F238E27FC236}">
                  <a16:creationId xmlns:a16="http://schemas.microsoft.com/office/drawing/2014/main" id="{9E14F139-1616-58ED-870D-9D7D5456B3B2}"/>
                </a:ext>
              </a:extLst>
            </p:cNvPr>
            <p:cNvPicPr/>
            <p:nvPr/>
          </p:nvPicPr>
          <p:blipFill>
            <a:blip r:embed="rId11" cstate="print"/>
            <a:stretch>
              <a:fillRect/>
            </a:stretch>
          </p:blipFill>
          <p:spPr>
            <a:xfrm>
              <a:off x="8530780" y="4923611"/>
              <a:ext cx="220980" cy="199644"/>
            </a:xfrm>
            <a:prstGeom prst="rect">
              <a:avLst/>
            </a:prstGeom>
          </p:spPr>
        </p:pic>
      </p:grpSp>
      <p:sp>
        <p:nvSpPr>
          <p:cNvPr id="32" name="object 15">
            <a:extLst>
              <a:ext uri="{FF2B5EF4-FFF2-40B4-BE49-F238E27FC236}">
                <a16:creationId xmlns:a16="http://schemas.microsoft.com/office/drawing/2014/main" id="{F112E2EC-2394-F9D4-AD36-7C51AC05EDB0}"/>
              </a:ext>
            </a:extLst>
          </p:cNvPr>
          <p:cNvSpPr txBox="1"/>
          <p:nvPr/>
        </p:nvSpPr>
        <p:spPr>
          <a:xfrm>
            <a:off x="698999" y="4248744"/>
            <a:ext cx="1105535"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6C6C6C"/>
                </a:solidFill>
                <a:latin typeface="Verdana"/>
                <a:cs typeface="Verdana"/>
              </a:rPr>
              <a:t>geography</a:t>
            </a:r>
            <a:endParaRPr sz="1600" dirty="0">
              <a:latin typeface="Verdana"/>
              <a:cs typeface="Verdana"/>
            </a:endParaRPr>
          </a:p>
        </p:txBody>
      </p:sp>
      <p:sp>
        <p:nvSpPr>
          <p:cNvPr id="33" name="object 15">
            <a:extLst>
              <a:ext uri="{FF2B5EF4-FFF2-40B4-BE49-F238E27FC236}">
                <a16:creationId xmlns:a16="http://schemas.microsoft.com/office/drawing/2014/main" id="{6CDDB56C-3137-53A9-7253-A769DB2E5AFD}"/>
              </a:ext>
            </a:extLst>
          </p:cNvPr>
          <p:cNvSpPr txBox="1"/>
          <p:nvPr/>
        </p:nvSpPr>
        <p:spPr>
          <a:xfrm>
            <a:off x="2541323" y="3102126"/>
            <a:ext cx="1105535" cy="258404"/>
          </a:xfrm>
          <a:prstGeom prst="rect">
            <a:avLst/>
          </a:prstGeom>
        </p:spPr>
        <p:txBody>
          <a:bodyPr vert="horz" wrap="square" lIns="0" tIns="12065" rIns="0" bIns="0" rtlCol="0">
            <a:spAutoFit/>
          </a:bodyPr>
          <a:lstStyle/>
          <a:p>
            <a:pPr marL="12700">
              <a:lnSpc>
                <a:spcPct val="100000"/>
              </a:lnSpc>
              <a:spcBef>
                <a:spcPts val="95"/>
              </a:spcBef>
            </a:pPr>
            <a:r>
              <a:rPr lang="fr-FR" sz="1600" spc="-10" dirty="0" err="1">
                <a:solidFill>
                  <a:srgbClr val="6C6C6C"/>
                </a:solidFill>
                <a:latin typeface="Verdana"/>
                <a:cs typeface="Verdana"/>
              </a:rPr>
              <a:t>politic</a:t>
            </a:r>
            <a:endParaRPr sz="1600" dirty="0">
              <a:latin typeface="Verdana"/>
              <a:cs typeface="Verdana"/>
            </a:endParaRPr>
          </a:p>
        </p:txBody>
      </p:sp>
      <p:sp>
        <p:nvSpPr>
          <p:cNvPr id="34" name="object 15">
            <a:extLst>
              <a:ext uri="{FF2B5EF4-FFF2-40B4-BE49-F238E27FC236}">
                <a16:creationId xmlns:a16="http://schemas.microsoft.com/office/drawing/2014/main" id="{4A7B1D6E-C663-7BCF-5EB6-CA0069E51850}"/>
              </a:ext>
            </a:extLst>
          </p:cNvPr>
          <p:cNvSpPr txBox="1"/>
          <p:nvPr/>
        </p:nvSpPr>
        <p:spPr>
          <a:xfrm>
            <a:off x="1066473" y="3087117"/>
            <a:ext cx="1105535" cy="258404"/>
          </a:xfrm>
          <a:prstGeom prst="rect">
            <a:avLst/>
          </a:prstGeom>
        </p:spPr>
        <p:txBody>
          <a:bodyPr vert="horz" wrap="square" lIns="0" tIns="12065" rIns="0" bIns="0" rtlCol="0">
            <a:spAutoFit/>
          </a:bodyPr>
          <a:lstStyle/>
          <a:p>
            <a:pPr marL="12700">
              <a:lnSpc>
                <a:spcPct val="100000"/>
              </a:lnSpc>
              <a:spcBef>
                <a:spcPts val="95"/>
              </a:spcBef>
            </a:pPr>
            <a:r>
              <a:rPr lang="fr-FR" sz="1600" spc="-10" dirty="0">
                <a:solidFill>
                  <a:srgbClr val="6C6C6C"/>
                </a:solidFill>
                <a:latin typeface="Verdana"/>
                <a:cs typeface="Verdana"/>
              </a:rPr>
              <a:t>science</a:t>
            </a:r>
            <a:endParaRPr sz="1600" dirty="0">
              <a:latin typeface="Verdana"/>
              <a:cs typeface="Verdana"/>
            </a:endParaRPr>
          </a:p>
        </p:txBody>
      </p:sp>
      <p:sp>
        <p:nvSpPr>
          <p:cNvPr id="36" name="ZoneTexte 35">
            <a:extLst>
              <a:ext uri="{FF2B5EF4-FFF2-40B4-BE49-F238E27FC236}">
                <a16:creationId xmlns:a16="http://schemas.microsoft.com/office/drawing/2014/main" id="{9DF8C52B-6552-B091-39E5-8D7E420C7E88}"/>
              </a:ext>
            </a:extLst>
          </p:cNvPr>
          <p:cNvSpPr txBox="1"/>
          <p:nvPr/>
        </p:nvSpPr>
        <p:spPr>
          <a:xfrm>
            <a:off x="9571837" y="4412384"/>
            <a:ext cx="7613150" cy="369332"/>
          </a:xfrm>
          <a:prstGeom prst="rect">
            <a:avLst/>
          </a:prstGeom>
          <a:noFill/>
        </p:spPr>
        <p:txBody>
          <a:bodyPr wrap="square">
            <a:spAutoFit/>
          </a:bodyPr>
          <a:lstStyle/>
          <a:p>
            <a:r>
              <a:rPr lang="fr-FR" sz="1800" b="1" baseline="3968" dirty="0" err="1">
                <a:solidFill>
                  <a:srgbClr val="C00000"/>
                </a:solidFill>
                <a:latin typeface="Verdana"/>
                <a:cs typeface="Verdana"/>
              </a:rPr>
              <a:t>Predicted</a:t>
            </a:r>
            <a:r>
              <a:rPr lang="fr-FR" sz="1800" b="1" spc="-104" baseline="3968" dirty="0">
                <a:solidFill>
                  <a:srgbClr val="C00000"/>
                </a:solidFill>
                <a:latin typeface="Verdana"/>
                <a:cs typeface="Verdana"/>
              </a:rPr>
              <a:t> </a:t>
            </a:r>
            <a:r>
              <a:rPr lang="fr-FR" sz="1800" b="1" spc="-15" baseline="3968" dirty="0" err="1">
                <a:solidFill>
                  <a:srgbClr val="C00000"/>
                </a:solidFill>
                <a:latin typeface="Verdana"/>
                <a:cs typeface="Verdana"/>
              </a:rPr>
              <a:t>category</a:t>
            </a:r>
            <a:endParaRPr lang="fr-FR" dirty="0"/>
          </a:p>
        </p:txBody>
      </p:sp>
      <p:cxnSp>
        <p:nvCxnSpPr>
          <p:cNvPr id="39" name="Connecteur : en arc 38">
            <a:extLst>
              <a:ext uri="{FF2B5EF4-FFF2-40B4-BE49-F238E27FC236}">
                <a16:creationId xmlns:a16="http://schemas.microsoft.com/office/drawing/2014/main" id="{1294990B-0E31-70BE-A8FE-9DE5F541A95C}"/>
              </a:ext>
            </a:extLst>
          </p:cNvPr>
          <p:cNvCxnSpPr>
            <a:cxnSpLocks/>
          </p:cNvCxnSpPr>
          <p:nvPr/>
        </p:nvCxnSpPr>
        <p:spPr>
          <a:xfrm>
            <a:off x="3276600" y="5313334"/>
            <a:ext cx="1077686" cy="80943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ZoneTexte 41">
            <a:extLst>
              <a:ext uri="{FF2B5EF4-FFF2-40B4-BE49-F238E27FC236}">
                <a16:creationId xmlns:a16="http://schemas.microsoft.com/office/drawing/2014/main" id="{E3FDF868-D55D-6E70-5EB4-E5D8315E22ED}"/>
              </a:ext>
            </a:extLst>
          </p:cNvPr>
          <p:cNvSpPr txBox="1"/>
          <p:nvPr/>
        </p:nvSpPr>
        <p:spPr>
          <a:xfrm>
            <a:off x="4012310" y="5981447"/>
            <a:ext cx="10069286" cy="646331"/>
          </a:xfrm>
          <a:prstGeom prst="rect">
            <a:avLst/>
          </a:prstGeom>
          <a:noFill/>
        </p:spPr>
        <p:txBody>
          <a:bodyPr wrap="square">
            <a:spAutoFit/>
          </a:bodyPr>
          <a:lstStyle/>
          <a:p>
            <a:pPr marL="12700">
              <a:lnSpc>
                <a:spcPct val="100000"/>
              </a:lnSpc>
              <a:spcBef>
                <a:spcPts val="95"/>
              </a:spcBef>
              <a:buClr>
                <a:srgbClr val="C00000"/>
              </a:buClr>
              <a:buSzPct val="150000"/>
              <a:tabLst>
                <a:tab pos="353695" algn="l"/>
              </a:tabLst>
            </a:pPr>
            <a:r>
              <a:rPr lang="en-US" sz="1800" b="1" dirty="0">
                <a:latin typeface="Verdana"/>
                <a:cs typeface="Verdana"/>
              </a:rPr>
              <a:t>    Data</a:t>
            </a:r>
            <a:r>
              <a:rPr lang="en-US" sz="1800" dirty="0">
                <a:latin typeface="Verdana"/>
                <a:cs typeface="Verdana"/>
              </a:rPr>
              <a:t>:</a:t>
            </a:r>
            <a:r>
              <a:rPr lang="en-US" sz="1800" spc="-50" dirty="0">
                <a:latin typeface="Verdana"/>
                <a:cs typeface="Verdana"/>
              </a:rPr>
              <a:t> </a:t>
            </a:r>
            <a:r>
              <a:rPr lang="en-US" sz="1800" dirty="0">
                <a:latin typeface="Verdana"/>
                <a:cs typeface="Verdana"/>
              </a:rPr>
              <a:t>Large</a:t>
            </a:r>
            <a:r>
              <a:rPr lang="en-US" sz="1800" spc="-55" dirty="0">
                <a:latin typeface="Verdana"/>
                <a:cs typeface="Verdana"/>
              </a:rPr>
              <a:t> </a:t>
            </a:r>
            <a:r>
              <a:rPr lang="en-US" sz="1800" dirty="0">
                <a:latin typeface="Verdana"/>
                <a:cs typeface="Verdana"/>
              </a:rPr>
              <a:t>collection</a:t>
            </a:r>
            <a:r>
              <a:rPr lang="en-US" sz="1800" spc="-70" dirty="0">
                <a:latin typeface="Verdana"/>
                <a:cs typeface="Verdana"/>
              </a:rPr>
              <a:t> </a:t>
            </a:r>
            <a:r>
              <a:rPr lang="en-US" sz="1800" dirty="0">
                <a:latin typeface="Verdana"/>
                <a:cs typeface="Verdana"/>
              </a:rPr>
              <a:t>of</a:t>
            </a:r>
            <a:r>
              <a:rPr lang="en-US" sz="1800" spc="-65" dirty="0">
                <a:latin typeface="Verdana"/>
                <a:cs typeface="Verdana"/>
              </a:rPr>
              <a:t> </a:t>
            </a:r>
            <a:r>
              <a:rPr lang="en-US" sz="1800" dirty="0">
                <a:latin typeface="Verdana"/>
                <a:cs typeface="Verdana"/>
              </a:rPr>
              <a:t>books.</a:t>
            </a:r>
            <a:r>
              <a:rPr lang="en-US" sz="1800" spc="-40" dirty="0">
                <a:latin typeface="Verdana"/>
                <a:cs typeface="Verdana"/>
              </a:rPr>
              <a:t> </a:t>
            </a:r>
            <a:r>
              <a:rPr lang="en-US" sz="1800" dirty="0">
                <a:latin typeface="Verdana"/>
                <a:cs typeface="Verdana"/>
              </a:rPr>
              <a:t>For</a:t>
            </a:r>
            <a:r>
              <a:rPr lang="en-US" sz="1800" spc="-70" dirty="0">
                <a:latin typeface="Verdana"/>
                <a:cs typeface="Verdana"/>
              </a:rPr>
              <a:t> </a:t>
            </a:r>
            <a:r>
              <a:rPr lang="en-US" sz="1800" dirty="0">
                <a:latin typeface="Verdana"/>
                <a:cs typeface="Verdana"/>
              </a:rPr>
              <a:t>each</a:t>
            </a:r>
            <a:r>
              <a:rPr lang="en-US" sz="1800" spc="-60" dirty="0">
                <a:latin typeface="Verdana"/>
                <a:cs typeface="Verdana"/>
              </a:rPr>
              <a:t> </a:t>
            </a:r>
            <a:r>
              <a:rPr lang="en-US" sz="1800" dirty="0">
                <a:latin typeface="Verdana"/>
                <a:cs typeface="Verdana"/>
              </a:rPr>
              <a:t>book: </a:t>
            </a:r>
            <a:r>
              <a:rPr lang="en-US" sz="1800" b="1" spc="-10" dirty="0">
                <a:latin typeface="Verdana"/>
                <a:cs typeface="Verdana"/>
              </a:rPr>
              <a:t>title,</a:t>
            </a:r>
            <a:endParaRPr lang="en-US" sz="1800" dirty="0">
              <a:latin typeface="Verdana"/>
              <a:cs typeface="Verdana"/>
            </a:endParaRPr>
          </a:p>
          <a:p>
            <a:pPr marL="353695">
              <a:lnSpc>
                <a:spcPct val="100000"/>
              </a:lnSpc>
            </a:pPr>
            <a:r>
              <a:rPr lang="en-US" sz="1800" b="1" dirty="0">
                <a:latin typeface="Verdana"/>
                <a:cs typeface="Verdana"/>
              </a:rPr>
              <a:t>info,</a:t>
            </a:r>
            <a:r>
              <a:rPr lang="en-US" sz="1800" b="1" spc="-60" dirty="0">
                <a:latin typeface="Verdana"/>
                <a:cs typeface="Verdana"/>
              </a:rPr>
              <a:t> </a:t>
            </a:r>
            <a:r>
              <a:rPr lang="en-US" sz="1800" b="1" dirty="0">
                <a:latin typeface="Verdana"/>
                <a:cs typeface="Verdana"/>
              </a:rPr>
              <a:t>full</a:t>
            </a:r>
            <a:r>
              <a:rPr lang="en-US" sz="1800" b="1" spc="-45" dirty="0">
                <a:latin typeface="Verdana"/>
                <a:cs typeface="Verdana"/>
              </a:rPr>
              <a:t> </a:t>
            </a:r>
            <a:r>
              <a:rPr lang="en-US" sz="1800" b="1" dirty="0">
                <a:latin typeface="Verdana"/>
                <a:cs typeface="Verdana"/>
              </a:rPr>
              <a:t>text</a:t>
            </a:r>
            <a:r>
              <a:rPr lang="en-US" sz="1800" b="1" spc="-40" dirty="0">
                <a:latin typeface="Verdana"/>
                <a:cs typeface="Verdana"/>
              </a:rPr>
              <a:t> </a:t>
            </a:r>
            <a:r>
              <a:rPr lang="en-US" sz="1800" b="1" dirty="0">
                <a:latin typeface="Verdana"/>
                <a:cs typeface="Verdana"/>
              </a:rPr>
              <a:t>and</a:t>
            </a:r>
            <a:r>
              <a:rPr lang="en-US" sz="1800" b="1" spc="-30" dirty="0">
                <a:latin typeface="Verdana"/>
                <a:cs typeface="Verdana"/>
              </a:rPr>
              <a:t> </a:t>
            </a:r>
            <a:r>
              <a:rPr lang="en-US" sz="1800" b="1" dirty="0">
                <a:latin typeface="Verdana"/>
                <a:cs typeface="Verdana"/>
              </a:rPr>
              <a:t>a</a:t>
            </a:r>
            <a:r>
              <a:rPr lang="en-US" sz="1800" b="1" spc="-35" dirty="0">
                <a:latin typeface="Verdana"/>
                <a:cs typeface="Verdana"/>
              </a:rPr>
              <a:t> </a:t>
            </a:r>
            <a:r>
              <a:rPr lang="en-US" sz="1800" b="1" spc="-10" dirty="0">
                <a:solidFill>
                  <a:srgbClr val="FF0000"/>
                </a:solidFill>
                <a:latin typeface="Verdana"/>
                <a:cs typeface="Verdana"/>
              </a:rPr>
              <a:t>category</a:t>
            </a:r>
            <a:endParaRPr lang="en-US" sz="1800" dirty="0">
              <a:solidFill>
                <a:srgbClr val="FF0000"/>
              </a:solidFill>
              <a:latin typeface="Verdana"/>
              <a:cs typeface="Verdana"/>
            </a:endParaRPr>
          </a:p>
        </p:txBody>
      </p:sp>
      <p:cxnSp>
        <p:nvCxnSpPr>
          <p:cNvPr id="45" name="Connecteur : en arc 44">
            <a:extLst>
              <a:ext uri="{FF2B5EF4-FFF2-40B4-BE49-F238E27FC236}">
                <a16:creationId xmlns:a16="http://schemas.microsoft.com/office/drawing/2014/main" id="{01EB5B8A-A3DA-ADB7-65D8-6A6A084F0378}"/>
              </a:ext>
            </a:extLst>
          </p:cNvPr>
          <p:cNvCxnSpPr>
            <a:cxnSpLocks/>
          </p:cNvCxnSpPr>
          <p:nvPr/>
        </p:nvCxnSpPr>
        <p:spPr>
          <a:xfrm flipV="1">
            <a:off x="8356923" y="2572335"/>
            <a:ext cx="797963" cy="55174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ZoneTexte 47">
            <a:extLst>
              <a:ext uri="{FF2B5EF4-FFF2-40B4-BE49-F238E27FC236}">
                <a16:creationId xmlns:a16="http://schemas.microsoft.com/office/drawing/2014/main" id="{C424B219-AE82-34C6-853A-6CD27F5A5D86}"/>
              </a:ext>
            </a:extLst>
          </p:cNvPr>
          <p:cNvSpPr txBox="1"/>
          <p:nvPr/>
        </p:nvSpPr>
        <p:spPr>
          <a:xfrm>
            <a:off x="9154886" y="2387669"/>
            <a:ext cx="10112828" cy="369332"/>
          </a:xfrm>
          <a:prstGeom prst="rect">
            <a:avLst/>
          </a:prstGeom>
          <a:noFill/>
        </p:spPr>
        <p:txBody>
          <a:bodyPr wrap="square">
            <a:spAutoFit/>
          </a:bodyPr>
          <a:lstStyle/>
          <a:p>
            <a:r>
              <a:rPr lang="en-US" b="1" spc="-50" dirty="0">
                <a:latin typeface="Verdana"/>
                <a:cs typeface="Verdana"/>
              </a:rPr>
              <a:t>Classification Model</a:t>
            </a:r>
            <a:r>
              <a:rPr lang="en-US" sz="1800" spc="-50" dirty="0">
                <a:latin typeface="Verdana"/>
                <a:cs typeface="Verdana"/>
              </a:rPr>
              <a:t> </a:t>
            </a:r>
            <a:endParaRPr lang="fr-FR" dirty="0"/>
          </a:p>
        </p:txBody>
      </p:sp>
    </p:spTree>
    <p:extLst>
      <p:ext uri="{BB962C8B-B14F-4D97-AF65-F5344CB8AC3E}">
        <p14:creationId xmlns:p14="http://schemas.microsoft.com/office/powerpoint/2010/main" val="1547852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17DD78A-E1B7-B81B-4C66-FE477721799B}"/>
              </a:ext>
            </a:extLst>
          </p:cNvPr>
          <p:cNvSpPr>
            <a:spLocks noGrp="1"/>
          </p:cNvSpPr>
          <p:nvPr>
            <p:ph type="sldNum" sz="quarter" idx="12"/>
          </p:nvPr>
        </p:nvSpPr>
        <p:spPr/>
        <p:txBody>
          <a:bodyPr/>
          <a:lstStyle/>
          <a:p>
            <a:fld id="{0E8A14CE-AC49-4B7F-83B5-233075650EE8}" type="slidenum">
              <a:rPr lang="fr-FR" smtClean="0"/>
              <a:t>28</a:t>
            </a:fld>
            <a:endParaRPr lang="fr-FR"/>
          </a:p>
        </p:txBody>
      </p:sp>
      <p:sp>
        <p:nvSpPr>
          <p:cNvPr id="5" name="object 2">
            <a:extLst>
              <a:ext uri="{FF2B5EF4-FFF2-40B4-BE49-F238E27FC236}">
                <a16:creationId xmlns:a16="http://schemas.microsoft.com/office/drawing/2014/main" id="{C4981165-6A45-4976-0518-DE07DDCC23AA}"/>
              </a:ext>
            </a:extLst>
          </p:cNvPr>
          <p:cNvSpPr txBox="1">
            <a:spLocks/>
          </p:cNvSpPr>
          <p:nvPr/>
        </p:nvSpPr>
        <p:spPr>
          <a:xfrm>
            <a:off x="-3029382" y="-69743"/>
            <a:ext cx="8714689" cy="443711"/>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2800" i="1" kern="0" dirty="0"/>
              <a:t>ML: </a:t>
            </a:r>
            <a:r>
              <a:rPr lang="fr-FR" sz="2800" i="1" kern="0" dirty="0" err="1"/>
              <a:t>Regression</a:t>
            </a:r>
            <a:endParaRPr kumimoji="0" lang="fr-FR" sz="2800" b="1" i="1" u="none" strike="noStrike" kern="0" cap="none" spc="-10" normalizeH="0" baseline="0" noProof="0" dirty="0">
              <a:ln>
                <a:noFill/>
              </a:ln>
              <a:solidFill>
                <a:srgbClr val="3333CC"/>
              </a:solidFill>
              <a:effectLst/>
              <a:uLnTx/>
              <a:uFillTx/>
              <a:latin typeface="Arial"/>
              <a:ea typeface="+mj-ea"/>
              <a:cs typeface="Arial"/>
            </a:endParaRPr>
          </a:p>
        </p:txBody>
      </p:sp>
      <p:grpSp>
        <p:nvGrpSpPr>
          <p:cNvPr id="18" name="Groupe 17">
            <a:extLst>
              <a:ext uri="{FF2B5EF4-FFF2-40B4-BE49-F238E27FC236}">
                <a16:creationId xmlns:a16="http://schemas.microsoft.com/office/drawing/2014/main" id="{ADAF5143-E1CC-5FAD-EAD7-0136B525E993}"/>
              </a:ext>
            </a:extLst>
          </p:cNvPr>
          <p:cNvGrpSpPr/>
          <p:nvPr/>
        </p:nvGrpSpPr>
        <p:grpSpPr>
          <a:xfrm>
            <a:off x="286452" y="1991449"/>
            <a:ext cx="2784296" cy="3051425"/>
            <a:chOff x="308224" y="904125"/>
            <a:chExt cx="2784296" cy="3051425"/>
          </a:xfrm>
        </p:grpSpPr>
        <p:sp>
          <p:nvSpPr>
            <p:cNvPr id="8" name="Ellipse 7">
              <a:extLst>
                <a:ext uri="{FF2B5EF4-FFF2-40B4-BE49-F238E27FC236}">
                  <a16:creationId xmlns:a16="http://schemas.microsoft.com/office/drawing/2014/main" id="{16440147-36BC-B4FD-8A5D-86893B5AAB1E}"/>
                </a:ext>
              </a:extLst>
            </p:cNvPr>
            <p:cNvSpPr/>
            <p:nvPr/>
          </p:nvSpPr>
          <p:spPr>
            <a:xfrm>
              <a:off x="308224" y="904125"/>
              <a:ext cx="2784296" cy="30514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a:extLst>
                <a:ext uri="{FF2B5EF4-FFF2-40B4-BE49-F238E27FC236}">
                  <a16:creationId xmlns:a16="http://schemas.microsoft.com/office/drawing/2014/main" id="{C5DA0CF3-425F-FA81-D9BB-82D3E2F406EA}"/>
                </a:ext>
              </a:extLst>
            </p:cNvPr>
            <p:cNvPicPr>
              <a:picLocks noChangeAspect="1"/>
            </p:cNvPicPr>
            <p:nvPr/>
          </p:nvPicPr>
          <p:blipFill>
            <a:blip r:embed="rId2"/>
            <a:stretch>
              <a:fillRect/>
            </a:stretch>
          </p:blipFill>
          <p:spPr>
            <a:xfrm>
              <a:off x="703777" y="1474114"/>
              <a:ext cx="1993191" cy="1911448"/>
            </a:xfrm>
            <a:prstGeom prst="rect">
              <a:avLst/>
            </a:prstGeom>
          </p:spPr>
        </p:pic>
      </p:grpSp>
      <p:grpSp>
        <p:nvGrpSpPr>
          <p:cNvPr id="17" name="Groupe 16">
            <a:extLst>
              <a:ext uri="{FF2B5EF4-FFF2-40B4-BE49-F238E27FC236}">
                <a16:creationId xmlns:a16="http://schemas.microsoft.com/office/drawing/2014/main" id="{553CB3E7-4138-5EA9-748B-BB7002D1D3D2}"/>
              </a:ext>
            </a:extLst>
          </p:cNvPr>
          <p:cNvGrpSpPr/>
          <p:nvPr/>
        </p:nvGrpSpPr>
        <p:grpSpPr>
          <a:xfrm>
            <a:off x="5551408" y="2376772"/>
            <a:ext cx="11697006" cy="2784716"/>
            <a:chOff x="5496674" y="1919572"/>
            <a:chExt cx="11697006" cy="2784716"/>
          </a:xfrm>
        </p:grpSpPr>
        <p:pic>
          <p:nvPicPr>
            <p:cNvPr id="10" name="Image 9">
              <a:extLst>
                <a:ext uri="{FF2B5EF4-FFF2-40B4-BE49-F238E27FC236}">
                  <a16:creationId xmlns:a16="http://schemas.microsoft.com/office/drawing/2014/main" id="{51C5B68E-1964-E6BF-35C1-2E44366808D8}"/>
                </a:ext>
              </a:extLst>
            </p:cNvPr>
            <p:cNvPicPr>
              <a:picLocks noChangeAspect="1"/>
            </p:cNvPicPr>
            <p:nvPr/>
          </p:nvPicPr>
          <p:blipFill>
            <a:blip r:embed="rId3"/>
            <a:stretch>
              <a:fillRect/>
            </a:stretch>
          </p:blipFill>
          <p:spPr>
            <a:xfrm>
              <a:off x="5496674" y="2667420"/>
              <a:ext cx="5054885" cy="2036868"/>
            </a:xfrm>
            <a:prstGeom prst="rect">
              <a:avLst/>
            </a:prstGeom>
          </p:spPr>
        </p:pic>
        <p:cxnSp>
          <p:nvCxnSpPr>
            <p:cNvPr id="14" name="Connecteur : en arc 13">
              <a:extLst>
                <a:ext uri="{FF2B5EF4-FFF2-40B4-BE49-F238E27FC236}">
                  <a16:creationId xmlns:a16="http://schemas.microsoft.com/office/drawing/2014/main" id="{EB4F0E36-C8C5-A8F4-E9A1-FD226D76D28D}"/>
                </a:ext>
              </a:extLst>
            </p:cNvPr>
            <p:cNvCxnSpPr>
              <a:cxnSpLocks/>
            </p:cNvCxnSpPr>
            <p:nvPr/>
          </p:nvCxnSpPr>
          <p:spPr>
            <a:xfrm rot="5400000" flipH="1" flipV="1">
              <a:off x="7130427" y="2625436"/>
              <a:ext cx="1114973" cy="40528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ZoneTexte 15">
              <a:extLst>
                <a:ext uri="{FF2B5EF4-FFF2-40B4-BE49-F238E27FC236}">
                  <a16:creationId xmlns:a16="http://schemas.microsoft.com/office/drawing/2014/main" id="{35FA8C45-7B51-BE79-B2D7-A479B47BB219}"/>
                </a:ext>
              </a:extLst>
            </p:cNvPr>
            <p:cNvSpPr txBox="1"/>
            <p:nvPr/>
          </p:nvSpPr>
          <p:spPr>
            <a:xfrm>
              <a:off x="7080852" y="1919572"/>
              <a:ext cx="10112828" cy="369332"/>
            </a:xfrm>
            <a:prstGeom prst="rect">
              <a:avLst/>
            </a:prstGeom>
            <a:noFill/>
          </p:spPr>
          <p:txBody>
            <a:bodyPr wrap="square">
              <a:spAutoFit/>
            </a:bodyPr>
            <a:lstStyle/>
            <a:p>
              <a:r>
                <a:rPr lang="en-US" b="1" spc="-50" dirty="0">
                  <a:latin typeface="Verdana"/>
                  <a:cs typeface="Verdana"/>
                </a:rPr>
                <a:t>Regression Model</a:t>
              </a:r>
              <a:r>
                <a:rPr lang="en-US" sz="1800" spc="-50" dirty="0">
                  <a:latin typeface="Verdana"/>
                  <a:cs typeface="Verdana"/>
                </a:rPr>
                <a:t> </a:t>
              </a:r>
              <a:endParaRPr lang="fr-FR" dirty="0"/>
            </a:p>
          </p:txBody>
        </p:sp>
      </p:grpSp>
      <p:sp>
        <p:nvSpPr>
          <p:cNvPr id="19" name="ZoneTexte 18">
            <a:extLst>
              <a:ext uri="{FF2B5EF4-FFF2-40B4-BE49-F238E27FC236}">
                <a16:creationId xmlns:a16="http://schemas.microsoft.com/office/drawing/2014/main" id="{815AC514-90A9-55EE-60F5-002356F3E141}"/>
              </a:ext>
            </a:extLst>
          </p:cNvPr>
          <p:cNvSpPr txBox="1"/>
          <p:nvPr/>
        </p:nvSpPr>
        <p:spPr>
          <a:xfrm>
            <a:off x="286452" y="517059"/>
            <a:ext cx="11306710" cy="954107"/>
          </a:xfrm>
          <a:prstGeom prst="rect">
            <a:avLst/>
          </a:prstGeom>
          <a:noFill/>
        </p:spPr>
        <p:txBody>
          <a:bodyPr wrap="square">
            <a:spAutoFit/>
          </a:bodyPr>
          <a:lstStyle/>
          <a:p>
            <a:pPr marL="285750" indent="-285750" algn="just">
              <a:buFont typeface="Wingdings" panose="05000000000000000000" pitchFamily="2" charset="2"/>
              <a:buChar char="§"/>
            </a:pPr>
            <a:r>
              <a:rPr lang="en-US" sz="2800" dirty="0"/>
              <a:t>Regression is a </a:t>
            </a:r>
            <a:r>
              <a:rPr lang="en-US" sz="2800" b="1" dirty="0"/>
              <a:t>supervised </a:t>
            </a:r>
            <a:r>
              <a:rPr lang="en-US" sz="2800" dirty="0"/>
              <a:t>learning process where a model predicts a continuous numerical value based on input data</a:t>
            </a:r>
            <a:endParaRPr lang="en-US" sz="2600" dirty="0"/>
          </a:p>
        </p:txBody>
      </p:sp>
      <p:cxnSp>
        <p:nvCxnSpPr>
          <p:cNvPr id="20" name="Connecteur : en arc 19">
            <a:extLst>
              <a:ext uri="{FF2B5EF4-FFF2-40B4-BE49-F238E27FC236}">
                <a16:creationId xmlns:a16="http://schemas.microsoft.com/office/drawing/2014/main" id="{0C13045C-899C-5A29-91CE-0223DB9F47C0}"/>
              </a:ext>
            </a:extLst>
          </p:cNvPr>
          <p:cNvCxnSpPr>
            <a:cxnSpLocks/>
          </p:cNvCxnSpPr>
          <p:nvPr/>
        </p:nvCxnSpPr>
        <p:spPr>
          <a:xfrm rot="16200000" flipH="1">
            <a:off x="2499515" y="4789159"/>
            <a:ext cx="961574" cy="89679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object 17">
            <a:extLst>
              <a:ext uri="{FF2B5EF4-FFF2-40B4-BE49-F238E27FC236}">
                <a16:creationId xmlns:a16="http://schemas.microsoft.com/office/drawing/2014/main" id="{17372810-11D9-2BA8-2AF4-4B5E3D760DE6}"/>
              </a:ext>
            </a:extLst>
          </p:cNvPr>
          <p:cNvSpPr txBox="1"/>
          <p:nvPr/>
        </p:nvSpPr>
        <p:spPr>
          <a:xfrm>
            <a:off x="3428699" y="5651403"/>
            <a:ext cx="8222615" cy="936795"/>
          </a:xfrm>
          <a:prstGeom prst="rect">
            <a:avLst/>
          </a:prstGeom>
        </p:spPr>
        <p:txBody>
          <a:bodyPr vert="horz" wrap="square" lIns="0" tIns="13335" rIns="0" bIns="0" rtlCol="0">
            <a:spAutoFit/>
          </a:bodyPr>
          <a:lstStyle/>
          <a:p>
            <a:pPr marL="12065" marR="165100">
              <a:lnSpc>
                <a:spcPct val="100000"/>
              </a:lnSpc>
              <a:spcBef>
                <a:spcPts val="105"/>
              </a:spcBef>
              <a:buClr>
                <a:srgbClr val="C00000"/>
              </a:buClr>
              <a:buSzPct val="150000"/>
              <a:tabLst>
                <a:tab pos="353695" algn="l"/>
              </a:tabLst>
            </a:pPr>
            <a:r>
              <a:rPr sz="2000" b="1" dirty="0">
                <a:latin typeface="Verdana"/>
                <a:cs typeface="Verdana"/>
              </a:rPr>
              <a:t>Data</a:t>
            </a:r>
            <a:r>
              <a:rPr sz="2000" dirty="0">
                <a:latin typeface="Verdana"/>
                <a:cs typeface="Verdana"/>
              </a:rPr>
              <a:t>:</a:t>
            </a:r>
            <a:r>
              <a:rPr sz="2000" spc="-40" dirty="0">
                <a:latin typeface="Verdana"/>
                <a:cs typeface="Verdana"/>
              </a:rPr>
              <a:t> </a:t>
            </a:r>
            <a:r>
              <a:rPr sz="2000" dirty="0">
                <a:latin typeface="Verdana"/>
                <a:cs typeface="Verdana"/>
              </a:rPr>
              <a:t>Large</a:t>
            </a:r>
            <a:r>
              <a:rPr sz="2000" spc="-35" dirty="0">
                <a:latin typeface="Verdana"/>
                <a:cs typeface="Verdana"/>
              </a:rPr>
              <a:t> </a:t>
            </a:r>
            <a:r>
              <a:rPr sz="2000" dirty="0">
                <a:latin typeface="Verdana"/>
                <a:cs typeface="Verdana"/>
              </a:rPr>
              <a:t>collection</a:t>
            </a:r>
            <a:r>
              <a:rPr sz="2000" spc="-15" dirty="0">
                <a:latin typeface="Verdana"/>
                <a:cs typeface="Verdana"/>
              </a:rPr>
              <a:t> </a:t>
            </a:r>
            <a:r>
              <a:rPr sz="2000" dirty="0">
                <a:latin typeface="Verdana"/>
                <a:cs typeface="Verdana"/>
              </a:rPr>
              <a:t>of</a:t>
            </a:r>
            <a:r>
              <a:rPr sz="2000" spc="-45" dirty="0">
                <a:latin typeface="Verdana"/>
                <a:cs typeface="Verdana"/>
              </a:rPr>
              <a:t> </a:t>
            </a:r>
            <a:r>
              <a:rPr sz="2000" dirty="0">
                <a:latin typeface="Verdana"/>
                <a:cs typeface="Verdana"/>
              </a:rPr>
              <a:t>books.</a:t>
            </a:r>
            <a:r>
              <a:rPr sz="2000" spc="-20" dirty="0">
                <a:latin typeface="Verdana"/>
                <a:cs typeface="Verdana"/>
              </a:rPr>
              <a:t> </a:t>
            </a:r>
            <a:r>
              <a:rPr sz="2000" dirty="0">
                <a:latin typeface="Verdana"/>
                <a:cs typeface="Verdana"/>
              </a:rPr>
              <a:t>For</a:t>
            </a:r>
            <a:r>
              <a:rPr sz="2000" spc="-30" dirty="0">
                <a:latin typeface="Verdana"/>
                <a:cs typeface="Verdana"/>
              </a:rPr>
              <a:t> </a:t>
            </a:r>
            <a:r>
              <a:rPr sz="2000" dirty="0">
                <a:latin typeface="Verdana"/>
                <a:cs typeface="Verdana"/>
              </a:rPr>
              <a:t>each</a:t>
            </a:r>
            <a:r>
              <a:rPr sz="2000" spc="-40" dirty="0">
                <a:latin typeface="Verdana"/>
                <a:cs typeface="Verdana"/>
              </a:rPr>
              <a:t> </a:t>
            </a:r>
            <a:r>
              <a:rPr sz="2000" dirty="0">
                <a:latin typeface="Verdana"/>
                <a:cs typeface="Verdana"/>
              </a:rPr>
              <a:t>book:</a:t>
            </a:r>
            <a:r>
              <a:rPr sz="2000" spc="-15" dirty="0">
                <a:latin typeface="Verdana"/>
                <a:cs typeface="Verdana"/>
              </a:rPr>
              <a:t> </a:t>
            </a:r>
            <a:r>
              <a:rPr sz="2000" b="1" dirty="0">
                <a:latin typeface="Verdana"/>
                <a:cs typeface="Verdana"/>
              </a:rPr>
              <a:t>title,</a:t>
            </a:r>
            <a:r>
              <a:rPr sz="2000" b="1" spc="-15" dirty="0">
                <a:latin typeface="Verdana"/>
                <a:cs typeface="Verdana"/>
              </a:rPr>
              <a:t> </a:t>
            </a:r>
            <a:r>
              <a:rPr sz="2000" b="1" spc="-10" dirty="0">
                <a:latin typeface="Verdana"/>
                <a:cs typeface="Verdana"/>
              </a:rPr>
              <a:t>info, </a:t>
            </a:r>
            <a:r>
              <a:rPr sz="2000" b="1" dirty="0">
                <a:latin typeface="Verdana"/>
                <a:cs typeface="Verdana"/>
              </a:rPr>
              <a:t>full</a:t>
            </a:r>
            <a:r>
              <a:rPr sz="2000" b="1" spc="-20" dirty="0">
                <a:latin typeface="Verdana"/>
                <a:cs typeface="Verdana"/>
              </a:rPr>
              <a:t> </a:t>
            </a:r>
            <a:r>
              <a:rPr sz="2000" b="1" dirty="0">
                <a:latin typeface="Verdana"/>
                <a:cs typeface="Verdana"/>
              </a:rPr>
              <a:t>text</a:t>
            </a:r>
            <a:r>
              <a:rPr sz="2000" b="1" spc="-20" dirty="0">
                <a:latin typeface="Verdana"/>
                <a:cs typeface="Verdana"/>
              </a:rPr>
              <a:t> </a:t>
            </a:r>
            <a:r>
              <a:rPr sz="2000" b="1" dirty="0">
                <a:latin typeface="Verdana"/>
                <a:cs typeface="Verdana"/>
              </a:rPr>
              <a:t>and</a:t>
            </a:r>
            <a:r>
              <a:rPr sz="2000" b="1" spc="-30" dirty="0">
                <a:latin typeface="Verdana"/>
                <a:cs typeface="Verdana"/>
              </a:rPr>
              <a:t> </a:t>
            </a:r>
            <a:r>
              <a:rPr sz="2000" b="1" dirty="0">
                <a:solidFill>
                  <a:srgbClr val="0000CC"/>
                </a:solidFill>
                <a:latin typeface="Verdana"/>
                <a:cs typeface="Verdana"/>
              </a:rPr>
              <a:t>number</a:t>
            </a:r>
            <a:r>
              <a:rPr sz="2000" b="1" spc="-40" dirty="0">
                <a:solidFill>
                  <a:srgbClr val="0000CC"/>
                </a:solidFill>
                <a:latin typeface="Verdana"/>
                <a:cs typeface="Verdana"/>
              </a:rPr>
              <a:t> </a:t>
            </a:r>
            <a:r>
              <a:rPr sz="2000" b="1" dirty="0">
                <a:solidFill>
                  <a:srgbClr val="0000CC"/>
                </a:solidFill>
                <a:latin typeface="Verdana"/>
                <a:cs typeface="Verdana"/>
              </a:rPr>
              <a:t>of</a:t>
            </a:r>
            <a:r>
              <a:rPr sz="2000" b="1" spc="-15" dirty="0">
                <a:solidFill>
                  <a:srgbClr val="0000CC"/>
                </a:solidFill>
                <a:latin typeface="Verdana"/>
                <a:cs typeface="Verdana"/>
              </a:rPr>
              <a:t> </a:t>
            </a:r>
            <a:r>
              <a:rPr sz="2000" b="1" dirty="0">
                <a:solidFill>
                  <a:srgbClr val="0000CC"/>
                </a:solidFill>
                <a:latin typeface="Verdana"/>
                <a:cs typeface="Verdana"/>
              </a:rPr>
              <a:t>users</a:t>
            </a:r>
            <a:r>
              <a:rPr sz="2000" b="1" spc="-25" dirty="0">
                <a:solidFill>
                  <a:srgbClr val="0000CC"/>
                </a:solidFill>
                <a:latin typeface="Verdana"/>
                <a:cs typeface="Verdana"/>
              </a:rPr>
              <a:t> </a:t>
            </a:r>
            <a:r>
              <a:rPr sz="2000" b="1" dirty="0">
                <a:solidFill>
                  <a:srgbClr val="0000CC"/>
                </a:solidFill>
                <a:latin typeface="Verdana"/>
                <a:cs typeface="Verdana"/>
              </a:rPr>
              <a:t>that</a:t>
            </a:r>
            <a:r>
              <a:rPr sz="2000" b="1" spc="-30" dirty="0">
                <a:solidFill>
                  <a:srgbClr val="0000CC"/>
                </a:solidFill>
                <a:latin typeface="Verdana"/>
                <a:cs typeface="Verdana"/>
              </a:rPr>
              <a:t> </a:t>
            </a:r>
            <a:r>
              <a:rPr sz="2000" b="1" dirty="0">
                <a:solidFill>
                  <a:srgbClr val="0000CC"/>
                </a:solidFill>
                <a:latin typeface="Verdana"/>
                <a:cs typeface="Verdana"/>
              </a:rPr>
              <a:t>accessed</a:t>
            </a:r>
            <a:r>
              <a:rPr sz="2000" b="1" spc="-40" dirty="0">
                <a:solidFill>
                  <a:srgbClr val="0000CC"/>
                </a:solidFill>
                <a:latin typeface="Verdana"/>
                <a:cs typeface="Verdana"/>
              </a:rPr>
              <a:t> </a:t>
            </a:r>
            <a:r>
              <a:rPr sz="2000" b="1" dirty="0">
                <a:solidFill>
                  <a:srgbClr val="0000CC"/>
                </a:solidFill>
                <a:latin typeface="Verdana"/>
                <a:cs typeface="Verdana"/>
              </a:rPr>
              <a:t>the</a:t>
            </a:r>
            <a:r>
              <a:rPr sz="2000" b="1" spc="-20" dirty="0">
                <a:solidFill>
                  <a:srgbClr val="0000CC"/>
                </a:solidFill>
                <a:latin typeface="Verdana"/>
                <a:cs typeface="Verdana"/>
              </a:rPr>
              <a:t> </a:t>
            </a:r>
            <a:r>
              <a:rPr sz="2000" b="1" spc="-10" dirty="0">
                <a:solidFill>
                  <a:srgbClr val="0000CC"/>
                </a:solidFill>
                <a:latin typeface="Verdana"/>
                <a:cs typeface="Verdana"/>
              </a:rPr>
              <a:t>books </a:t>
            </a:r>
            <a:r>
              <a:rPr sz="2000" b="1" dirty="0">
                <a:solidFill>
                  <a:srgbClr val="0000CC"/>
                </a:solidFill>
                <a:latin typeface="Verdana"/>
                <a:cs typeface="Verdana"/>
              </a:rPr>
              <a:t>in</a:t>
            </a:r>
            <a:r>
              <a:rPr sz="2000" b="1" spc="-15" dirty="0">
                <a:solidFill>
                  <a:srgbClr val="0000CC"/>
                </a:solidFill>
                <a:latin typeface="Verdana"/>
                <a:cs typeface="Verdana"/>
              </a:rPr>
              <a:t> </a:t>
            </a:r>
            <a:r>
              <a:rPr sz="2000" b="1" dirty="0">
                <a:solidFill>
                  <a:srgbClr val="0000CC"/>
                </a:solidFill>
                <a:latin typeface="Verdana"/>
                <a:cs typeface="Verdana"/>
              </a:rPr>
              <a:t>the</a:t>
            </a:r>
            <a:r>
              <a:rPr sz="2000" b="1" spc="-10" dirty="0">
                <a:solidFill>
                  <a:srgbClr val="0000CC"/>
                </a:solidFill>
                <a:latin typeface="Verdana"/>
                <a:cs typeface="Verdana"/>
              </a:rPr>
              <a:t> </a:t>
            </a:r>
            <a:r>
              <a:rPr sz="2000" b="1" dirty="0">
                <a:solidFill>
                  <a:srgbClr val="0000CC"/>
                </a:solidFill>
                <a:latin typeface="Verdana"/>
                <a:cs typeface="Verdana"/>
              </a:rPr>
              <a:t>past</a:t>
            </a:r>
            <a:r>
              <a:rPr sz="2000" b="1" spc="-20" dirty="0">
                <a:solidFill>
                  <a:srgbClr val="0000CC"/>
                </a:solidFill>
                <a:latin typeface="Verdana"/>
                <a:cs typeface="Verdana"/>
              </a:rPr>
              <a:t> </a:t>
            </a:r>
            <a:r>
              <a:rPr sz="2000" b="1" dirty="0">
                <a:solidFill>
                  <a:srgbClr val="0000CC"/>
                </a:solidFill>
                <a:latin typeface="Verdana"/>
                <a:cs typeface="Verdana"/>
              </a:rPr>
              <a:t>12</a:t>
            </a:r>
            <a:r>
              <a:rPr sz="2000" b="1" spc="-10" dirty="0">
                <a:solidFill>
                  <a:srgbClr val="0000CC"/>
                </a:solidFill>
                <a:latin typeface="Verdana"/>
                <a:cs typeface="Verdana"/>
              </a:rPr>
              <a:t> months</a:t>
            </a:r>
            <a:endParaRPr sz="2000" dirty="0">
              <a:latin typeface="Verdana"/>
              <a:cs typeface="Verdana"/>
            </a:endParaRPr>
          </a:p>
        </p:txBody>
      </p:sp>
    </p:spTree>
    <p:extLst>
      <p:ext uri="{BB962C8B-B14F-4D97-AF65-F5344CB8AC3E}">
        <p14:creationId xmlns:p14="http://schemas.microsoft.com/office/powerpoint/2010/main" val="3207162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9298195-7F4E-41C7-6A7E-FB57AAC6AA1A}"/>
              </a:ext>
            </a:extLst>
          </p:cNvPr>
          <p:cNvSpPr>
            <a:spLocks noGrp="1"/>
          </p:cNvSpPr>
          <p:nvPr>
            <p:ph type="sldNum" sz="quarter" idx="12"/>
          </p:nvPr>
        </p:nvSpPr>
        <p:spPr/>
        <p:txBody>
          <a:bodyPr/>
          <a:lstStyle/>
          <a:p>
            <a:fld id="{0E8A14CE-AC49-4B7F-83B5-233075650EE8}" type="slidenum">
              <a:rPr lang="fr-FR" smtClean="0"/>
              <a:t>29</a:t>
            </a:fld>
            <a:endParaRPr lang="fr-FR"/>
          </a:p>
        </p:txBody>
      </p:sp>
      <p:sp>
        <p:nvSpPr>
          <p:cNvPr id="6" name="object 2">
            <a:extLst>
              <a:ext uri="{FF2B5EF4-FFF2-40B4-BE49-F238E27FC236}">
                <a16:creationId xmlns:a16="http://schemas.microsoft.com/office/drawing/2014/main" id="{5ADF5987-4573-E032-1A1A-D632DD6CC755}"/>
              </a:ext>
            </a:extLst>
          </p:cNvPr>
          <p:cNvSpPr txBox="1">
            <a:spLocks/>
          </p:cNvSpPr>
          <p:nvPr/>
        </p:nvSpPr>
        <p:spPr>
          <a:xfrm>
            <a:off x="-3029382" y="-69743"/>
            <a:ext cx="871468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2400" i="1" kern="0" dirty="0"/>
              <a:t>ML: Clustering</a:t>
            </a:r>
            <a:endParaRPr kumimoji="0" lang="fr-FR" sz="2400" b="1" i="1" u="none" strike="noStrike" kern="0" cap="none" spc="-10" normalizeH="0" baseline="0" noProof="0" dirty="0">
              <a:ln>
                <a:noFill/>
              </a:ln>
              <a:solidFill>
                <a:srgbClr val="3333CC"/>
              </a:solidFill>
              <a:effectLst/>
              <a:uLnTx/>
              <a:uFillTx/>
              <a:latin typeface="Arial"/>
              <a:ea typeface="+mj-ea"/>
              <a:cs typeface="Arial"/>
            </a:endParaRPr>
          </a:p>
        </p:txBody>
      </p:sp>
      <p:sp>
        <p:nvSpPr>
          <p:cNvPr id="7" name="ZoneTexte 6">
            <a:extLst>
              <a:ext uri="{FF2B5EF4-FFF2-40B4-BE49-F238E27FC236}">
                <a16:creationId xmlns:a16="http://schemas.microsoft.com/office/drawing/2014/main" id="{077FC315-8D88-1740-5A92-95A54B53E7F2}"/>
              </a:ext>
            </a:extLst>
          </p:cNvPr>
          <p:cNvSpPr txBox="1"/>
          <p:nvPr/>
        </p:nvSpPr>
        <p:spPr>
          <a:xfrm>
            <a:off x="148975" y="354304"/>
            <a:ext cx="11306710" cy="1384995"/>
          </a:xfrm>
          <a:prstGeom prst="rect">
            <a:avLst/>
          </a:prstGeom>
          <a:noFill/>
        </p:spPr>
        <p:txBody>
          <a:bodyPr wrap="square">
            <a:spAutoFit/>
          </a:bodyPr>
          <a:lstStyle/>
          <a:p>
            <a:pPr marL="285750" indent="-285750" algn="just">
              <a:buFont typeface="Wingdings" panose="05000000000000000000" pitchFamily="2" charset="2"/>
              <a:buChar char="§"/>
            </a:pPr>
            <a:r>
              <a:rPr lang="en-US" sz="2800" dirty="0"/>
              <a:t>Clustering is an </a:t>
            </a:r>
            <a:r>
              <a:rPr lang="en-US" sz="2800" b="1" dirty="0"/>
              <a:t>unsupervised </a:t>
            </a:r>
            <a:r>
              <a:rPr lang="en-US" sz="2800" dirty="0"/>
              <a:t>learning process that groups data points into clusters based on their similarities, without using labeled data.</a:t>
            </a:r>
            <a:endParaRPr lang="en-US" sz="2600" dirty="0"/>
          </a:p>
        </p:txBody>
      </p:sp>
      <p:pic>
        <p:nvPicPr>
          <p:cNvPr id="9" name="Image 8">
            <a:extLst>
              <a:ext uri="{FF2B5EF4-FFF2-40B4-BE49-F238E27FC236}">
                <a16:creationId xmlns:a16="http://schemas.microsoft.com/office/drawing/2014/main" id="{CFCEEA62-E049-CDA4-2848-EAD81D5B3380}"/>
              </a:ext>
            </a:extLst>
          </p:cNvPr>
          <p:cNvPicPr>
            <a:picLocks noChangeAspect="1"/>
          </p:cNvPicPr>
          <p:nvPr/>
        </p:nvPicPr>
        <p:blipFill>
          <a:blip r:embed="rId2"/>
          <a:stretch>
            <a:fillRect/>
          </a:stretch>
        </p:blipFill>
        <p:spPr>
          <a:xfrm>
            <a:off x="0" y="1909900"/>
            <a:ext cx="2330534" cy="2757141"/>
          </a:xfrm>
          <a:prstGeom prst="rect">
            <a:avLst/>
          </a:prstGeom>
        </p:spPr>
      </p:pic>
      <p:grpSp>
        <p:nvGrpSpPr>
          <p:cNvPr id="10" name="object 4">
            <a:extLst>
              <a:ext uri="{FF2B5EF4-FFF2-40B4-BE49-F238E27FC236}">
                <a16:creationId xmlns:a16="http://schemas.microsoft.com/office/drawing/2014/main" id="{FC7A8ADC-00F7-B141-A7EE-DD37E24FCFF9}"/>
              </a:ext>
            </a:extLst>
          </p:cNvPr>
          <p:cNvGrpSpPr/>
          <p:nvPr/>
        </p:nvGrpSpPr>
        <p:grpSpPr>
          <a:xfrm>
            <a:off x="5685307" y="2826443"/>
            <a:ext cx="3607001" cy="1588135"/>
            <a:chOff x="4869179" y="3461003"/>
            <a:chExt cx="2382520" cy="1588135"/>
          </a:xfrm>
        </p:grpSpPr>
        <p:sp>
          <p:nvSpPr>
            <p:cNvPr id="11" name="object 5">
              <a:extLst>
                <a:ext uri="{FF2B5EF4-FFF2-40B4-BE49-F238E27FC236}">
                  <a16:creationId xmlns:a16="http://schemas.microsoft.com/office/drawing/2014/main" id="{97CC8293-3EF8-F1BB-2F87-4300ABC3D092}"/>
                </a:ext>
              </a:extLst>
            </p:cNvPr>
            <p:cNvSpPr/>
            <p:nvPr/>
          </p:nvSpPr>
          <p:spPr>
            <a:xfrm>
              <a:off x="4875275" y="3467099"/>
              <a:ext cx="2369820" cy="1576070"/>
            </a:xfrm>
            <a:custGeom>
              <a:avLst/>
              <a:gdLst/>
              <a:ahLst/>
              <a:cxnLst/>
              <a:rect l="l" t="t" r="r" b="b"/>
              <a:pathLst>
                <a:path w="2369820" h="1576070">
                  <a:moveTo>
                    <a:pt x="2107183" y="0"/>
                  </a:moveTo>
                  <a:lnTo>
                    <a:pt x="262636" y="0"/>
                  </a:lnTo>
                  <a:lnTo>
                    <a:pt x="215431" y="4231"/>
                  </a:lnTo>
                  <a:lnTo>
                    <a:pt x="171000" y="16432"/>
                  </a:lnTo>
                  <a:lnTo>
                    <a:pt x="130085" y="35861"/>
                  </a:lnTo>
                  <a:lnTo>
                    <a:pt x="93429" y="61773"/>
                  </a:lnTo>
                  <a:lnTo>
                    <a:pt x="61773" y="93429"/>
                  </a:lnTo>
                  <a:lnTo>
                    <a:pt x="35861" y="130085"/>
                  </a:lnTo>
                  <a:lnTo>
                    <a:pt x="16432" y="171000"/>
                  </a:lnTo>
                  <a:lnTo>
                    <a:pt x="4231" y="215431"/>
                  </a:lnTo>
                  <a:lnTo>
                    <a:pt x="0" y="262636"/>
                  </a:lnTo>
                  <a:lnTo>
                    <a:pt x="0" y="1313180"/>
                  </a:lnTo>
                  <a:lnTo>
                    <a:pt x="4231" y="1360384"/>
                  </a:lnTo>
                  <a:lnTo>
                    <a:pt x="16432" y="1404815"/>
                  </a:lnTo>
                  <a:lnTo>
                    <a:pt x="35861" y="1445730"/>
                  </a:lnTo>
                  <a:lnTo>
                    <a:pt x="61773" y="1482386"/>
                  </a:lnTo>
                  <a:lnTo>
                    <a:pt x="93429" y="1514042"/>
                  </a:lnTo>
                  <a:lnTo>
                    <a:pt x="130085" y="1539954"/>
                  </a:lnTo>
                  <a:lnTo>
                    <a:pt x="171000" y="1559383"/>
                  </a:lnTo>
                  <a:lnTo>
                    <a:pt x="215431" y="1571584"/>
                  </a:lnTo>
                  <a:lnTo>
                    <a:pt x="262636" y="1575816"/>
                  </a:lnTo>
                  <a:lnTo>
                    <a:pt x="2107183" y="1575816"/>
                  </a:lnTo>
                  <a:lnTo>
                    <a:pt x="2154388" y="1571584"/>
                  </a:lnTo>
                  <a:lnTo>
                    <a:pt x="2198819" y="1559383"/>
                  </a:lnTo>
                  <a:lnTo>
                    <a:pt x="2239734" y="1539954"/>
                  </a:lnTo>
                  <a:lnTo>
                    <a:pt x="2276390" y="1514042"/>
                  </a:lnTo>
                  <a:lnTo>
                    <a:pt x="2308046" y="1482386"/>
                  </a:lnTo>
                  <a:lnTo>
                    <a:pt x="2333958" y="1445730"/>
                  </a:lnTo>
                  <a:lnTo>
                    <a:pt x="2353387" y="1404815"/>
                  </a:lnTo>
                  <a:lnTo>
                    <a:pt x="2365588" y="1360384"/>
                  </a:lnTo>
                  <a:lnTo>
                    <a:pt x="2369820" y="1313180"/>
                  </a:lnTo>
                  <a:lnTo>
                    <a:pt x="2369820" y="262636"/>
                  </a:lnTo>
                  <a:lnTo>
                    <a:pt x="2365588" y="215431"/>
                  </a:lnTo>
                  <a:lnTo>
                    <a:pt x="2353387" y="171000"/>
                  </a:lnTo>
                  <a:lnTo>
                    <a:pt x="2333958" y="130085"/>
                  </a:lnTo>
                  <a:lnTo>
                    <a:pt x="2308046" y="93429"/>
                  </a:lnTo>
                  <a:lnTo>
                    <a:pt x="2276390" y="61773"/>
                  </a:lnTo>
                  <a:lnTo>
                    <a:pt x="2239734" y="35861"/>
                  </a:lnTo>
                  <a:lnTo>
                    <a:pt x="2198819" y="16432"/>
                  </a:lnTo>
                  <a:lnTo>
                    <a:pt x="2154388" y="4231"/>
                  </a:lnTo>
                  <a:lnTo>
                    <a:pt x="2107183" y="0"/>
                  </a:lnTo>
                  <a:close/>
                </a:path>
              </a:pathLst>
            </a:custGeom>
            <a:solidFill>
              <a:srgbClr val="6C6C6C"/>
            </a:solidFill>
          </p:spPr>
          <p:txBody>
            <a:bodyPr wrap="square" lIns="0" tIns="0" rIns="0" bIns="0" rtlCol="0"/>
            <a:lstStyle/>
            <a:p>
              <a:endParaRPr/>
            </a:p>
          </p:txBody>
        </p:sp>
        <p:sp>
          <p:nvSpPr>
            <p:cNvPr id="12" name="object 6">
              <a:extLst>
                <a:ext uri="{FF2B5EF4-FFF2-40B4-BE49-F238E27FC236}">
                  <a16:creationId xmlns:a16="http://schemas.microsoft.com/office/drawing/2014/main" id="{7A892E66-0723-5CD3-5ACF-2EE1DAF90B54}"/>
                </a:ext>
              </a:extLst>
            </p:cNvPr>
            <p:cNvSpPr/>
            <p:nvPr/>
          </p:nvSpPr>
          <p:spPr>
            <a:xfrm>
              <a:off x="4875275" y="3467099"/>
              <a:ext cx="2369820" cy="1576070"/>
            </a:xfrm>
            <a:custGeom>
              <a:avLst/>
              <a:gdLst/>
              <a:ahLst/>
              <a:cxnLst/>
              <a:rect l="l" t="t" r="r" b="b"/>
              <a:pathLst>
                <a:path w="2369820" h="1576070">
                  <a:moveTo>
                    <a:pt x="0" y="262636"/>
                  </a:moveTo>
                  <a:lnTo>
                    <a:pt x="4231" y="215431"/>
                  </a:lnTo>
                  <a:lnTo>
                    <a:pt x="16432" y="171000"/>
                  </a:lnTo>
                  <a:lnTo>
                    <a:pt x="35861" y="130085"/>
                  </a:lnTo>
                  <a:lnTo>
                    <a:pt x="61773" y="93429"/>
                  </a:lnTo>
                  <a:lnTo>
                    <a:pt x="93429" y="61773"/>
                  </a:lnTo>
                  <a:lnTo>
                    <a:pt x="130085" y="35861"/>
                  </a:lnTo>
                  <a:lnTo>
                    <a:pt x="171000" y="16432"/>
                  </a:lnTo>
                  <a:lnTo>
                    <a:pt x="215431" y="4231"/>
                  </a:lnTo>
                  <a:lnTo>
                    <a:pt x="262636" y="0"/>
                  </a:lnTo>
                  <a:lnTo>
                    <a:pt x="2107183" y="0"/>
                  </a:lnTo>
                  <a:lnTo>
                    <a:pt x="2154388" y="4231"/>
                  </a:lnTo>
                  <a:lnTo>
                    <a:pt x="2198819" y="16432"/>
                  </a:lnTo>
                  <a:lnTo>
                    <a:pt x="2239734" y="35861"/>
                  </a:lnTo>
                  <a:lnTo>
                    <a:pt x="2276390" y="61773"/>
                  </a:lnTo>
                  <a:lnTo>
                    <a:pt x="2308046" y="93429"/>
                  </a:lnTo>
                  <a:lnTo>
                    <a:pt x="2333958" y="130085"/>
                  </a:lnTo>
                  <a:lnTo>
                    <a:pt x="2353387" y="171000"/>
                  </a:lnTo>
                  <a:lnTo>
                    <a:pt x="2365588" y="215431"/>
                  </a:lnTo>
                  <a:lnTo>
                    <a:pt x="2369820" y="262636"/>
                  </a:lnTo>
                  <a:lnTo>
                    <a:pt x="2369820" y="1313180"/>
                  </a:lnTo>
                  <a:lnTo>
                    <a:pt x="2365588" y="1360384"/>
                  </a:lnTo>
                  <a:lnTo>
                    <a:pt x="2353387" y="1404815"/>
                  </a:lnTo>
                  <a:lnTo>
                    <a:pt x="2333958" y="1445730"/>
                  </a:lnTo>
                  <a:lnTo>
                    <a:pt x="2308046" y="1482386"/>
                  </a:lnTo>
                  <a:lnTo>
                    <a:pt x="2276390" y="1514042"/>
                  </a:lnTo>
                  <a:lnTo>
                    <a:pt x="2239734" y="1539954"/>
                  </a:lnTo>
                  <a:lnTo>
                    <a:pt x="2198819" y="1559383"/>
                  </a:lnTo>
                  <a:lnTo>
                    <a:pt x="2154388" y="1571584"/>
                  </a:lnTo>
                  <a:lnTo>
                    <a:pt x="2107183" y="1575816"/>
                  </a:lnTo>
                  <a:lnTo>
                    <a:pt x="262636" y="1575816"/>
                  </a:lnTo>
                  <a:lnTo>
                    <a:pt x="215431" y="1571584"/>
                  </a:lnTo>
                  <a:lnTo>
                    <a:pt x="171000" y="1559383"/>
                  </a:lnTo>
                  <a:lnTo>
                    <a:pt x="130085" y="1539954"/>
                  </a:lnTo>
                  <a:lnTo>
                    <a:pt x="93429" y="1514042"/>
                  </a:lnTo>
                  <a:lnTo>
                    <a:pt x="61773" y="1482386"/>
                  </a:lnTo>
                  <a:lnTo>
                    <a:pt x="35861" y="1445730"/>
                  </a:lnTo>
                  <a:lnTo>
                    <a:pt x="16432" y="1404815"/>
                  </a:lnTo>
                  <a:lnTo>
                    <a:pt x="4231" y="1360384"/>
                  </a:lnTo>
                  <a:lnTo>
                    <a:pt x="0" y="1313180"/>
                  </a:lnTo>
                  <a:lnTo>
                    <a:pt x="0" y="262636"/>
                  </a:lnTo>
                  <a:close/>
                </a:path>
              </a:pathLst>
            </a:custGeom>
            <a:ln w="12192">
              <a:solidFill>
                <a:srgbClr val="6C6C6C"/>
              </a:solidFill>
            </a:ln>
          </p:spPr>
          <p:txBody>
            <a:bodyPr wrap="square" lIns="0" tIns="0" rIns="0" bIns="0" rtlCol="0"/>
            <a:lstStyle/>
            <a:p>
              <a:endParaRPr/>
            </a:p>
          </p:txBody>
        </p:sp>
        <p:pic>
          <p:nvPicPr>
            <p:cNvPr id="13" name="object 7">
              <a:extLst>
                <a:ext uri="{FF2B5EF4-FFF2-40B4-BE49-F238E27FC236}">
                  <a16:creationId xmlns:a16="http://schemas.microsoft.com/office/drawing/2014/main" id="{43EBF352-6630-AC64-CD8C-CA077066B267}"/>
                </a:ext>
              </a:extLst>
            </p:cNvPr>
            <p:cNvPicPr/>
            <p:nvPr/>
          </p:nvPicPr>
          <p:blipFill>
            <a:blip r:embed="rId3" cstate="print"/>
            <a:stretch>
              <a:fillRect/>
            </a:stretch>
          </p:blipFill>
          <p:spPr>
            <a:xfrm>
              <a:off x="5349239" y="3526535"/>
              <a:ext cx="1528571" cy="1367027"/>
            </a:xfrm>
            <a:prstGeom prst="rect">
              <a:avLst/>
            </a:prstGeom>
          </p:spPr>
        </p:pic>
      </p:grpSp>
      <p:sp>
        <p:nvSpPr>
          <p:cNvPr id="15" name="ZoneTexte 14">
            <a:extLst>
              <a:ext uri="{FF2B5EF4-FFF2-40B4-BE49-F238E27FC236}">
                <a16:creationId xmlns:a16="http://schemas.microsoft.com/office/drawing/2014/main" id="{D43C04D0-13F6-E278-5F70-717EBF462E71}"/>
              </a:ext>
            </a:extLst>
          </p:cNvPr>
          <p:cNvSpPr txBox="1"/>
          <p:nvPr/>
        </p:nvSpPr>
        <p:spPr>
          <a:xfrm>
            <a:off x="2455524" y="2098205"/>
            <a:ext cx="9736475" cy="369332"/>
          </a:xfrm>
          <a:prstGeom prst="rect">
            <a:avLst/>
          </a:prstGeom>
          <a:noFill/>
        </p:spPr>
        <p:txBody>
          <a:bodyPr wrap="square">
            <a:spAutoFit/>
          </a:bodyPr>
          <a:lstStyle/>
          <a:p>
            <a:r>
              <a:rPr lang="en-US" sz="1800" dirty="0">
                <a:latin typeface="Verdana"/>
                <a:cs typeface="Verdana"/>
              </a:rPr>
              <a:t>We can derive</a:t>
            </a:r>
            <a:r>
              <a:rPr lang="en-US" sz="1800" spc="-25" dirty="0">
                <a:latin typeface="Verdana"/>
                <a:cs typeface="Verdana"/>
              </a:rPr>
              <a:t> </a:t>
            </a:r>
            <a:r>
              <a:rPr lang="en-US" sz="1800" dirty="0">
                <a:latin typeface="Verdana"/>
                <a:cs typeface="Verdana"/>
              </a:rPr>
              <a:t>from</a:t>
            </a:r>
            <a:r>
              <a:rPr lang="en-US" sz="1800" spc="-40" dirty="0">
                <a:latin typeface="Verdana"/>
                <a:cs typeface="Verdana"/>
              </a:rPr>
              <a:t> </a:t>
            </a:r>
            <a:r>
              <a:rPr lang="en-US" sz="1800" dirty="0">
                <a:latin typeface="Verdana"/>
                <a:cs typeface="Verdana"/>
              </a:rPr>
              <a:t>these</a:t>
            </a:r>
            <a:r>
              <a:rPr lang="en-US" sz="1800" spc="-15" dirty="0">
                <a:latin typeface="Verdana"/>
                <a:cs typeface="Verdana"/>
              </a:rPr>
              <a:t> </a:t>
            </a:r>
            <a:r>
              <a:rPr lang="en-US" sz="1800" dirty="0">
                <a:latin typeface="Verdana"/>
                <a:cs typeface="Verdana"/>
              </a:rPr>
              <a:t>data</a:t>
            </a:r>
            <a:r>
              <a:rPr lang="en-US" sz="1800" spc="-35" dirty="0">
                <a:latin typeface="Verdana"/>
                <a:cs typeface="Verdana"/>
              </a:rPr>
              <a:t> </a:t>
            </a:r>
            <a:r>
              <a:rPr lang="en-US" sz="1800" dirty="0">
                <a:latin typeface="Verdana"/>
                <a:cs typeface="Verdana"/>
              </a:rPr>
              <a:t>a</a:t>
            </a:r>
            <a:r>
              <a:rPr lang="en-US" sz="1800" spc="-50" dirty="0">
                <a:latin typeface="Verdana"/>
                <a:cs typeface="Verdana"/>
              </a:rPr>
              <a:t> </a:t>
            </a:r>
            <a:r>
              <a:rPr lang="en-US" sz="1800" dirty="0">
                <a:latin typeface="Verdana"/>
                <a:cs typeface="Verdana"/>
              </a:rPr>
              <a:t>set</a:t>
            </a:r>
            <a:r>
              <a:rPr lang="en-US" sz="1800" spc="-40" dirty="0">
                <a:latin typeface="Verdana"/>
                <a:cs typeface="Verdana"/>
              </a:rPr>
              <a:t> </a:t>
            </a:r>
            <a:r>
              <a:rPr lang="en-US" sz="1800" dirty="0">
                <a:latin typeface="Verdana"/>
                <a:cs typeface="Verdana"/>
              </a:rPr>
              <a:t>of</a:t>
            </a:r>
            <a:r>
              <a:rPr lang="en-US" sz="1800" spc="-35" dirty="0">
                <a:latin typeface="Verdana"/>
                <a:cs typeface="Verdana"/>
              </a:rPr>
              <a:t> </a:t>
            </a:r>
            <a:r>
              <a:rPr lang="en-US" sz="1800" b="1" dirty="0">
                <a:solidFill>
                  <a:srgbClr val="0000CC"/>
                </a:solidFill>
                <a:latin typeface="Verdana"/>
                <a:cs typeface="Verdana"/>
              </a:rPr>
              <a:t>clusters</a:t>
            </a:r>
            <a:r>
              <a:rPr lang="en-US" sz="1800" spc="-20" dirty="0">
                <a:latin typeface="Verdana"/>
                <a:cs typeface="Verdana"/>
              </a:rPr>
              <a:t> </a:t>
            </a:r>
            <a:r>
              <a:rPr lang="en-US" sz="1800" dirty="0">
                <a:latin typeface="Verdana"/>
                <a:cs typeface="Verdana"/>
              </a:rPr>
              <a:t>that</a:t>
            </a:r>
            <a:r>
              <a:rPr lang="en-US" sz="1800" spc="-30" dirty="0">
                <a:latin typeface="Verdana"/>
                <a:cs typeface="Verdana"/>
              </a:rPr>
              <a:t> </a:t>
            </a:r>
            <a:r>
              <a:rPr lang="en-US" sz="1800" dirty="0">
                <a:latin typeface="Verdana"/>
                <a:cs typeface="Verdana"/>
              </a:rPr>
              <a:t>group</a:t>
            </a:r>
            <a:r>
              <a:rPr lang="en-US" sz="1800" spc="-35" dirty="0">
                <a:latin typeface="Verdana"/>
                <a:cs typeface="Verdana"/>
              </a:rPr>
              <a:t> </a:t>
            </a:r>
            <a:r>
              <a:rPr lang="en-US" sz="1800" dirty="0">
                <a:latin typeface="Verdana"/>
                <a:cs typeface="Verdana"/>
              </a:rPr>
              <a:t>books</a:t>
            </a:r>
            <a:r>
              <a:rPr lang="en-US" sz="1800" spc="-30" dirty="0">
                <a:latin typeface="Verdana"/>
                <a:cs typeface="Verdana"/>
              </a:rPr>
              <a:t> </a:t>
            </a:r>
            <a:r>
              <a:rPr lang="en-US" sz="1800" spc="-25" dirty="0">
                <a:latin typeface="Verdana"/>
                <a:cs typeface="Verdana"/>
              </a:rPr>
              <a:t>by </a:t>
            </a:r>
            <a:r>
              <a:rPr lang="en-US" sz="1800" spc="-10" dirty="0">
                <a:latin typeface="Verdana"/>
                <a:cs typeface="Verdana"/>
              </a:rPr>
              <a:t>similarity</a:t>
            </a:r>
            <a:endParaRPr lang="fr-FR" dirty="0"/>
          </a:p>
        </p:txBody>
      </p:sp>
      <p:cxnSp>
        <p:nvCxnSpPr>
          <p:cNvPr id="16" name="Connecteur : en arc 15">
            <a:extLst>
              <a:ext uri="{FF2B5EF4-FFF2-40B4-BE49-F238E27FC236}">
                <a16:creationId xmlns:a16="http://schemas.microsoft.com/office/drawing/2014/main" id="{C8E62B3E-FEC7-E2FE-F846-DCE9ABBFD8D0}"/>
              </a:ext>
            </a:extLst>
          </p:cNvPr>
          <p:cNvCxnSpPr>
            <a:cxnSpLocks/>
          </p:cNvCxnSpPr>
          <p:nvPr/>
        </p:nvCxnSpPr>
        <p:spPr>
          <a:xfrm rot="16200000" flipH="1">
            <a:off x="7626728" y="2556181"/>
            <a:ext cx="454676" cy="15747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ZoneTexte 18">
            <a:extLst>
              <a:ext uri="{FF2B5EF4-FFF2-40B4-BE49-F238E27FC236}">
                <a16:creationId xmlns:a16="http://schemas.microsoft.com/office/drawing/2014/main" id="{2D8E2E02-35AD-7472-80C7-ED11DE05BD0C}"/>
              </a:ext>
            </a:extLst>
          </p:cNvPr>
          <p:cNvSpPr txBox="1"/>
          <p:nvPr/>
        </p:nvSpPr>
        <p:spPr>
          <a:xfrm>
            <a:off x="775698" y="5294629"/>
            <a:ext cx="9919699" cy="369332"/>
          </a:xfrm>
          <a:prstGeom prst="rect">
            <a:avLst/>
          </a:prstGeom>
          <a:noFill/>
        </p:spPr>
        <p:txBody>
          <a:bodyPr wrap="square">
            <a:spAutoFit/>
          </a:bodyPr>
          <a:lstStyle/>
          <a:p>
            <a:pPr marL="12700">
              <a:lnSpc>
                <a:spcPct val="100000"/>
              </a:lnSpc>
              <a:spcBef>
                <a:spcPts val="105"/>
              </a:spcBef>
              <a:buClr>
                <a:srgbClr val="C00000"/>
              </a:buClr>
              <a:buSzPct val="150000"/>
              <a:tabLst>
                <a:tab pos="353695" algn="l"/>
              </a:tabLst>
            </a:pPr>
            <a:r>
              <a:rPr lang="en-US" sz="1800" b="1" dirty="0">
                <a:latin typeface="Verdana"/>
                <a:cs typeface="Verdana"/>
              </a:rPr>
              <a:t>Data</a:t>
            </a:r>
            <a:r>
              <a:rPr lang="en-US" sz="1800" dirty="0">
                <a:latin typeface="Verdana"/>
                <a:cs typeface="Verdana"/>
              </a:rPr>
              <a:t>:</a:t>
            </a:r>
            <a:r>
              <a:rPr lang="en-US" sz="1800" spc="-40" dirty="0">
                <a:latin typeface="Verdana"/>
                <a:cs typeface="Verdana"/>
              </a:rPr>
              <a:t> </a:t>
            </a:r>
            <a:r>
              <a:rPr lang="en-US" sz="1800" dirty="0">
                <a:latin typeface="Verdana"/>
                <a:cs typeface="Verdana"/>
              </a:rPr>
              <a:t>Large</a:t>
            </a:r>
            <a:r>
              <a:rPr lang="en-US" sz="1800" spc="-35" dirty="0">
                <a:latin typeface="Verdana"/>
                <a:cs typeface="Verdana"/>
              </a:rPr>
              <a:t> </a:t>
            </a:r>
            <a:r>
              <a:rPr lang="en-US" sz="1800" dirty="0">
                <a:latin typeface="Verdana"/>
                <a:cs typeface="Verdana"/>
              </a:rPr>
              <a:t>collection</a:t>
            </a:r>
            <a:r>
              <a:rPr lang="en-US" sz="1800" spc="-15" dirty="0">
                <a:latin typeface="Verdana"/>
                <a:cs typeface="Verdana"/>
              </a:rPr>
              <a:t> </a:t>
            </a:r>
            <a:r>
              <a:rPr lang="en-US" sz="1800" dirty="0">
                <a:latin typeface="Verdana"/>
                <a:cs typeface="Verdana"/>
              </a:rPr>
              <a:t>of</a:t>
            </a:r>
            <a:r>
              <a:rPr lang="en-US" sz="1800" spc="-45" dirty="0">
                <a:latin typeface="Verdana"/>
                <a:cs typeface="Verdana"/>
              </a:rPr>
              <a:t> </a:t>
            </a:r>
            <a:r>
              <a:rPr lang="en-US" sz="1800" dirty="0">
                <a:latin typeface="Verdana"/>
                <a:cs typeface="Verdana"/>
              </a:rPr>
              <a:t>books.</a:t>
            </a:r>
            <a:r>
              <a:rPr lang="en-US" sz="1800" spc="-20" dirty="0">
                <a:latin typeface="Verdana"/>
                <a:cs typeface="Verdana"/>
              </a:rPr>
              <a:t> </a:t>
            </a:r>
            <a:r>
              <a:rPr lang="en-US" sz="1800" dirty="0">
                <a:latin typeface="Verdana"/>
                <a:cs typeface="Verdana"/>
              </a:rPr>
              <a:t>For</a:t>
            </a:r>
            <a:r>
              <a:rPr lang="en-US" sz="1800" spc="-30" dirty="0">
                <a:latin typeface="Verdana"/>
                <a:cs typeface="Verdana"/>
              </a:rPr>
              <a:t> </a:t>
            </a:r>
            <a:r>
              <a:rPr lang="en-US" sz="1800" dirty="0">
                <a:latin typeface="Verdana"/>
                <a:cs typeface="Verdana"/>
              </a:rPr>
              <a:t>each</a:t>
            </a:r>
            <a:r>
              <a:rPr lang="en-US" sz="1800" spc="-40" dirty="0">
                <a:latin typeface="Verdana"/>
                <a:cs typeface="Verdana"/>
              </a:rPr>
              <a:t> </a:t>
            </a:r>
            <a:r>
              <a:rPr lang="en-US" sz="1800" dirty="0">
                <a:latin typeface="Verdana"/>
                <a:cs typeface="Verdana"/>
              </a:rPr>
              <a:t>book:</a:t>
            </a:r>
            <a:r>
              <a:rPr lang="en-US" sz="1800" spc="-15" dirty="0">
                <a:latin typeface="Verdana"/>
                <a:cs typeface="Verdana"/>
              </a:rPr>
              <a:t> </a:t>
            </a:r>
            <a:r>
              <a:rPr lang="en-US" sz="1800" b="1" dirty="0">
                <a:latin typeface="Verdana"/>
                <a:cs typeface="Verdana"/>
              </a:rPr>
              <a:t>title,</a:t>
            </a:r>
            <a:r>
              <a:rPr lang="en-US" sz="1800" b="1" spc="-15" dirty="0">
                <a:latin typeface="Verdana"/>
                <a:cs typeface="Verdana"/>
              </a:rPr>
              <a:t> author, </a:t>
            </a:r>
            <a:r>
              <a:rPr lang="en-US" sz="1800" b="1" spc="-10" dirty="0">
                <a:latin typeface="Verdana"/>
                <a:cs typeface="Verdana"/>
              </a:rPr>
              <a:t>info,</a:t>
            </a:r>
            <a:r>
              <a:rPr lang="en-US" spc="-10" dirty="0">
                <a:latin typeface="Verdana"/>
                <a:cs typeface="Verdana"/>
              </a:rPr>
              <a:t> </a:t>
            </a:r>
            <a:r>
              <a:rPr lang="en-US" sz="1800" b="1" dirty="0">
                <a:latin typeface="Verdana"/>
                <a:cs typeface="Verdana"/>
              </a:rPr>
              <a:t>full</a:t>
            </a:r>
            <a:r>
              <a:rPr lang="en-US" sz="1800" b="1" spc="-30" dirty="0">
                <a:latin typeface="Verdana"/>
                <a:cs typeface="Verdana"/>
              </a:rPr>
              <a:t> </a:t>
            </a:r>
            <a:r>
              <a:rPr lang="en-US" sz="1800" b="1" dirty="0">
                <a:latin typeface="Verdana"/>
                <a:cs typeface="Verdana"/>
              </a:rPr>
              <a:t>text …</a:t>
            </a:r>
            <a:r>
              <a:rPr lang="en-US" sz="1800" b="1" spc="-40" dirty="0">
                <a:latin typeface="Verdana"/>
                <a:cs typeface="Verdana"/>
              </a:rPr>
              <a:t> </a:t>
            </a:r>
            <a:endParaRPr lang="fr-FR" dirty="0"/>
          </a:p>
        </p:txBody>
      </p:sp>
      <p:cxnSp>
        <p:nvCxnSpPr>
          <p:cNvPr id="20" name="Connecteur : en arc 19">
            <a:extLst>
              <a:ext uri="{FF2B5EF4-FFF2-40B4-BE49-F238E27FC236}">
                <a16:creationId xmlns:a16="http://schemas.microsoft.com/office/drawing/2014/main" id="{C4BF2B98-D76B-E84C-67E4-BBB4B18087C9}"/>
              </a:ext>
            </a:extLst>
          </p:cNvPr>
          <p:cNvCxnSpPr>
            <a:cxnSpLocks/>
          </p:cNvCxnSpPr>
          <p:nvPr/>
        </p:nvCxnSpPr>
        <p:spPr>
          <a:xfrm rot="5400000">
            <a:off x="955269" y="4668534"/>
            <a:ext cx="836094" cy="41609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81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22D03-E7B1-505F-4089-B5076E9FE444}"/>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F4EA2EBF-4371-D9DC-E8A1-4AB3509D9EFC}"/>
              </a:ext>
            </a:extLst>
          </p:cNvPr>
          <p:cNvSpPr>
            <a:spLocks noGrp="1"/>
          </p:cNvSpPr>
          <p:nvPr>
            <p:ph type="sldNum" sz="quarter" idx="12"/>
          </p:nvPr>
        </p:nvSpPr>
        <p:spPr/>
        <p:txBody>
          <a:bodyPr/>
          <a:lstStyle/>
          <a:p>
            <a:fld id="{0E8A14CE-AC49-4B7F-83B5-233075650EE8}" type="slidenum">
              <a:rPr lang="fr-FR" smtClean="0"/>
              <a:t>3</a:t>
            </a:fld>
            <a:endParaRPr lang="fr-FR"/>
          </a:p>
        </p:txBody>
      </p:sp>
      <p:sp>
        <p:nvSpPr>
          <p:cNvPr id="5" name="object 3">
            <a:extLst>
              <a:ext uri="{FF2B5EF4-FFF2-40B4-BE49-F238E27FC236}">
                <a16:creationId xmlns:a16="http://schemas.microsoft.com/office/drawing/2014/main" id="{4DE7AE68-712D-0310-9214-8B542799EE79}"/>
              </a:ext>
            </a:extLst>
          </p:cNvPr>
          <p:cNvSpPr txBox="1"/>
          <p:nvPr/>
        </p:nvSpPr>
        <p:spPr>
          <a:xfrm>
            <a:off x="3341516" y="614597"/>
            <a:ext cx="5690870" cy="6413935"/>
          </a:xfrm>
          <a:prstGeom prst="rect">
            <a:avLst/>
          </a:prstGeom>
        </p:spPr>
        <p:txBody>
          <a:bodyPr vert="horz" wrap="square" lIns="0" tIns="12065" rIns="0" bIns="0" rtlCol="0">
            <a:spAutoFit/>
          </a:bodyPr>
          <a:lstStyle/>
          <a:p>
            <a:pPr marL="12700">
              <a:spcBef>
                <a:spcPts val="95"/>
              </a:spcBef>
            </a:pPr>
            <a:r>
              <a:rPr sz="2200" b="1" dirty="0">
                <a:latin typeface="Marlett"/>
                <a:cs typeface="Times New Roman" panose="02020603050405020304" pitchFamily="18" charset="0"/>
              </a:rPr>
              <a:t></a:t>
            </a:r>
            <a:r>
              <a:rPr sz="2200" b="1" spc="-95" dirty="0">
                <a:latin typeface="Times New Roman"/>
                <a:cs typeface="Times New Roman"/>
              </a:rPr>
              <a:t> </a:t>
            </a:r>
            <a:r>
              <a:rPr lang="fr-FR" sz="2600" b="1" dirty="0" err="1">
                <a:latin typeface="Times New Roman" panose="02020603050405020304" pitchFamily="18" charset="0"/>
                <a:cs typeface="Times New Roman" panose="02020603050405020304" pitchFamily="18" charset="0"/>
              </a:rPr>
              <a:t>What</a:t>
            </a:r>
            <a:r>
              <a:rPr lang="fr-FR" sz="2600" b="1" dirty="0">
                <a:latin typeface="Times New Roman" panose="02020603050405020304" pitchFamily="18" charset="0"/>
                <a:cs typeface="Times New Roman" panose="02020603050405020304" pitchFamily="18" charset="0"/>
              </a:rPr>
              <a:t> </a:t>
            </a:r>
            <a:r>
              <a:rPr lang="fr-FR" sz="2600" b="1" dirty="0" err="1">
                <a:latin typeface="Times New Roman" panose="02020603050405020304" pitchFamily="18" charset="0"/>
                <a:cs typeface="Times New Roman" panose="02020603050405020304" pitchFamily="18" charset="0"/>
              </a:rPr>
              <a:t>is</a:t>
            </a:r>
            <a:r>
              <a:rPr lang="fr-FR" sz="2600" b="1" dirty="0">
                <a:latin typeface="Times New Roman" panose="02020603050405020304" pitchFamily="18" charset="0"/>
                <a:cs typeface="Times New Roman" panose="02020603050405020304" pitchFamily="18" charset="0"/>
              </a:rPr>
              <a:t> Data Mining ? </a:t>
            </a:r>
          </a:p>
          <a:p>
            <a:pPr>
              <a:lnSpc>
                <a:spcPct val="100000"/>
              </a:lnSpc>
              <a:spcBef>
                <a:spcPts val="635"/>
              </a:spcBef>
            </a:pPr>
            <a:endParaRPr sz="2200" b="1" dirty="0">
              <a:latin typeface="Times New Roman"/>
              <a:cs typeface="Times New Roman"/>
            </a:endParaRPr>
          </a:p>
          <a:p>
            <a:pPr marL="12700">
              <a:spcBef>
                <a:spcPts val="5"/>
              </a:spcBef>
            </a:pPr>
            <a:r>
              <a:rPr sz="2200" b="1" dirty="0">
                <a:latin typeface="Marlett"/>
                <a:cs typeface="Times New Roman" panose="02020603050405020304" pitchFamily="18" charset="0"/>
              </a:rPr>
              <a:t></a:t>
            </a:r>
            <a:r>
              <a:rPr sz="2200" b="1" spc="-95" dirty="0">
                <a:latin typeface="Times New Roman"/>
                <a:cs typeface="Times New Roman"/>
              </a:rPr>
              <a:t> </a:t>
            </a:r>
            <a:r>
              <a:rPr lang="fr-FR" sz="2600" b="1" dirty="0" err="1">
                <a:latin typeface="Times New Roman" panose="02020603050405020304" pitchFamily="18" charset="0"/>
                <a:cs typeface="Times New Roman" panose="02020603050405020304" pitchFamily="18" charset="0"/>
              </a:rPr>
              <a:t>What</a:t>
            </a:r>
            <a:r>
              <a:rPr lang="fr-FR" sz="2600" b="1" dirty="0">
                <a:latin typeface="Times New Roman" panose="02020603050405020304" pitchFamily="18" charset="0"/>
                <a:cs typeface="Times New Roman" panose="02020603050405020304" pitchFamily="18" charset="0"/>
              </a:rPr>
              <a:t> </a:t>
            </a:r>
            <a:r>
              <a:rPr lang="fr-FR" sz="2600" b="1" dirty="0" err="1">
                <a:latin typeface="Times New Roman" panose="02020603050405020304" pitchFamily="18" charset="0"/>
                <a:cs typeface="Times New Roman" panose="02020603050405020304" pitchFamily="18" charset="0"/>
              </a:rPr>
              <a:t>is</a:t>
            </a:r>
            <a:r>
              <a:rPr lang="fr-FR" sz="2600" b="1" dirty="0">
                <a:latin typeface="Times New Roman" panose="02020603050405020304" pitchFamily="18" charset="0"/>
                <a:cs typeface="Times New Roman" panose="02020603050405020304" pitchFamily="18" charset="0"/>
              </a:rPr>
              <a:t> Machine Learning ? </a:t>
            </a:r>
          </a:p>
          <a:p>
            <a:pPr>
              <a:lnSpc>
                <a:spcPct val="100000"/>
              </a:lnSpc>
              <a:spcBef>
                <a:spcPts val="640"/>
              </a:spcBef>
            </a:pPr>
            <a:endParaRPr sz="2200" b="1" dirty="0">
              <a:latin typeface="Times New Roman"/>
              <a:cs typeface="Times New Roman"/>
            </a:endParaRPr>
          </a:p>
          <a:p>
            <a:pPr marL="12700"/>
            <a:r>
              <a:rPr sz="2200" b="1" dirty="0">
                <a:latin typeface="Marlett"/>
                <a:cs typeface="Times New Roman" panose="02020603050405020304" pitchFamily="18" charset="0"/>
              </a:rPr>
              <a:t></a:t>
            </a:r>
            <a:r>
              <a:rPr sz="2200" b="1" spc="-80" dirty="0">
                <a:latin typeface="Times New Roman"/>
                <a:cs typeface="Times New Roman"/>
              </a:rPr>
              <a:t> </a:t>
            </a:r>
            <a:r>
              <a:rPr lang="fr-FR" sz="2600" b="1" dirty="0">
                <a:latin typeface="Times New Roman" panose="02020603050405020304" pitchFamily="18" charset="0"/>
                <a:cs typeface="Times New Roman" panose="02020603050405020304" pitchFamily="18" charset="0"/>
              </a:rPr>
              <a:t>KDD Process</a:t>
            </a:r>
          </a:p>
          <a:p>
            <a:pPr>
              <a:lnSpc>
                <a:spcPct val="100000"/>
              </a:lnSpc>
              <a:spcBef>
                <a:spcPts val="635"/>
              </a:spcBef>
            </a:pPr>
            <a:endParaRPr sz="2200" b="1" dirty="0">
              <a:latin typeface="Times New Roman"/>
              <a:cs typeface="Times New Roman"/>
            </a:endParaRPr>
          </a:p>
          <a:p>
            <a:pPr marL="12700">
              <a:lnSpc>
                <a:spcPct val="100000"/>
              </a:lnSpc>
            </a:pPr>
            <a:r>
              <a:rPr sz="2200" b="1" dirty="0">
                <a:latin typeface="Marlett"/>
                <a:cs typeface="Times New Roman" panose="02020603050405020304" pitchFamily="18" charset="0"/>
              </a:rPr>
              <a:t></a:t>
            </a:r>
            <a:r>
              <a:rPr sz="2200" b="1" spc="-110" dirty="0">
                <a:latin typeface="Times New Roman"/>
                <a:cs typeface="Times New Roman"/>
              </a:rPr>
              <a:t> </a:t>
            </a:r>
            <a:r>
              <a:rPr lang="fr-FR" sz="2600" b="1" dirty="0">
                <a:latin typeface="Times New Roman" panose="02020603050405020304" pitchFamily="18" charset="0"/>
                <a:cs typeface="Times New Roman" panose="02020603050405020304" pitchFamily="18" charset="0"/>
              </a:rPr>
              <a:t>Database</a:t>
            </a:r>
          </a:p>
          <a:p>
            <a:pPr marL="12700"/>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r>
              <a:rPr lang="fr-FR" sz="2600" b="1" dirty="0">
                <a:latin typeface="Times New Roman" panose="02020603050405020304" pitchFamily="18" charset="0"/>
                <a:cs typeface="Times New Roman" panose="02020603050405020304" pitchFamily="18" charset="0"/>
              </a:rPr>
              <a:t>Basic </a:t>
            </a:r>
            <a:r>
              <a:rPr lang="fr-FR" sz="2600" b="1" dirty="0" err="1">
                <a:latin typeface="Times New Roman" panose="02020603050405020304" pitchFamily="18" charset="0"/>
                <a:cs typeface="Times New Roman" panose="02020603050405020304" pitchFamily="18" charset="0"/>
              </a:rPr>
              <a:t>Statistical</a:t>
            </a:r>
            <a:r>
              <a:rPr lang="fr-FR" sz="2600" b="1" dirty="0">
                <a:latin typeface="Times New Roman" panose="02020603050405020304" pitchFamily="18" charset="0"/>
                <a:cs typeface="Times New Roman" panose="02020603050405020304" pitchFamily="18" charset="0"/>
              </a:rPr>
              <a:t> Description of Data</a:t>
            </a:r>
          </a:p>
          <a:p>
            <a:pPr marL="469900" indent="-457200">
              <a:buFont typeface="Marlett" pitchFamily="2" charset="2"/>
              <a:buChar char="i"/>
            </a:pPr>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r>
              <a:rPr lang="fr-FR" sz="2600" b="1" dirty="0">
                <a:latin typeface="Times New Roman" panose="02020603050405020304" pitchFamily="18" charset="0"/>
                <a:cs typeface="Times New Roman" panose="02020603050405020304" pitchFamily="18" charset="0"/>
              </a:rPr>
              <a:t>Data Mining </a:t>
            </a:r>
            <a:r>
              <a:rPr lang="fr-FR" sz="2600" b="1" dirty="0" err="1">
                <a:latin typeface="Times New Roman" panose="02020603050405020304" pitchFamily="18" charset="0"/>
                <a:cs typeface="Times New Roman" panose="02020603050405020304" pitchFamily="18" charset="0"/>
              </a:rPr>
              <a:t>Resources</a:t>
            </a:r>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endParaRPr lang="fr-FR" sz="2600" b="1" dirty="0">
              <a:latin typeface="Times New Roman" panose="02020603050405020304" pitchFamily="18" charset="0"/>
              <a:cs typeface="Times New Roman" panose="02020603050405020304" pitchFamily="18" charset="0"/>
            </a:endParaRPr>
          </a:p>
          <a:p>
            <a:pPr marL="12700"/>
            <a:endParaRPr lang="fr-FR" sz="2600" b="1" dirty="0">
              <a:latin typeface="Times New Roman" panose="02020603050405020304" pitchFamily="18" charset="0"/>
              <a:cs typeface="Times New Roman" panose="02020603050405020304" pitchFamily="18" charset="0"/>
            </a:endParaRPr>
          </a:p>
          <a:p>
            <a:pPr marL="12700">
              <a:lnSpc>
                <a:spcPct val="100000"/>
              </a:lnSpc>
            </a:pPr>
            <a:endParaRPr sz="2600" dirty="0">
              <a:latin typeface="Times New Roman" panose="02020603050405020304" pitchFamily="18" charset="0"/>
              <a:cs typeface="Times New Roman" panose="02020603050405020304" pitchFamily="18" charset="0"/>
            </a:endParaRPr>
          </a:p>
          <a:p>
            <a:pPr>
              <a:lnSpc>
                <a:spcPct val="100000"/>
              </a:lnSpc>
              <a:spcBef>
                <a:spcPts val="640"/>
              </a:spcBef>
            </a:pPr>
            <a:endParaRPr sz="2200" dirty="0">
              <a:latin typeface="Times New Roman"/>
              <a:cs typeface="Times New Roman"/>
            </a:endParaRPr>
          </a:p>
          <a:p>
            <a:pPr marL="12700">
              <a:lnSpc>
                <a:spcPct val="100000"/>
              </a:lnSpc>
            </a:pPr>
            <a:endParaRPr sz="2200" dirty="0">
              <a:latin typeface="Times New Roman"/>
              <a:cs typeface="Times New Roman"/>
            </a:endParaRPr>
          </a:p>
        </p:txBody>
      </p:sp>
      <p:grpSp>
        <p:nvGrpSpPr>
          <p:cNvPr id="2" name="object 4">
            <a:extLst>
              <a:ext uri="{FF2B5EF4-FFF2-40B4-BE49-F238E27FC236}">
                <a16:creationId xmlns:a16="http://schemas.microsoft.com/office/drawing/2014/main" id="{F8F19884-54B6-F41F-287C-AEE2595AEF0A}"/>
              </a:ext>
            </a:extLst>
          </p:cNvPr>
          <p:cNvGrpSpPr/>
          <p:nvPr/>
        </p:nvGrpSpPr>
        <p:grpSpPr>
          <a:xfrm>
            <a:off x="7130686" y="614597"/>
            <a:ext cx="475615" cy="470534"/>
            <a:chOff x="5558853" y="2318829"/>
            <a:chExt cx="475615" cy="470534"/>
          </a:xfrm>
        </p:grpSpPr>
        <p:sp>
          <p:nvSpPr>
            <p:cNvPr id="3" name="object 5">
              <a:extLst>
                <a:ext uri="{FF2B5EF4-FFF2-40B4-BE49-F238E27FC236}">
                  <a16:creationId xmlns:a16="http://schemas.microsoft.com/office/drawing/2014/main" id="{70F8A101-FBBE-DE52-6BD4-4344A88A98B9}"/>
                </a:ext>
              </a:extLst>
            </p:cNvPr>
            <p:cNvSpPr/>
            <p:nvPr/>
          </p:nvSpPr>
          <p:spPr>
            <a:xfrm>
              <a:off x="5563615" y="2323592"/>
              <a:ext cx="399415" cy="461009"/>
            </a:xfrm>
            <a:custGeom>
              <a:avLst/>
              <a:gdLst/>
              <a:ahLst/>
              <a:cxnLst/>
              <a:rect l="l" t="t" r="r" b="b"/>
              <a:pathLst>
                <a:path w="399414" h="461010">
                  <a:moveTo>
                    <a:pt x="30225" y="0"/>
                  </a:moveTo>
                  <a:lnTo>
                    <a:pt x="0" y="266065"/>
                  </a:lnTo>
                  <a:lnTo>
                    <a:pt x="183642" y="460883"/>
                  </a:lnTo>
                  <a:lnTo>
                    <a:pt x="145287" y="345567"/>
                  </a:lnTo>
                  <a:lnTo>
                    <a:pt x="399288" y="260985"/>
                  </a:lnTo>
                  <a:lnTo>
                    <a:pt x="322580" y="30607"/>
                  </a:lnTo>
                  <a:lnTo>
                    <a:pt x="68580" y="115188"/>
                  </a:lnTo>
                  <a:lnTo>
                    <a:pt x="30225" y="0"/>
                  </a:lnTo>
                  <a:close/>
                </a:path>
              </a:pathLst>
            </a:custGeom>
            <a:solidFill>
              <a:srgbClr val="FFCC99"/>
            </a:solidFill>
          </p:spPr>
          <p:txBody>
            <a:bodyPr wrap="square" lIns="0" tIns="0" rIns="0" bIns="0" rtlCol="0"/>
            <a:lstStyle/>
            <a:p>
              <a:endParaRPr/>
            </a:p>
          </p:txBody>
        </p:sp>
        <p:pic>
          <p:nvPicPr>
            <p:cNvPr id="6" name="object 6">
              <a:extLst>
                <a:ext uri="{FF2B5EF4-FFF2-40B4-BE49-F238E27FC236}">
                  <a16:creationId xmlns:a16="http://schemas.microsoft.com/office/drawing/2014/main" id="{F87BCE71-B6E4-CECF-CB8E-842241D73431}"/>
                </a:ext>
              </a:extLst>
            </p:cNvPr>
            <p:cNvPicPr/>
            <p:nvPr/>
          </p:nvPicPr>
          <p:blipFill>
            <a:blip r:embed="rId2" cstate="print"/>
            <a:stretch>
              <a:fillRect/>
            </a:stretch>
          </p:blipFill>
          <p:spPr>
            <a:xfrm>
              <a:off x="5899530" y="2331974"/>
              <a:ext cx="130175" cy="248158"/>
            </a:xfrm>
            <a:prstGeom prst="rect">
              <a:avLst/>
            </a:prstGeom>
          </p:spPr>
        </p:pic>
        <p:sp>
          <p:nvSpPr>
            <p:cNvPr id="7" name="object 7">
              <a:extLst>
                <a:ext uri="{FF2B5EF4-FFF2-40B4-BE49-F238E27FC236}">
                  <a16:creationId xmlns:a16="http://schemas.microsoft.com/office/drawing/2014/main" id="{560768B1-900D-BFC3-4F98-C5EEBAFC9B13}"/>
                </a:ext>
              </a:extLst>
            </p:cNvPr>
            <p:cNvSpPr/>
            <p:nvPr/>
          </p:nvSpPr>
          <p:spPr>
            <a:xfrm>
              <a:off x="5563615" y="2323592"/>
              <a:ext cx="399415" cy="461009"/>
            </a:xfrm>
            <a:custGeom>
              <a:avLst/>
              <a:gdLst/>
              <a:ahLst/>
              <a:cxnLst/>
              <a:rect l="l" t="t" r="r" b="b"/>
              <a:pathLst>
                <a:path w="399414" h="461010">
                  <a:moveTo>
                    <a:pt x="183642" y="460883"/>
                  </a:moveTo>
                  <a:lnTo>
                    <a:pt x="145287" y="345567"/>
                  </a:lnTo>
                  <a:lnTo>
                    <a:pt x="399288" y="260985"/>
                  </a:lnTo>
                  <a:lnTo>
                    <a:pt x="322580" y="30607"/>
                  </a:lnTo>
                  <a:lnTo>
                    <a:pt x="68580" y="115188"/>
                  </a:lnTo>
                  <a:lnTo>
                    <a:pt x="30225" y="0"/>
                  </a:lnTo>
                  <a:lnTo>
                    <a:pt x="0" y="266065"/>
                  </a:lnTo>
                  <a:lnTo>
                    <a:pt x="183642" y="460883"/>
                  </a:lnTo>
                  <a:close/>
                </a:path>
              </a:pathLst>
            </a:custGeom>
            <a:ln w="9525">
              <a:solidFill>
                <a:srgbClr val="000000"/>
              </a:solidFill>
            </a:ln>
          </p:spPr>
          <p:txBody>
            <a:bodyPr wrap="square" lIns="0" tIns="0" rIns="0" bIns="0" rtlCol="0"/>
            <a:lstStyle/>
            <a:p>
              <a:endParaRPr/>
            </a:p>
          </p:txBody>
        </p:sp>
        <p:pic>
          <p:nvPicPr>
            <p:cNvPr id="8" name="object 8">
              <a:extLst>
                <a:ext uri="{FF2B5EF4-FFF2-40B4-BE49-F238E27FC236}">
                  <a16:creationId xmlns:a16="http://schemas.microsoft.com/office/drawing/2014/main" id="{7F9E71CC-7170-E80D-928E-285E9C694376}"/>
                </a:ext>
              </a:extLst>
            </p:cNvPr>
            <p:cNvPicPr/>
            <p:nvPr/>
          </p:nvPicPr>
          <p:blipFill>
            <a:blip r:embed="rId3" cstate="print"/>
            <a:stretch>
              <a:fillRect/>
            </a:stretch>
          </p:blipFill>
          <p:spPr>
            <a:xfrm>
              <a:off x="5894768" y="2327211"/>
              <a:ext cx="139700" cy="257683"/>
            </a:xfrm>
            <a:prstGeom prst="rect">
              <a:avLst/>
            </a:prstGeom>
          </p:spPr>
        </p:pic>
      </p:grpSp>
    </p:spTree>
    <p:extLst>
      <p:ext uri="{BB962C8B-B14F-4D97-AF65-F5344CB8AC3E}">
        <p14:creationId xmlns:p14="http://schemas.microsoft.com/office/powerpoint/2010/main" val="2360932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7187AB1-D297-9A01-30E1-5F581B2EDBA3}"/>
              </a:ext>
            </a:extLst>
          </p:cNvPr>
          <p:cNvSpPr>
            <a:spLocks noGrp="1"/>
          </p:cNvSpPr>
          <p:nvPr>
            <p:ph type="sldNum" sz="quarter" idx="12"/>
          </p:nvPr>
        </p:nvSpPr>
        <p:spPr/>
        <p:txBody>
          <a:bodyPr/>
          <a:lstStyle/>
          <a:p>
            <a:fld id="{0E8A14CE-AC49-4B7F-83B5-233075650EE8}" type="slidenum">
              <a:rPr lang="fr-FR" smtClean="0"/>
              <a:t>30</a:t>
            </a:fld>
            <a:endParaRPr lang="fr-FR"/>
          </a:p>
        </p:txBody>
      </p:sp>
      <p:sp>
        <p:nvSpPr>
          <p:cNvPr id="5" name="object 2">
            <a:extLst>
              <a:ext uri="{FF2B5EF4-FFF2-40B4-BE49-F238E27FC236}">
                <a16:creationId xmlns:a16="http://schemas.microsoft.com/office/drawing/2014/main" id="{EF18123C-1CF5-F58B-9180-5B9C1C596B52}"/>
              </a:ext>
            </a:extLst>
          </p:cNvPr>
          <p:cNvSpPr txBox="1">
            <a:spLocks/>
          </p:cNvSpPr>
          <p:nvPr/>
        </p:nvSpPr>
        <p:spPr>
          <a:xfrm>
            <a:off x="-3029382" y="-69743"/>
            <a:ext cx="871468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2400" i="1" kern="0" dirty="0"/>
              <a:t>ML: </a:t>
            </a:r>
            <a:r>
              <a:rPr lang="fr-FR" sz="2400" i="1" kern="0" dirty="0" err="1"/>
              <a:t>Outlier</a:t>
            </a:r>
            <a:r>
              <a:rPr lang="fr-FR" sz="2400" i="1" kern="0" dirty="0"/>
              <a:t> </a:t>
            </a:r>
            <a:r>
              <a:rPr lang="fr-FR" sz="2400" i="1" kern="0" dirty="0" err="1"/>
              <a:t>Analysis</a:t>
            </a:r>
            <a:endParaRPr kumimoji="0" lang="fr-FR" sz="2400" b="1" i="1" u="none" strike="noStrike" kern="0" cap="none" spc="-10" normalizeH="0" baseline="0" noProof="0" dirty="0">
              <a:ln>
                <a:noFill/>
              </a:ln>
              <a:solidFill>
                <a:srgbClr val="3333CC"/>
              </a:solidFill>
              <a:effectLst/>
              <a:uLnTx/>
              <a:uFillTx/>
              <a:latin typeface="Arial"/>
              <a:ea typeface="+mj-ea"/>
              <a:cs typeface="Arial"/>
            </a:endParaRPr>
          </a:p>
        </p:txBody>
      </p:sp>
      <p:sp>
        <p:nvSpPr>
          <p:cNvPr id="6" name="ZoneTexte 5">
            <a:extLst>
              <a:ext uri="{FF2B5EF4-FFF2-40B4-BE49-F238E27FC236}">
                <a16:creationId xmlns:a16="http://schemas.microsoft.com/office/drawing/2014/main" id="{9F578E4F-6B62-E350-9798-0341A5375BA6}"/>
              </a:ext>
            </a:extLst>
          </p:cNvPr>
          <p:cNvSpPr txBox="1"/>
          <p:nvPr/>
        </p:nvSpPr>
        <p:spPr>
          <a:xfrm>
            <a:off x="148975" y="631707"/>
            <a:ext cx="11306710" cy="1384995"/>
          </a:xfrm>
          <a:prstGeom prst="rect">
            <a:avLst/>
          </a:prstGeom>
          <a:noFill/>
        </p:spPr>
        <p:txBody>
          <a:bodyPr wrap="square">
            <a:spAutoFit/>
          </a:bodyPr>
          <a:lstStyle/>
          <a:p>
            <a:pPr marL="285750" indent="-285750" algn="just">
              <a:buFont typeface="Wingdings" panose="05000000000000000000" pitchFamily="2" charset="2"/>
              <a:buChar char="§"/>
            </a:pPr>
            <a:r>
              <a:rPr lang="en-US" sz="2800" dirty="0"/>
              <a:t>Outlier analysis (or Anomaly Detection) is an </a:t>
            </a:r>
            <a:r>
              <a:rPr lang="en-US" sz="2800" b="1" dirty="0"/>
              <a:t>unsupervised learning </a:t>
            </a:r>
            <a:r>
              <a:rPr lang="en-US" sz="2800" dirty="0"/>
              <a:t>process that identifies data points that are significantly different from the rest of the dataset.</a:t>
            </a:r>
            <a:endParaRPr lang="en-US" sz="2600" dirty="0"/>
          </a:p>
        </p:txBody>
      </p:sp>
      <p:pic>
        <p:nvPicPr>
          <p:cNvPr id="7" name="object 8">
            <a:extLst>
              <a:ext uri="{FF2B5EF4-FFF2-40B4-BE49-F238E27FC236}">
                <a16:creationId xmlns:a16="http://schemas.microsoft.com/office/drawing/2014/main" id="{8AF1D10B-B6C1-15E7-99E6-B5C6C538487F}"/>
              </a:ext>
            </a:extLst>
          </p:cNvPr>
          <p:cNvPicPr/>
          <p:nvPr/>
        </p:nvPicPr>
        <p:blipFill>
          <a:blip r:embed="rId2" cstate="print"/>
          <a:stretch>
            <a:fillRect/>
          </a:stretch>
        </p:blipFill>
        <p:spPr>
          <a:xfrm>
            <a:off x="586380" y="2708682"/>
            <a:ext cx="4170554" cy="2955688"/>
          </a:xfrm>
          <a:prstGeom prst="rect">
            <a:avLst/>
          </a:prstGeom>
        </p:spPr>
      </p:pic>
      <p:pic>
        <p:nvPicPr>
          <p:cNvPr id="9" name="Image 8">
            <a:extLst>
              <a:ext uri="{FF2B5EF4-FFF2-40B4-BE49-F238E27FC236}">
                <a16:creationId xmlns:a16="http://schemas.microsoft.com/office/drawing/2014/main" id="{6F39F754-2ACB-2D89-CE2C-FCA0A7360F30}"/>
              </a:ext>
            </a:extLst>
          </p:cNvPr>
          <p:cNvPicPr>
            <a:picLocks noChangeAspect="1"/>
          </p:cNvPicPr>
          <p:nvPr/>
        </p:nvPicPr>
        <p:blipFill>
          <a:blip r:embed="rId3"/>
          <a:srcRect l="2138" t="4176" r="-2138" b="-1695"/>
          <a:stretch>
            <a:fillRect/>
          </a:stretch>
        </p:blipFill>
        <p:spPr>
          <a:xfrm>
            <a:off x="6447890" y="2547759"/>
            <a:ext cx="4325420" cy="2955688"/>
          </a:xfrm>
          <a:prstGeom prst="rect">
            <a:avLst/>
          </a:prstGeom>
        </p:spPr>
      </p:pic>
    </p:spTree>
    <p:extLst>
      <p:ext uri="{BB962C8B-B14F-4D97-AF65-F5344CB8AC3E}">
        <p14:creationId xmlns:p14="http://schemas.microsoft.com/office/powerpoint/2010/main" val="1194938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D6BAC-83BF-37B9-5D25-81D66329BF19}"/>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9C80ED7F-4B12-AB99-786C-3273B4590BCF}"/>
              </a:ext>
            </a:extLst>
          </p:cNvPr>
          <p:cNvSpPr>
            <a:spLocks noGrp="1"/>
          </p:cNvSpPr>
          <p:nvPr>
            <p:ph type="sldNum" sz="quarter" idx="12"/>
          </p:nvPr>
        </p:nvSpPr>
        <p:spPr/>
        <p:txBody>
          <a:bodyPr/>
          <a:lstStyle/>
          <a:p>
            <a:fld id="{0E8A14CE-AC49-4B7F-83B5-233075650EE8}" type="slidenum">
              <a:rPr lang="fr-FR" smtClean="0"/>
              <a:t>31</a:t>
            </a:fld>
            <a:endParaRPr lang="fr-FR"/>
          </a:p>
        </p:txBody>
      </p:sp>
      <p:sp>
        <p:nvSpPr>
          <p:cNvPr id="5" name="object 3">
            <a:extLst>
              <a:ext uri="{FF2B5EF4-FFF2-40B4-BE49-F238E27FC236}">
                <a16:creationId xmlns:a16="http://schemas.microsoft.com/office/drawing/2014/main" id="{0C00431F-42DA-CDF8-67BC-7262A1EFCF20}"/>
              </a:ext>
            </a:extLst>
          </p:cNvPr>
          <p:cNvSpPr txBox="1"/>
          <p:nvPr/>
        </p:nvSpPr>
        <p:spPr>
          <a:xfrm>
            <a:off x="3341516" y="614597"/>
            <a:ext cx="5690870" cy="6413935"/>
          </a:xfrm>
          <a:prstGeom prst="rect">
            <a:avLst/>
          </a:prstGeom>
        </p:spPr>
        <p:txBody>
          <a:bodyPr vert="horz" wrap="square" lIns="0" tIns="12065" rIns="0" bIns="0" rtlCol="0">
            <a:spAutoFit/>
          </a:bodyPr>
          <a:lstStyle/>
          <a:p>
            <a:pPr marL="12700">
              <a:spcBef>
                <a:spcPts val="95"/>
              </a:spcBef>
            </a:pPr>
            <a:r>
              <a:rPr sz="2200" b="1" dirty="0">
                <a:latin typeface="Marlett"/>
                <a:cs typeface="Times New Roman" panose="02020603050405020304" pitchFamily="18" charset="0"/>
              </a:rPr>
              <a:t></a:t>
            </a:r>
            <a:r>
              <a:rPr sz="2200" b="1" spc="-95" dirty="0">
                <a:latin typeface="Times New Roman"/>
                <a:cs typeface="Times New Roman"/>
              </a:rPr>
              <a:t> </a:t>
            </a:r>
            <a:r>
              <a:rPr lang="fr-FR" sz="2600" b="1" dirty="0" err="1">
                <a:latin typeface="Times New Roman" panose="02020603050405020304" pitchFamily="18" charset="0"/>
                <a:cs typeface="Times New Roman" panose="02020603050405020304" pitchFamily="18" charset="0"/>
              </a:rPr>
              <a:t>What</a:t>
            </a:r>
            <a:r>
              <a:rPr lang="fr-FR" sz="2600" b="1" dirty="0">
                <a:latin typeface="Times New Roman" panose="02020603050405020304" pitchFamily="18" charset="0"/>
                <a:cs typeface="Times New Roman" panose="02020603050405020304" pitchFamily="18" charset="0"/>
              </a:rPr>
              <a:t> </a:t>
            </a:r>
            <a:r>
              <a:rPr lang="fr-FR" sz="2600" b="1" dirty="0" err="1">
                <a:latin typeface="Times New Roman" panose="02020603050405020304" pitchFamily="18" charset="0"/>
                <a:cs typeface="Times New Roman" panose="02020603050405020304" pitchFamily="18" charset="0"/>
              </a:rPr>
              <a:t>is</a:t>
            </a:r>
            <a:r>
              <a:rPr lang="fr-FR" sz="2600" b="1" dirty="0">
                <a:latin typeface="Times New Roman" panose="02020603050405020304" pitchFamily="18" charset="0"/>
                <a:cs typeface="Times New Roman" panose="02020603050405020304" pitchFamily="18" charset="0"/>
              </a:rPr>
              <a:t> Data Mining ? </a:t>
            </a:r>
          </a:p>
          <a:p>
            <a:pPr>
              <a:lnSpc>
                <a:spcPct val="100000"/>
              </a:lnSpc>
              <a:spcBef>
                <a:spcPts val="635"/>
              </a:spcBef>
            </a:pPr>
            <a:endParaRPr sz="2200" b="1" dirty="0">
              <a:latin typeface="Times New Roman"/>
              <a:cs typeface="Times New Roman"/>
            </a:endParaRPr>
          </a:p>
          <a:p>
            <a:pPr marL="12700">
              <a:spcBef>
                <a:spcPts val="5"/>
              </a:spcBef>
            </a:pPr>
            <a:r>
              <a:rPr sz="2200" b="1" dirty="0">
                <a:latin typeface="Marlett"/>
                <a:cs typeface="Times New Roman" panose="02020603050405020304" pitchFamily="18" charset="0"/>
              </a:rPr>
              <a:t></a:t>
            </a:r>
            <a:r>
              <a:rPr sz="2200" b="1" spc="-95" dirty="0">
                <a:latin typeface="Times New Roman"/>
                <a:cs typeface="Times New Roman"/>
              </a:rPr>
              <a:t> </a:t>
            </a:r>
            <a:r>
              <a:rPr lang="fr-FR" sz="2600" b="1" dirty="0" err="1">
                <a:latin typeface="Times New Roman" panose="02020603050405020304" pitchFamily="18" charset="0"/>
                <a:cs typeface="Times New Roman" panose="02020603050405020304" pitchFamily="18" charset="0"/>
              </a:rPr>
              <a:t>What</a:t>
            </a:r>
            <a:r>
              <a:rPr lang="fr-FR" sz="2600" b="1" dirty="0">
                <a:latin typeface="Times New Roman" panose="02020603050405020304" pitchFamily="18" charset="0"/>
                <a:cs typeface="Times New Roman" panose="02020603050405020304" pitchFamily="18" charset="0"/>
              </a:rPr>
              <a:t> </a:t>
            </a:r>
            <a:r>
              <a:rPr lang="fr-FR" sz="2600" b="1" dirty="0" err="1">
                <a:latin typeface="Times New Roman" panose="02020603050405020304" pitchFamily="18" charset="0"/>
                <a:cs typeface="Times New Roman" panose="02020603050405020304" pitchFamily="18" charset="0"/>
              </a:rPr>
              <a:t>is</a:t>
            </a:r>
            <a:r>
              <a:rPr lang="fr-FR" sz="2600" b="1" dirty="0">
                <a:latin typeface="Times New Roman" panose="02020603050405020304" pitchFamily="18" charset="0"/>
                <a:cs typeface="Times New Roman" panose="02020603050405020304" pitchFamily="18" charset="0"/>
              </a:rPr>
              <a:t> Machine Learning ? </a:t>
            </a:r>
          </a:p>
          <a:p>
            <a:pPr>
              <a:lnSpc>
                <a:spcPct val="100000"/>
              </a:lnSpc>
              <a:spcBef>
                <a:spcPts val="640"/>
              </a:spcBef>
            </a:pPr>
            <a:endParaRPr sz="2200" b="1" dirty="0">
              <a:latin typeface="Times New Roman"/>
              <a:cs typeface="Times New Roman"/>
            </a:endParaRPr>
          </a:p>
          <a:p>
            <a:pPr marL="12700"/>
            <a:r>
              <a:rPr sz="2200" b="1" dirty="0">
                <a:latin typeface="Marlett"/>
                <a:cs typeface="Times New Roman" panose="02020603050405020304" pitchFamily="18" charset="0"/>
              </a:rPr>
              <a:t></a:t>
            </a:r>
            <a:r>
              <a:rPr sz="2200" b="1" spc="-80" dirty="0">
                <a:latin typeface="Times New Roman"/>
                <a:cs typeface="Times New Roman"/>
              </a:rPr>
              <a:t> </a:t>
            </a:r>
            <a:r>
              <a:rPr lang="fr-FR" sz="2600" b="1" dirty="0">
                <a:latin typeface="Times New Roman" panose="02020603050405020304" pitchFamily="18" charset="0"/>
                <a:cs typeface="Times New Roman" panose="02020603050405020304" pitchFamily="18" charset="0"/>
              </a:rPr>
              <a:t>KDD Process</a:t>
            </a:r>
          </a:p>
          <a:p>
            <a:pPr>
              <a:lnSpc>
                <a:spcPct val="100000"/>
              </a:lnSpc>
              <a:spcBef>
                <a:spcPts val="635"/>
              </a:spcBef>
            </a:pPr>
            <a:endParaRPr sz="2200" b="1" dirty="0">
              <a:latin typeface="Times New Roman"/>
              <a:cs typeface="Times New Roman"/>
            </a:endParaRPr>
          </a:p>
          <a:p>
            <a:pPr marL="12700">
              <a:lnSpc>
                <a:spcPct val="100000"/>
              </a:lnSpc>
            </a:pPr>
            <a:r>
              <a:rPr sz="2200" b="1" dirty="0">
                <a:latin typeface="Marlett"/>
                <a:cs typeface="Times New Roman" panose="02020603050405020304" pitchFamily="18" charset="0"/>
              </a:rPr>
              <a:t></a:t>
            </a:r>
            <a:r>
              <a:rPr sz="2200" b="1" spc="-110" dirty="0">
                <a:latin typeface="Times New Roman"/>
                <a:cs typeface="Times New Roman"/>
              </a:rPr>
              <a:t> </a:t>
            </a:r>
            <a:r>
              <a:rPr lang="fr-FR" sz="2600" b="1" dirty="0">
                <a:latin typeface="Times New Roman" panose="02020603050405020304" pitchFamily="18" charset="0"/>
                <a:cs typeface="Times New Roman" panose="02020603050405020304" pitchFamily="18" charset="0"/>
              </a:rPr>
              <a:t>Database</a:t>
            </a:r>
          </a:p>
          <a:p>
            <a:pPr marL="12700"/>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r>
              <a:rPr lang="fr-FR" sz="2600" b="1" dirty="0">
                <a:latin typeface="Times New Roman" panose="02020603050405020304" pitchFamily="18" charset="0"/>
                <a:cs typeface="Times New Roman" panose="02020603050405020304" pitchFamily="18" charset="0"/>
              </a:rPr>
              <a:t>Basic </a:t>
            </a:r>
            <a:r>
              <a:rPr lang="fr-FR" sz="2600" b="1" dirty="0" err="1">
                <a:latin typeface="Times New Roman" panose="02020603050405020304" pitchFamily="18" charset="0"/>
                <a:cs typeface="Times New Roman" panose="02020603050405020304" pitchFamily="18" charset="0"/>
              </a:rPr>
              <a:t>Statistical</a:t>
            </a:r>
            <a:r>
              <a:rPr lang="fr-FR" sz="2600" b="1" dirty="0">
                <a:latin typeface="Times New Roman" panose="02020603050405020304" pitchFamily="18" charset="0"/>
                <a:cs typeface="Times New Roman" panose="02020603050405020304" pitchFamily="18" charset="0"/>
              </a:rPr>
              <a:t> Description of Data</a:t>
            </a:r>
          </a:p>
          <a:p>
            <a:pPr marL="469900" indent="-457200">
              <a:buFont typeface="Marlett" pitchFamily="2" charset="2"/>
              <a:buChar char="i"/>
            </a:pPr>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r>
              <a:rPr lang="fr-FR" sz="2600" b="1" dirty="0">
                <a:latin typeface="Times New Roman" panose="02020603050405020304" pitchFamily="18" charset="0"/>
                <a:cs typeface="Times New Roman" panose="02020603050405020304" pitchFamily="18" charset="0"/>
              </a:rPr>
              <a:t>Data Mining </a:t>
            </a:r>
            <a:r>
              <a:rPr lang="fr-FR" sz="2600" b="1" dirty="0" err="1">
                <a:latin typeface="Times New Roman" panose="02020603050405020304" pitchFamily="18" charset="0"/>
                <a:cs typeface="Times New Roman" panose="02020603050405020304" pitchFamily="18" charset="0"/>
              </a:rPr>
              <a:t>Resources</a:t>
            </a:r>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endParaRPr lang="fr-FR" sz="2600" b="1" dirty="0">
              <a:latin typeface="Times New Roman" panose="02020603050405020304" pitchFamily="18" charset="0"/>
              <a:cs typeface="Times New Roman" panose="02020603050405020304" pitchFamily="18" charset="0"/>
            </a:endParaRPr>
          </a:p>
          <a:p>
            <a:pPr marL="12700"/>
            <a:endParaRPr lang="fr-FR" sz="2600" b="1" dirty="0">
              <a:latin typeface="Times New Roman" panose="02020603050405020304" pitchFamily="18" charset="0"/>
              <a:cs typeface="Times New Roman" panose="02020603050405020304" pitchFamily="18" charset="0"/>
            </a:endParaRPr>
          </a:p>
          <a:p>
            <a:pPr marL="12700">
              <a:lnSpc>
                <a:spcPct val="100000"/>
              </a:lnSpc>
            </a:pPr>
            <a:endParaRPr sz="2600" dirty="0">
              <a:latin typeface="Times New Roman" panose="02020603050405020304" pitchFamily="18" charset="0"/>
              <a:cs typeface="Times New Roman" panose="02020603050405020304" pitchFamily="18" charset="0"/>
            </a:endParaRPr>
          </a:p>
          <a:p>
            <a:pPr>
              <a:lnSpc>
                <a:spcPct val="100000"/>
              </a:lnSpc>
              <a:spcBef>
                <a:spcPts val="640"/>
              </a:spcBef>
            </a:pPr>
            <a:endParaRPr sz="2200" dirty="0">
              <a:latin typeface="Times New Roman"/>
              <a:cs typeface="Times New Roman"/>
            </a:endParaRPr>
          </a:p>
          <a:p>
            <a:pPr marL="12700">
              <a:lnSpc>
                <a:spcPct val="100000"/>
              </a:lnSpc>
            </a:pPr>
            <a:endParaRPr sz="2200" dirty="0">
              <a:latin typeface="Times New Roman"/>
              <a:cs typeface="Times New Roman"/>
            </a:endParaRPr>
          </a:p>
        </p:txBody>
      </p:sp>
      <p:grpSp>
        <p:nvGrpSpPr>
          <p:cNvPr id="9" name="object 4">
            <a:extLst>
              <a:ext uri="{FF2B5EF4-FFF2-40B4-BE49-F238E27FC236}">
                <a16:creationId xmlns:a16="http://schemas.microsoft.com/office/drawing/2014/main" id="{95E0F99B-E00A-4C93-B9C7-4908D242FA8F}"/>
              </a:ext>
            </a:extLst>
          </p:cNvPr>
          <p:cNvGrpSpPr/>
          <p:nvPr/>
        </p:nvGrpSpPr>
        <p:grpSpPr>
          <a:xfrm>
            <a:off x="5711336" y="2309833"/>
            <a:ext cx="475615" cy="470534"/>
            <a:chOff x="5558853" y="2318829"/>
            <a:chExt cx="475615" cy="470534"/>
          </a:xfrm>
        </p:grpSpPr>
        <p:sp>
          <p:nvSpPr>
            <p:cNvPr id="10" name="object 5">
              <a:extLst>
                <a:ext uri="{FF2B5EF4-FFF2-40B4-BE49-F238E27FC236}">
                  <a16:creationId xmlns:a16="http://schemas.microsoft.com/office/drawing/2014/main" id="{C4F88D6E-4C64-64FA-193D-AEACC6741B8D}"/>
                </a:ext>
              </a:extLst>
            </p:cNvPr>
            <p:cNvSpPr/>
            <p:nvPr/>
          </p:nvSpPr>
          <p:spPr>
            <a:xfrm>
              <a:off x="5563615" y="2323592"/>
              <a:ext cx="399415" cy="461009"/>
            </a:xfrm>
            <a:custGeom>
              <a:avLst/>
              <a:gdLst/>
              <a:ahLst/>
              <a:cxnLst/>
              <a:rect l="l" t="t" r="r" b="b"/>
              <a:pathLst>
                <a:path w="399414" h="461010">
                  <a:moveTo>
                    <a:pt x="30225" y="0"/>
                  </a:moveTo>
                  <a:lnTo>
                    <a:pt x="0" y="266065"/>
                  </a:lnTo>
                  <a:lnTo>
                    <a:pt x="183642" y="460883"/>
                  </a:lnTo>
                  <a:lnTo>
                    <a:pt x="145287" y="345567"/>
                  </a:lnTo>
                  <a:lnTo>
                    <a:pt x="399288" y="260985"/>
                  </a:lnTo>
                  <a:lnTo>
                    <a:pt x="322580" y="30607"/>
                  </a:lnTo>
                  <a:lnTo>
                    <a:pt x="68580" y="115188"/>
                  </a:lnTo>
                  <a:lnTo>
                    <a:pt x="30225" y="0"/>
                  </a:lnTo>
                  <a:close/>
                </a:path>
              </a:pathLst>
            </a:custGeom>
            <a:solidFill>
              <a:srgbClr val="FFCC99"/>
            </a:solidFill>
          </p:spPr>
          <p:txBody>
            <a:bodyPr wrap="square" lIns="0" tIns="0" rIns="0" bIns="0" rtlCol="0"/>
            <a:lstStyle/>
            <a:p>
              <a:endParaRPr/>
            </a:p>
          </p:txBody>
        </p:sp>
        <p:pic>
          <p:nvPicPr>
            <p:cNvPr id="11" name="object 6">
              <a:extLst>
                <a:ext uri="{FF2B5EF4-FFF2-40B4-BE49-F238E27FC236}">
                  <a16:creationId xmlns:a16="http://schemas.microsoft.com/office/drawing/2014/main" id="{B207C464-F04F-D50D-CB23-C276B820552C}"/>
                </a:ext>
              </a:extLst>
            </p:cNvPr>
            <p:cNvPicPr/>
            <p:nvPr/>
          </p:nvPicPr>
          <p:blipFill>
            <a:blip r:embed="rId2" cstate="print"/>
            <a:stretch>
              <a:fillRect/>
            </a:stretch>
          </p:blipFill>
          <p:spPr>
            <a:xfrm>
              <a:off x="5899530" y="2331974"/>
              <a:ext cx="130175" cy="248158"/>
            </a:xfrm>
            <a:prstGeom prst="rect">
              <a:avLst/>
            </a:prstGeom>
          </p:spPr>
        </p:pic>
        <p:sp>
          <p:nvSpPr>
            <p:cNvPr id="12" name="object 7">
              <a:extLst>
                <a:ext uri="{FF2B5EF4-FFF2-40B4-BE49-F238E27FC236}">
                  <a16:creationId xmlns:a16="http://schemas.microsoft.com/office/drawing/2014/main" id="{7634AB88-517A-B094-85DF-38C4832EC24F}"/>
                </a:ext>
              </a:extLst>
            </p:cNvPr>
            <p:cNvSpPr/>
            <p:nvPr/>
          </p:nvSpPr>
          <p:spPr>
            <a:xfrm>
              <a:off x="5563615" y="2323592"/>
              <a:ext cx="399415" cy="461009"/>
            </a:xfrm>
            <a:custGeom>
              <a:avLst/>
              <a:gdLst/>
              <a:ahLst/>
              <a:cxnLst/>
              <a:rect l="l" t="t" r="r" b="b"/>
              <a:pathLst>
                <a:path w="399414" h="461010">
                  <a:moveTo>
                    <a:pt x="183642" y="460883"/>
                  </a:moveTo>
                  <a:lnTo>
                    <a:pt x="145287" y="345567"/>
                  </a:lnTo>
                  <a:lnTo>
                    <a:pt x="399288" y="260985"/>
                  </a:lnTo>
                  <a:lnTo>
                    <a:pt x="322580" y="30607"/>
                  </a:lnTo>
                  <a:lnTo>
                    <a:pt x="68580" y="115188"/>
                  </a:lnTo>
                  <a:lnTo>
                    <a:pt x="30225" y="0"/>
                  </a:lnTo>
                  <a:lnTo>
                    <a:pt x="0" y="266065"/>
                  </a:lnTo>
                  <a:lnTo>
                    <a:pt x="183642" y="460883"/>
                  </a:lnTo>
                  <a:close/>
                </a:path>
              </a:pathLst>
            </a:custGeom>
            <a:ln w="9525">
              <a:solidFill>
                <a:srgbClr val="000000"/>
              </a:solidFill>
            </a:ln>
          </p:spPr>
          <p:txBody>
            <a:bodyPr wrap="square" lIns="0" tIns="0" rIns="0" bIns="0" rtlCol="0"/>
            <a:lstStyle/>
            <a:p>
              <a:endParaRPr/>
            </a:p>
          </p:txBody>
        </p:sp>
        <p:pic>
          <p:nvPicPr>
            <p:cNvPr id="13" name="object 8">
              <a:extLst>
                <a:ext uri="{FF2B5EF4-FFF2-40B4-BE49-F238E27FC236}">
                  <a16:creationId xmlns:a16="http://schemas.microsoft.com/office/drawing/2014/main" id="{DA0636C6-7932-EAED-9EDB-18EBF73AF9CE}"/>
                </a:ext>
              </a:extLst>
            </p:cNvPr>
            <p:cNvPicPr/>
            <p:nvPr/>
          </p:nvPicPr>
          <p:blipFill>
            <a:blip r:embed="rId3" cstate="print"/>
            <a:stretch>
              <a:fillRect/>
            </a:stretch>
          </p:blipFill>
          <p:spPr>
            <a:xfrm>
              <a:off x="5894768" y="2327211"/>
              <a:ext cx="139700" cy="257683"/>
            </a:xfrm>
            <a:prstGeom prst="rect">
              <a:avLst/>
            </a:prstGeom>
          </p:spPr>
        </p:pic>
      </p:grpSp>
    </p:spTree>
    <p:extLst>
      <p:ext uri="{BB962C8B-B14F-4D97-AF65-F5344CB8AC3E}">
        <p14:creationId xmlns:p14="http://schemas.microsoft.com/office/powerpoint/2010/main" val="2750739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C3E72-25BB-4DF5-52C7-380F7EE8B826}"/>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2EBCEDB4-643F-4E83-68B5-681EDF880D8F}"/>
              </a:ext>
            </a:extLst>
          </p:cNvPr>
          <p:cNvSpPr txBox="1">
            <a:spLocks/>
          </p:cNvSpPr>
          <p:nvPr/>
        </p:nvSpPr>
        <p:spPr>
          <a:xfrm>
            <a:off x="-3029382" y="-69743"/>
            <a:ext cx="871468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2400" i="1" kern="0" dirty="0"/>
              <a:t>KDD Process</a:t>
            </a:r>
            <a:endParaRPr kumimoji="0" lang="fr-FR" sz="2400" b="1" i="1" u="none" strike="noStrike" kern="0" cap="none" spc="-10" normalizeH="0" baseline="0" noProof="0" dirty="0">
              <a:ln>
                <a:noFill/>
              </a:ln>
              <a:solidFill>
                <a:srgbClr val="3333CC"/>
              </a:solidFill>
              <a:effectLst/>
              <a:uLnTx/>
              <a:uFillTx/>
              <a:latin typeface="Arial"/>
              <a:ea typeface="+mj-ea"/>
              <a:cs typeface="Arial"/>
            </a:endParaRPr>
          </a:p>
        </p:txBody>
      </p:sp>
      <p:pic>
        <p:nvPicPr>
          <p:cNvPr id="6" name="Image 5">
            <a:extLst>
              <a:ext uri="{FF2B5EF4-FFF2-40B4-BE49-F238E27FC236}">
                <a16:creationId xmlns:a16="http://schemas.microsoft.com/office/drawing/2014/main" id="{F8421AE9-6108-BB94-5FEE-62CF21651C75}"/>
              </a:ext>
            </a:extLst>
          </p:cNvPr>
          <p:cNvPicPr>
            <a:picLocks noChangeAspect="1"/>
          </p:cNvPicPr>
          <p:nvPr/>
        </p:nvPicPr>
        <p:blipFill>
          <a:blip r:embed="rId2"/>
          <a:stretch>
            <a:fillRect/>
          </a:stretch>
        </p:blipFill>
        <p:spPr>
          <a:xfrm>
            <a:off x="5890659" y="312413"/>
            <a:ext cx="6198669" cy="6131293"/>
          </a:xfrm>
          <a:prstGeom prst="rect">
            <a:avLst/>
          </a:prstGeom>
        </p:spPr>
      </p:pic>
      <p:sp>
        <p:nvSpPr>
          <p:cNvPr id="7" name="ZoneTexte 6">
            <a:extLst>
              <a:ext uri="{FF2B5EF4-FFF2-40B4-BE49-F238E27FC236}">
                <a16:creationId xmlns:a16="http://schemas.microsoft.com/office/drawing/2014/main" id="{10587A61-D2FD-A07A-4E8E-68FBA7E2D866}"/>
              </a:ext>
            </a:extLst>
          </p:cNvPr>
          <p:cNvSpPr txBox="1"/>
          <p:nvPr/>
        </p:nvSpPr>
        <p:spPr>
          <a:xfrm>
            <a:off x="83869" y="414294"/>
            <a:ext cx="11613580" cy="6555641"/>
          </a:xfrm>
          <a:prstGeom prst="rect">
            <a:avLst/>
          </a:prstGeom>
          <a:noFill/>
        </p:spPr>
        <p:txBody>
          <a:bodyPr wrap="square" rtlCol="0">
            <a:spAutoFit/>
          </a:bodyPr>
          <a:lstStyle/>
          <a:p>
            <a:pPr marL="285750" indent="-285750" algn="just">
              <a:buFont typeface="Wingdings" panose="05000000000000000000" pitchFamily="2" charset="2"/>
              <a:buChar char="§"/>
            </a:pPr>
            <a:r>
              <a:rPr lang="en-US" sz="2000" b="1" dirty="0"/>
              <a:t>Databases:  </a:t>
            </a:r>
            <a:r>
              <a:rPr lang="en-US" sz="2000" dirty="0"/>
              <a:t>raw data provided from multiple sources</a:t>
            </a:r>
          </a:p>
          <a:p>
            <a:pPr marL="285750" indent="-285750" algn="just">
              <a:buFont typeface="Wingdings" panose="05000000000000000000" pitchFamily="2" charset="2"/>
              <a:buChar char="§"/>
            </a:pPr>
            <a:endParaRPr lang="en-US" sz="2000" dirty="0"/>
          </a:p>
          <a:p>
            <a:pPr marL="285750" indent="-285750" algn="just">
              <a:buFont typeface="Wingdings" panose="05000000000000000000" pitchFamily="2" charset="2"/>
              <a:buChar char="§"/>
            </a:pPr>
            <a:r>
              <a:rPr lang="en-US" sz="2000" b="1" dirty="0"/>
              <a:t>Data Cleaning: </a:t>
            </a:r>
            <a:r>
              <a:rPr lang="en-US" sz="2000" dirty="0"/>
              <a:t>errors and </a:t>
            </a:r>
            <a:r>
              <a:rPr lang="fr-FR" sz="2000" b="0" i="0" dirty="0" err="1">
                <a:solidFill>
                  <a:srgbClr val="111111"/>
                </a:solidFill>
                <a:effectLst/>
                <a:latin typeface="Roboto" panose="02000000000000000000" pitchFamily="2" charset="0"/>
              </a:rPr>
              <a:t>inconsistencies</a:t>
            </a:r>
            <a:r>
              <a:rPr lang="en-US" sz="2000" dirty="0"/>
              <a:t> are detected and corrected</a:t>
            </a:r>
          </a:p>
          <a:p>
            <a:pPr marL="285750" indent="-285750" algn="just">
              <a:buFont typeface="Wingdings" panose="05000000000000000000" pitchFamily="2" charset="2"/>
              <a:buChar char="§"/>
            </a:pPr>
            <a:endParaRPr lang="en-US" sz="2000" b="1" dirty="0"/>
          </a:p>
          <a:p>
            <a:pPr marL="285750" indent="-285750" algn="just">
              <a:buFont typeface="Wingdings" panose="05000000000000000000" pitchFamily="2" charset="2"/>
              <a:buChar char="§"/>
            </a:pPr>
            <a:r>
              <a:rPr lang="en-US" sz="2000" b="1" dirty="0"/>
              <a:t>Data Integration: </a:t>
            </a:r>
            <a:r>
              <a:rPr lang="en-US" sz="2000" dirty="0"/>
              <a:t>data from different sources are </a:t>
            </a:r>
          </a:p>
          <a:p>
            <a:pPr algn="just"/>
            <a:r>
              <a:rPr lang="en-US" sz="2000" dirty="0"/>
              <a:t>      combined into a single and unified view</a:t>
            </a:r>
          </a:p>
          <a:p>
            <a:pPr algn="just"/>
            <a:endParaRPr lang="en-US" sz="2000" dirty="0"/>
          </a:p>
          <a:p>
            <a:pPr marL="285750" indent="-285750" algn="just">
              <a:buFont typeface="Wingdings" panose="05000000000000000000" pitchFamily="2" charset="2"/>
              <a:buChar char="§"/>
            </a:pPr>
            <a:r>
              <a:rPr lang="en-US" sz="2000" b="1" dirty="0"/>
              <a:t>Data Warehouse: </a:t>
            </a:r>
            <a:r>
              <a:rPr lang="en-US" sz="2000" dirty="0"/>
              <a:t>integrated data are stored </a:t>
            </a:r>
          </a:p>
          <a:p>
            <a:pPr algn="just"/>
            <a:r>
              <a:rPr lang="en-US" sz="2000" dirty="0"/>
              <a:t>     in a centralized repository for analysis</a:t>
            </a:r>
          </a:p>
          <a:p>
            <a:pPr algn="just"/>
            <a:endParaRPr lang="en-US" sz="2000" dirty="0"/>
          </a:p>
          <a:p>
            <a:pPr marL="285750" indent="-285750" algn="just">
              <a:buFont typeface="Wingdings" panose="05000000000000000000" pitchFamily="2" charset="2"/>
              <a:buChar char="§"/>
            </a:pPr>
            <a:r>
              <a:rPr lang="en-US" sz="2000" b="1" dirty="0">
                <a:solidFill>
                  <a:srgbClr val="0F1115"/>
                </a:solidFill>
                <a:effectLst/>
              </a:rPr>
              <a:t>Selection: </a:t>
            </a:r>
            <a:r>
              <a:rPr lang="en-US" sz="2000" dirty="0"/>
              <a:t>relevant data are retrieved from </a:t>
            </a:r>
          </a:p>
          <a:p>
            <a:pPr algn="just"/>
            <a:r>
              <a:rPr lang="en-US" sz="2000" dirty="0"/>
              <a:t>     the data warehouse for specific analysis</a:t>
            </a:r>
          </a:p>
          <a:p>
            <a:pPr algn="just"/>
            <a:endParaRPr lang="en-US" sz="2000" dirty="0"/>
          </a:p>
          <a:p>
            <a:pPr marL="285750" indent="-285750" algn="just">
              <a:buFont typeface="Wingdings" panose="05000000000000000000" pitchFamily="2" charset="2"/>
              <a:buChar char="§"/>
            </a:pPr>
            <a:r>
              <a:rPr lang="en-US" sz="2000" b="1" dirty="0">
                <a:solidFill>
                  <a:srgbClr val="0F1115"/>
                </a:solidFill>
              </a:rPr>
              <a:t>DM &amp; ML</a:t>
            </a:r>
            <a:r>
              <a:rPr lang="en-US" sz="2000" b="1" dirty="0">
                <a:solidFill>
                  <a:srgbClr val="0F1115"/>
                </a:solidFill>
                <a:effectLst/>
              </a:rPr>
              <a:t>: </a:t>
            </a:r>
            <a:r>
              <a:rPr lang="en-US" sz="2000" dirty="0"/>
              <a:t>ML techniques</a:t>
            </a:r>
          </a:p>
          <a:p>
            <a:pPr algn="just"/>
            <a:r>
              <a:rPr lang="en-US" sz="2000" dirty="0"/>
              <a:t>     are applied to discover patterns</a:t>
            </a:r>
          </a:p>
          <a:p>
            <a:pPr algn="just"/>
            <a:endParaRPr lang="en-US" sz="2000" dirty="0"/>
          </a:p>
          <a:p>
            <a:pPr marL="285750" indent="-285750" algn="just">
              <a:buFont typeface="Wingdings" panose="05000000000000000000" pitchFamily="2" charset="2"/>
              <a:buChar char="§"/>
            </a:pPr>
            <a:r>
              <a:rPr lang="en-US" sz="2000" b="1" dirty="0">
                <a:solidFill>
                  <a:srgbClr val="0F1115"/>
                </a:solidFill>
                <a:effectLst/>
              </a:rPr>
              <a:t>Pattern Evaluation: </a:t>
            </a:r>
            <a:r>
              <a:rPr lang="en-US" sz="2000" dirty="0"/>
              <a:t>discovered patterns </a:t>
            </a:r>
          </a:p>
          <a:p>
            <a:pPr algn="just"/>
            <a:r>
              <a:rPr lang="en-US" sz="2000" dirty="0"/>
              <a:t>    are assessed for their usefulness and validity</a:t>
            </a:r>
          </a:p>
          <a:p>
            <a:pPr algn="just"/>
            <a:endParaRPr lang="en-US" sz="2000" dirty="0"/>
          </a:p>
          <a:p>
            <a:pPr marL="285750" indent="-285750" algn="just">
              <a:buFont typeface="Wingdings" panose="05000000000000000000" pitchFamily="2" charset="2"/>
              <a:buChar char="§"/>
            </a:pPr>
            <a:r>
              <a:rPr lang="en-US" sz="2000" b="1" dirty="0">
                <a:solidFill>
                  <a:srgbClr val="0F1115"/>
                </a:solidFill>
              </a:rPr>
              <a:t>Knowledge</a:t>
            </a:r>
            <a:r>
              <a:rPr lang="en-US" sz="2000" b="1" dirty="0">
                <a:solidFill>
                  <a:srgbClr val="0F1115"/>
                </a:solidFill>
                <a:effectLst/>
              </a:rPr>
              <a:t>: </a:t>
            </a:r>
            <a:r>
              <a:rPr lang="en-US" sz="2000" dirty="0"/>
              <a:t>valuable insights and actionable</a:t>
            </a:r>
          </a:p>
          <a:p>
            <a:pPr algn="just"/>
            <a:r>
              <a:rPr lang="en-US" sz="2000" dirty="0"/>
              <a:t>     knowledge are extracted for decision-making</a:t>
            </a:r>
            <a:endParaRPr lang="fr-FR" sz="2000" dirty="0"/>
          </a:p>
        </p:txBody>
      </p:sp>
      <p:sp>
        <p:nvSpPr>
          <p:cNvPr id="8" name="Espace réservé du numéro de diapositive 16">
            <a:extLst>
              <a:ext uri="{FF2B5EF4-FFF2-40B4-BE49-F238E27FC236}">
                <a16:creationId xmlns:a16="http://schemas.microsoft.com/office/drawing/2014/main" id="{6576A476-CB50-660E-A1CB-1D51F918E4F4}"/>
              </a:ext>
            </a:extLst>
          </p:cNvPr>
          <p:cNvSpPr txBox="1">
            <a:spLocks/>
          </p:cNvSpPr>
          <p:nvPr/>
        </p:nvSpPr>
        <p:spPr>
          <a:xfrm>
            <a:off x="11697449" y="6545587"/>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32</a:t>
            </a:fld>
            <a:endParaRPr lang="fr-FR" sz="1300" dirty="0"/>
          </a:p>
        </p:txBody>
      </p:sp>
    </p:spTree>
    <p:extLst>
      <p:ext uri="{BB962C8B-B14F-4D97-AF65-F5344CB8AC3E}">
        <p14:creationId xmlns:p14="http://schemas.microsoft.com/office/powerpoint/2010/main" val="3433473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A094A-CA06-FE27-8E63-D8D8B3ECC15D}"/>
            </a:ext>
          </a:extLst>
        </p:cNvPr>
        <p:cNvGrpSpPr/>
        <p:nvPr/>
      </p:nvGrpSpPr>
      <p:grpSpPr>
        <a:xfrm>
          <a:off x="0" y="0"/>
          <a:ext cx="0" cy="0"/>
          <a:chOff x="0" y="0"/>
          <a:chExt cx="0" cy="0"/>
        </a:xfrm>
      </p:grpSpPr>
      <p:grpSp>
        <p:nvGrpSpPr>
          <p:cNvPr id="15" name="Groupe 14">
            <a:extLst>
              <a:ext uri="{FF2B5EF4-FFF2-40B4-BE49-F238E27FC236}">
                <a16:creationId xmlns:a16="http://schemas.microsoft.com/office/drawing/2014/main" id="{9EFE026C-7546-675F-F4F1-4BDD16905EBB}"/>
              </a:ext>
            </a:extLst>
          </p:cNvPr>
          <p:cNvGrpSpPr/>
          <p:nvPr/>
        </p:nvGrpSpPr>
        <p:grpSpPr>
          <a:xfrm>
            <a:off x="2565936" y="670480"/>
            <a:ext cx="7661783" cy="5029200"/>
            <a:chOff x="714756" y="1373124"/>
            <a:chExt cx="7661783" cy="5029200"/>
          </a:xfrm>
        </p:grpSpPr>
        <p:sp>
          <p:nvSpPr>
            <p:cNvPr id="5" name="object 4">
              <a:extLst>
                <a:ext uri="{FF2B5EF4-FFF2-40B4-BE49-F238E27FC236}">
                  <a16:creationId xmlns:a16="http://schemas.microsoft.com/office/drawing/2014/main" id="{A0AFF3F6-3330-007A-275A-FA6D414553B9}"/>
                </a:ext>
              </a:extLst>
            </p:cNvPr>
            <p:cNvSpPr/>
            <p:nvPr/>
          </p:nvSpPr>
          <p:spPr>
            <a:xfrm>
              <a:off x="714756" y="1373124"/>
              <a:ext cx="7467600" cy="5029200"/>
            </a:xfrm>
            <a:custGeom>
              <a:avLst/>
              <a:gdLst/>
              <a:ahLst/>
              <a:cxnLst/>
              <a:rect l="l" t="t" r="r" b="b"/>
              <a:pathLst>
                <a:path w="7467600" h="5029200">
                  <a:moveTo>
                    <a:pt x="0" y="5029200"/>
                  </a:moveTo>
                  <a:lnTo>
                    <a:pt x="3733800" y="0"/>
                  </a:lnTo>
                  <a:lnTo>
                    <a:pt x="7467600" y="5029200"/>
                  </a:lnTo>
                  <a:lnTo>
                    <a:pt x="0" y="5029200"/>
                  </a:lnTo>
                  <a:close/>
                </a:path>
              </a:pathLst>
            </a:custGeom>
            <a:ln w="9144">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E1EC1C03-2C7F-9C2F-D438-2B194CD0BEC9}"/>
                </a:ext>
              </a:extLst>
            </p:cNvPr>
            <p:cNvSpPr/>
            <p:nvPr/>
          </p:nvSpPr>
          <p:spPr>
            <a:xfrm>
              <a:off x="1171955" y="2820924"/>
              <a:ext cx="6553200" cy="2971800"/>
            </a:xfrm>
            <a:custGeom>
              <a:avLst/>
              <a:gdLst/>
              <a:ahLst/>
              <a:cxnLst/>
              <a:rect l="l" t="t" r="r" b="b"/>
              <a:pathLst>
                <a:path w="6553200" h="2971800">
                  <a:moveTo>
                    <a:pt x="0" y="2971800"/>
                  </a:moveTo>
                  <a:lnTo>
                    <a:pt x="6553200" y="2971800"/>
                  </a:lnTo>
                </a:path>
                <a:path w="6553200" h="2971800">
                  <a:moveTo>
                    <a:pt x="457200" y="2362200"/>
                  </a:moveTo>
                  <a:lnTo>
                    <a:pt x="6096000" y="2362200"/>
                  </a:lnTo>
                </a:path>
                <a:path w="6553200" h="2971800">
                  <a:moveTo>
                    <a:pt x="990600" y="1600200"/>
                  </a:moveTo>
                  <a:lnTo>
                    <a:pt x="5562600" y="1600200"/>
                  </a:lnTo>
                </a:path>
                <a:path w="6553200" h="2971800">
                  <a:moveTo>
                    <a:pt x="1600200" y="838200"/>
                  </a:moveTo>
                  <a:lnTo>
                    <a:pt x="4953000" y="838200"/>
                  </a:lnTo>
                </a:path>
                <a:path w="6553200" h="2971800">
                  <a:moveTo>
                    <a:pt x="2209799" y="0"/>
                  </a:moveTo>
                  <a:lnTo>
                    <a:pt x="4343400" y="0"/>
                  </a:lnTo>
                </a:path>
              </a:pathLst>
            </a:custGeom>
            <a:ln w="9144">
              <a:solidFill>
                <a:srgbClr val="000000"/>
              </a:solidFill>
            </a:ln>
          </p:spPr>
          <p:txBody>
            <a:bodyPr wrap="square" lIns="0" tIns="0" rIns="0" bIns="0" rtlCol="0"/>
            <a:lstStyle/>
            <a:p>
              <a:endParaRPr/>
            </a:p>
          </p:txBody>
        </p:sp>
        <p:sp>
          <p:nvSpPr>
            <p:cNvPr id="7" name="object 12">
              <a:extLst>
                <a:ext uri="{FF2B5EF4-FFF2-40B4-BE49-F238E27FC236}">
                  <a16:creationId xmlns:a16="http://schemas.microsoft.com/office/drawing/2014/main" id="{B9C40BD6-0E9C-75EA-009B-40C930A160CC}"/>
                </a:ext>
              </a:extLst>
            </p:cNvPr>
            <p:cNvSpPr txBox="1"/>
            <p:nvPr/>
          </p:nvSpPr>
          <p:spPr>
            <a:xfrm>
              <a:off x="3949065" y="2135504"/>
              <a:ext cx="998219" cy="574675"/>
            </a:xfrm>
            <a:prstGeom prst="rect">
              <a:avLst/>
            </a:prstGeom>
          </p:spPr>
          <p:txBody>
            <a:bodyPr vert="horz" wrap="square" lIns="0" tIns="12700" rIns="0" bIns="0" rtlCol="0">
              <a:spAutoFit/>
            </a:bodyPr>
            <a:lstStyle/>
            <a:p>
              <a:pPr marL="81280" marR="5080" indent="-68580">
                <a:lnSpc>
                  <a:spcPct val="100000"/>
                </a:lnSpc>
                <a:spcBef>
                  <a:spcPts val="100"/>
                </a:spcBef>
              </a:pPr>
              <a:r>
                <a:rPr sz="1800" b="1" spc="-10" dirty="0">
                  <a:latin typeface="Tahoma"/>
                  <a:cs typeface="Tahoma"/>
                </a:rPr>
                <a:t>Decision Making</a:t>
              </a:r>
              <a:endParaRPr sz="1800" dirty="0">
                <a:latin typeface="Tahoma"/>
                <a:cs typeface="Tahoma"/>
              </a:endParaRPr>
            </a:p>
          </p:txBody>
        </p:sp>
        <p:sp>
          <p:nvSpPr>
            <p:cNvPr id="8" name="object 13">
              <a:extLst>
                <a:ext uri="{FF2B5EF4-FFF2-40B4-BE49-F238E27FC236}">
                  <a16:creationId xmlns:a16="http://schemas.microsoft.com/office/drawing/2014/main" id="{B7F7A425-1893-D468-13CC-3A8AEFDB445D}"/>
                </a:ext>
              </a:extLst>
            </p:cNvPr>
            <p:cNvSpPr txBox="1"/>
            <p:nvPr/>
          </p:nvSpPr>
          <p:spPr>
            <a:xfrm>
              <a:off x="3308096" y="2886543"/>
              <a:ext cx="2454910" cy="720725"/>
            </a:xfrm>
            <a:prstGeom prst="rect">
              <a:avLst/>
            </a:prstGeom>
          </p:spPr>
          <p:txBody>
            <a:bodyPr vert="horz" wrap="square" lIns="0" tIns="76200" rIns="0" bIns="0" rtlCol="0">
              <a:spAutoFit/>
            </a:bodyPr>
            <a:lstStyle/>
            <a:p>
              <a:pPr marL="88900">
                <a:lnSpc>
                  <a:spcPct val="100000"/>
                </a:lnSpc>
                <a:spcBef>
                  <a:spcPts val="600"/>
                </a:spcBef>
              </a:pPr>
              <a:r>
                <a:rPr lang="fr-FR" sz="1800" b="1" dirty="0">
                  <a:latin typeface="Tahoma"/>
                  <a:cs typeface="Tahoma"/>
                </a:rPr>
                <a:t>DB</a:t>
              </a:r>
              <a:r>
                <a:rPr sz="1800" b="1" spc="-10" dirty="0">
                  <a:latin typeface="Tahoma"/>
                  <a:cs typeface="Tahoma"/>
                </a:rPr>
                <a:t> Presentation</a:t>
              </a:r>
              <a:endParaRPr sz="1800" dirty="0">
                <a:latin typeface="Tahoma"/>
                <a:cs typeface="Tahoma"/>
              </a:endParaRPr>
            </a:p>
            <a:p>
              <a:pPr marL="12700">
                <a:lnSpc>
                  <a:spcPct val="100000"/>
                </a:lnSpc>
                <a:spcBef>
                  <a:spcPts val="530"/>
                </a:spcBef>
              </a:pPr>
              <a:r>
                <a:rPr sz="1900" b="1" i="1" spc="-30" dirty="0">
                  <a:latin typeface="Times New Roman"/>
                  <a:cs typeface="Times New Roman"/>
                </a:rPr>
                <a:t>Visualization</a:t>
              </a:r>
              <a:r>
                <a:rPr sz="1900" b="1" i="1" spc="-20" dirty="0">
                  <a:latin typeface="Times New Roman"/>
                  <a:cs typeface="Times New Roman"/>
                </a:rPr>
                <a:t> </a:t>
              </a:r>
              <a:r>
                <a:rPr sz="1900" b="1" i="1" spc="-35" dirty="0">
                  <a:latin typeface="Times New Roman"/>
                  <a:cs typeface="Times New Roman"/>
                </a:rPr>
                <a:t>Techniques</a:t>
              </a:r>
              <a:endParaRPr sz="1900" dirty="0">
                <a:latin typeface="Times New Roman"/>
                <a:cs typeface="Times New Roman"/>
              </a:endParaRPr>
            </a:p>
          </p:txBody>
        </p:sp>
        <p:sp>
          <p:nvSpPr>
            <p:cNvPr id="9" name="object 14">
              <a:extLst>
                <a:ext uri="{FF2B5EF4-FFF2-40B4-BE49-F238E27FC236}">
                  <a16:creationId xmlns:a16="http://schemas.microsoft.com/office/drawing/2014/main" id="{CCE0A542-514D-D338-174F-A5A822980333}"/>
                </a:ext>
              </a:extLst>
            </p:cNvPr>
            <p:cNvSpPr txBox="1"/>
            <p:nvPr/>
          </p:nvSpPr>
          <p:spPr>
            <a:xfrm>
              <a:off x="3613150" y="3723513"/>
              <a:ext cx="2241550" cy="569595"/>
            </a:xfrm>
            <a:prstGeom prst="rect">
              <a:avLst/>
            </a:prstGeom>
          </p:spPr>
          <p:txBody>
            <a:bodyPr vert="horz" wrap="square" lIns="0" tIns="12700" rIns="0" bIns="0" rtlCol="0">
              <a:spAutoFit/>
            </a:bodyPr>
            <a:lstStyle/>
            <a:p>
              <a:pPr marL="88900">
                <a:lnSpc>
                  <a:spcPts val="2080"/>
                </a:lnSpc>
                <a:spcBef>
                  <a:spcPts val="100"/>
                </a:spcBef>
              </a:pPr>
              <a:r>
                <a:rPr sz="1800" b="1" dirty="0">
                  <a:latin typeface="Tahoma"/>
                  <a:cs typeface="Tahoma"/>
                </a:rPr>
                <a:t>Machine </a:t>
              </a:r>
              <a:r>
                <a:rPr sz="1800" b="1" spc="-10" dirty="0">
                  <a:latin typeface="Tahoma"/>
                  <a:cs typeface="Tahoma"/>
                </a:rPr>
                <a:t>Learning</a:t>
              </a:r>
              <a:endParaRPr sz="1800" dirty="0">
                <a:latin typeface="Tahoma"/>
                <a:cs typeface="Tahoma"/>
              </a:endParaRPr>
            </a:p>
            <a:p>
              <a:pPr marL="12700">
                <a:lnSpc>
                  <a:spcPts val="2200"/>
                </a:lnSpc>
              </a:pPr>
              <a:r>
                <a:rPr sz="1900" b="1" i="1" spc="-25" dirty="0">
                  <a:latin typeface="Times New Roman"/>
                  <a:cs typeface="Times New Roman"/>
                </a:rPr>
                <a:t>Information </a:t>
              </a:r>
              <a:r>
                <a:rPr sz="1900" b="1" i="1" spc="-10" dirty="0">
                  <a:latin typeface="Times New Roman"/>
                  <a:cs typeface="Times New Roman"/>
                </a:rPr>
                <a:t>Discovery</a:t>
              </a:r>
              <a:endParaRPr sz="1900" dirty="0">
                <a:latin typeface="Times New Roman"/>
                <a:cs typeface="Times New Roman"/>
              </a:endParaRPr>
            </a:p>
          </p:txBody>
        </p:sp>
        <p:sp>
          <p:nvSpPr>
            <p:cNvPr id="10" name="object 15">
              <a:extLst>
                <a:ext uri="{FF2B5EF4-FFF2-40B4-BE49-F238E27FC236}">
                  <a16:creationId xmlns:a16="http://schemas.microsoft.com/office/drawing/2014/main" id="{5B1EE466-5548-E348-90AE-F13AC448BC9F}"/>
                </a:ext>
              </a:extLst>
            </p:cNvPr>
            <p:cNvSpPr txBox="1"/>
            <p:nvPr/>
          </p:nvSpPr>
          <p:spPr>
            <a:xfrm>
              <a:off x="2099183" y="4575526"/>
              <a:ext cx="6277356" cy="288989"/>
            </a:xfrm>
            <a:prstGeom prst="rect">
              <a:avLst/>
            </a:prstGeom>
          </p:spPr>
          <p:txBody>
            <a:bodyPr vert="horz" wrap="square" lIns="0" tIns="14604" rIns="0" bIns="0" rtlCol="0">
              <a:spAutoFit/>
            </a:bodyPr>
            <a:lstStyle/>
            <a:p>
              <a:pPr marL="12700" marR="5080" indent="1353185">
                <a:lnSpc>
                  <a:spcPct val="99400"/>
                </a:lnSpc>
                <a:spcBef>
                  <a:spcPts val="114"/>
                </a:spcBef>
              </a:pPr>
              <a:r>
                <a:rPr lang="fr-FR" sz="1800" b="1" dirty="0">
                  <a:latin typeface="Tahoma"/>
                  <a:cs typeface="Tahoma"/>
                </a:rPr>
                <a:t>DB</a:t>
              </a:r>
              <a:r>
                <a:rPr sz="1800" b="1" spc="-15" dirty="0">
                  <a:latin typeface="Tahoma"/>
                  <a:cs typeface="Tahoma"/>
                </a:rPr>
                <a:t> </a:t>
              </a:r>
              <a:r>
                <a:rPr sz="1800" b="1" spc="-10" dirty="0">
                  <a:latin typeface="Tahoma"/>
                  <a:cs typeface="Tahoma"/>
                </a:rPr>
                <a:t>Exploration </a:t>
              </a:r>
              <a:endParaRPr lang="fr-FR" b="1" spc="-10" dirty="0">
                <a:latin typeface="Tahoma"/>
                <a:cs typeface="Tahoma"/>
              </a:endParaRPr>
            </a:p>
          </p:txBody>
        </p:sp>
        <p:sp>
          <p:nvSpPr>
            <p:cNvPr id="11" name="object 16">
              <a:extLst>
                <a:ext uri="{FF2B5EF4-FFF2-40B4-BE49-F238E27FC236}">
                  <a16:creationId xmlns:a16="http://schemas.microsoft.com/office/drawing/2014/main" id="{8D883FC6-1CDF-F743-3954-83E4C9BA7E99}"/>
                </a:ext>
              </a:extLst>
            </p:cNvPr>
            <p:cNvSpPr txBox="1"/>
            <p:nvPr/>
          </p:nvSpPr>
          <p:spPr>
            <a:xfrm>
              <a:off x="1631695" y="5262310"/>
              <a:ext cx="5862320" cy="787400"/>
            </a:xfrm>
            <a:prstGeom prst="rect">
              <a:avLst/>
            </a:prstGeom>
          </p:spPr>
          <p:txBody>
            <a:bodyPr vert="horz" wrap="square" lIns="0" tIns="118745" rIns="0" bIns="0" rtlCol="0">
              <a:spAutoFit/>
            </a:bodyPr>
            <a:lstStyle/>
            <a:p>
              <a:pPr algn="ctr">
                <a:lnSpc>
                  <a:spcPct val="100000"/>
                </a:lnSpc>
                <a:spcBef>
                  <a:spcPts val="935"/>
                </a:spcBef>
              </a:pPr>
              <a:r>
                <a:rPr lang="fr-FR" sz="1800" b="1" dirty="0">
                  <a:latin typeface="Tahoma"/>
                  <a:cs typeface="Tahoma"/>
                </a:rPr>
                <a:t>DB</a:t>
              </a:r>
              <a:r>
                <a:rPr sz="1800" b="1" spc="10" dirty="0">
                  <a:latin typeface="Tahoma"/>
                  <a:cs typeface="Tahoma"/>
                </a:rPr>
                <a:t> </a:t>
              </a:r>
              <a:r>
                <a:rPr sz="1800" b="1" spc="-10" dirty="0">
                  <a:latin typeface="Tahoma"/>
                  <a:cs typeface="Tahoma"/>
                </a:rPr>
                <a:t>Preprocessing/Integration,</a:t>
              </a:r>
              <a:r>
                <a:rPr sz="1800" b="1" spc="35" dirty="0">
                  <a:latin typeface="Tahoma"/>
                  <a:cs typeface="Tahoma"/>
                </a:rPr>
                <a:t> </a:t>
              </a:r>
              <a:r>
                <a:rPr sz="1800" b="1" dirty="0">
                  <a:latin typeface="Tahoma"/>
                  <a:cs typeface="Tahoma"/>
                </a:rPr>
                <a:t>Data</a:t>
              </a:r>
              <a:r>
                <a:rPr sz="1800" b="1" spc="15" dirty="0">
                  <a:latin typeface="Tahoma"/>
                  <a:cs typeface="Tahoma"/>
                </a:rPr>
                <a:t> </a:t>
              </a:r>
              <a:r>
                <a:rPr sz="1800" b="1" spc="-10" dirty="0">
                  <a:latin typeface="Tahoma"/>
                  <a:cs typeface="Tahoma"/>
                </a:rPr>
                <a:t>Warehouses</a:t>
              </a:r>
              <a:endParaRPr sz="1800" dirty="0">
                <a:latin typeface="Tahoma"/>
                <a:cs typeface="Tahoma"/>
              </a:endParaRPr>
            </a:p>
            <a:p>
              <a:pPr marR="350520" algn="ctr">
                <a:lnSpc>
                  <a:spcPct val="100000"/>
                </a:lnSpc>
                <a:spcBef>
                  <a:spcPts val="840"/>
                </a:spcBef>
              </a:pPr>
              <a:r>
                <a:rPr lang="fr-FR" sz="1800" b="1" dirty="0">
                  <a:latin typeface="Tahoma"/>
                  <a:cs typeface="Tahoma"/>
                </a:rPr>
                <a:t>DB </a:t>
              </a:r>
              <a:r>
                <a:rPr sz="1800" b="1" spc="-15" dirty="0">
                  <a:latin typeface="Tahoma"/>
                  <a:cs typeface="Tahoma"/>
                </a:rPr>
                <a:t> </a:t>
              </a:r>
              <a:r>
                <a:rPr sz="1800" b="1" spc="-10" dirty="0">
                  <a:latin typeface="Tahoma"/>
                  <a:cs typeface="Tahoma"/>
                </a:rPr>
                <a:t>Sources</a:t>
              </a:r>
              <a:endParaRPr sz="1800" dirty="0">
                <a:latin typeface="Tahoma"/>
                <a:cs typeface="Tahoma"/>
              </a:endParaRPr>
            </a:p>
          </p:txBody>
        </p:sp>
        <p:sp>
          <p:nvSpPr>
            <p:cNvPr id="12" name="object 17">
              <a:extLst>
                <a:ext uri="{FF2B5EF4-FFF2-40B4-BE49-F238E27FC236}">
                  <a16:creationId xmlns:a16="http://schemas.microsoft.com/office/drawing/2014/main" id="{35C275D7-D0D4-D127-5A6B-A6AF4ACFB4CC}"/>
                </a:ext>
              </a:extLst>
            </p:cNvPr>
            <p:cNvSpPr txBox="1"/>
            <p:nvPr/>
          </p:nvSpPr>
          <p:spPr>
            <a:xfrm>
              <a:off x="1097991" y="6036189"/>
              <a:ext cx="6951345" cy="314960"/>
            </a:xfrm>
            <a:prstGeom prst="rect">
              <a:avLst/>
            </a:prstGeom>
          </p:spPr>
          <p:txBody>
            <a:bodyPr vert="horz" wrap="square" lIns="0" tIns="12065" rIns="0" bIns="0" rtlCol="0">
              <a:spAutoFit/>
            </a:bodyPr>
            <a:lstStyle/>
            <a:p>
              <a:pPr marL="12700">
                <a:lnSpc>
                  <a:spcPct val="100000"/>
                </a:lnSpc>
                <a:spcBef>
                  <a:spcPts val="95"/>
                </a:spcBef>
              </a:pPr>
              <a:r>
                <a:rPr sz="1900" b="1" i="1" spc="-35" dirty="0">
                  <a:latin typeface="Times New Roman"/>
                  <a:cs typeface="Times New Roman"/>
                </a:rPr>
                <a:t>Paper,</a:t>
              </a:r>
              <a:r>
                <a:rPr sz="1900" b="1" i="1" spc="-70" dirty="0">
                  <a:latin typeface="Times New Roman"/>
                  <a:cs typeface="Times New Roman"/>
                </a:rPr>
                <a:t> </a:t>
              </a:r>
              <a:r>
                <a:rPr sz="1900" b="1" i="1" spc="-55" dirty="0">
                  <a:latin typeface="Times New Roman"/>
                  <a:cs typeface="Times New Roman"/>
                </a:rPr>
                <a:t>Files,</a:t>
              </a:r>
              <a:r>
                <a:rPr sz="1900" b="1" i="1" spc="-80" dirty="0">
                  <a:latin typeface="Times New Roman"/>
                  <a:cs typeface="Times New Roman"/>
                </a:rPr>
                <a:t> </a:t>
              </a:r>
              <a:r>
                <a:rPr sz="1900" b="1" i="1" dirty="0">
                  <a:latin typeface="Times New Roman"/>
                  <a:cs typeface="Times New Roman"/>
                </a:rPr>
                <a:t>Web</a:t>
              </a:r>
              <a:r>
                <a:rPr sz="1900" b="1" i="1" spc="-55" dirty="0">
                  <a:latin typeface="Times New Roman"/>
                  <a:cs typeface="Times New Roman"/>
                </a:rPr>
                <a:t> </a:t>
              </a:r>
              <a:r>
                <a:rPr sz="1900" b="1" i="1" spc="-20" dirty="0">
                  <a:latin typeface="Times New Roman"/>
                  <a:cs typeface="Times New Roman"/>
                </a:rPr>
                <a:t>documents,</a:t>
              </a:r>
              <a:r>
                <a:rPr sz="1900" b="1" i="1" spc="-40" dirty="0">
                  <a:latin typeface="Times New Roman"/>
                  <a:cs typeface="Times New Roman"/>
                </a:rPr>
                <a:t> </a:t>
              </a:r>
              <a:r>
                <a:rPr sz="1900" b="1" i="1" spc="-30" dirty="0">
                  <a:latin typeface="Times New Roman"/>
                  <a:cs typeface="Times New Roman"/>
                </a:rPr>
                <a:t>Scientific</a:t>
              </a:r>
              <a:r>
                <a:rPr sz="1900" b="1" i="1" spc="-60" dirty="0">
                  <a:latin typeface="Times New Roman"/>
                  <a:cs typeface="Times New Roman"/>
                </a:rPr>
                <a:t> </a:t>
              </a:r>
              <a:r>
                <a:rPr sz="1900" b="1" i="1" spc="-10" dirty="0">
                  <a:latin typeface="Times New Roman"/>
                  <a:cs typeface="Times New Roman"/>
                </a:rPr>
                <a:t>experiments,</a:t>
              </a:r>
              <a:r>
                <a:rPr sz="1900" b="1" i="1" spc="-60" dirty="0">
                  <a:latin typeface="Times New Roman"/>
                  <a:cs typeface="Times New Roman"/>
                </a:rPr>
                <a:t> </a:t>
              </a:r>
              <a:r>
                <a:rPr sz="1900" b="1" i="1" spc="-25" dirty="0">
                  <a:latin typeface="Times New Roman"/>
                  <a:cs typeface="Times New Roman"/>
                </a:rPr>
                <a:t>Database</a:t>
              </a:r>
              <a:r>
                <a:rPr sz="1900" b="1" i="1" spc="-45" dirty="0">
                  <a:latin typeface="Times New Roman"/>
                  <a:cs typeface="Times New Roman"/>
                </a:rPr>
                <a:t> </a:t>
              </a:r>
              <a:r>
                <a:rPr sz="1900" b="1" i="1" spc="-10" dirty="0">
                  <a:latin typeface="Times New Roman"/>
                  <a:cs typeface="Times New Roman"/>
                </a:rPr>
                <a:t>Systems</a:t>
              </a:r>
              <a:endParaRPr sz="1900">
                <a:latin typeface="Times New Roman"/>
                <a:cs typeface="Times New Roman"/>
              </a:endParaRPr>
            </a:p>
          </p:txBody>
        </p:sp>
        <p:sp>
          <p:nvSpPr>
            <p:cNvPr id="14" name="ZoneTexte 13">
              <a:extLst>
                <a:ext uri="{FF2B5EF4-FFF2-40B4-BE49-F238E27FC236}">
                  <a16:creationId xmlns:a16="http://schemas.microsoft.com/office/drawing/2014/main" id="{B2C0F421-DDA8-1664-EEE8-586D658E316B}"/>
                </a:ext>
              </a:extLst>
            </p:cNvPr>
            <p:cNvSpPr txBox="1"/>
            <p:nvPr/>
          </p:nvSpPr>
          <p:spPr>
            <a:xfrm>
              <a:off x="942008" y="4809128"/>
              <a:ext cx="5935025" cy="366575"/>
            </a:xfrm>
            <a:prstGeom prst="rect">
              <a:avLst/>
            </a:prstGeom>
            <a:noFill/>
          </p:spPr>
          <p:txBody>
            <a:bodyPr wrap="square">
              <a:spAutoFit/>
            </a:bodyPr>
            <a:lstStyle/>
            <a:p>
              <a:pPr marL="12700" marR="5080" indent="1353185">
                <a:lnSpc>
                  <a:spcPct val="99400"/>
                </a:lnSpc>
                <a:spcBef>
                  <a:spcPts val="114"/>
                </a:spcBef>
              </a:pPr>
              <a:r>
                <a:rPr lang="en-US" sz="1800" b="1" i="1" spc="-10" dirty="0">
                  <a:latin typeface="Times New Roman"/>
                  <a:cs typeface="Times New Roman"/>
                </a:rPr>
                <a:t>Statistical</a:t>
              </a:r>
              <a:r>
                <a:rPr lang="en-US" sz="1800" b="1" i="1" spc="-55" dirty="0">
                  <a:latin typeface="Times New Roman"/>
                  <a:cs typeface="Times New Roman"/>
                </a:rPr>
                <a:t> </a:t>
              </a:r>
              <a:r>
                <a:rPr lang="en-US" sz="1800" b="1" i="1" spc="-10" dirty="0">
                  <a:latin typeface="Times New Roman"/>
                  <a:cs typeface="Times New Roman"/>
                </a:rPr>
                <a:t>Summary,</a:t>
              </a:r>
              <a:r>
                <a:rPr lang="en-US" sz="1800" b="1" i="1" spc="-65" dirty="0">
                  <a:latin typeface="Times New Roman"/>
                  <a:cs typeface="Times New Roman"/>
                </a:rPr>
                <a:t> </a:t>
              </a:r>
              <a:r>
                <a:rPr lang="en-US" sz="1800" b="1" i="1" spc="-20" dirty="0">
                  <a:latin typeface="Times New Roman"/>
                  <a:cs typeface="Times New Roman"/>
                </a:rPr>
                <a:t>Querying,</a:t>
              </a:r>
              <a:r>
                <a:rPr lang="en-US" sz="1800" b="1" i="1" spc="-80" dirty="0">
                  <a:latin typeface="Times New Roman"/>
                  <a:cs typeface="Times New Roman"/>
                </a:rPr>
                <a:t> </a:t>
              </a:r>
              <a:r>
                <a:rPr lang="en-US" sz="1800" b="1" i="1" spc="-25" dirty="0">
                  <a:latin typeface="Times New Roman"/>
                  <a:cs typeface="Times New Roman"/>
                </a:rPr>
                <a:t>and </a:t>
              </a:r>
              <a:r>
                <a:rPr lang="en-US" sz="1800" b="1" i="1" spc="-10" dirty="0">
                  <a:latin typeface="Times New Roman"/>
                  <a:cs typeface="Times New Roman"/>
                </a:rPr>
                <a:t>Reporting</a:t>
              </a:r>
              <a:endParaRPr lang="en-US" sz="1800" dirty="0">
                <a:latin typeface="Times New Roman"/>
                <a:cs typeface="Times New Roman"/>
              </a:endParaRPr>
            </a:p>
          </p:txBody>
        </p:sp>
      </p:grpSp>
      <p:sp>
        <p:nvSpPr>
          <p:cNvPr id="17" name="object 2">
            <a:extLst>
              <a:ext uri="{FF2B5EF4-FFF2-40B4-BE49-F238E27FC236}">
                <a16:creationId xmlns:a16="http://schemas.microsoft.com/office/drawing/2014/main" id="{77A9793B-6D41-FC51-2887-9E862E305208}"/>
              </a:ext>
            </a:extLst>
          </p:cNvPr>
          <p:cNvSpPr txBox="1">
            <a:spLocks/>
          </p:cNvSpPr>
          <p:nvPr/>
        </p:nvSpPr>
        <p:spPr>
          <a:xfrm>
            <a:off x="-3029382" y="-69743"/>
            <a:ext cx="871468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2400" i="1" kern="0" dirty="0"/>
              <a:t>KDD Process : A hieracrhical process </a:t>
            </a:r>
            <a:endParaRPr kumimoji="0" lang="fr-FR" sz="2400" b="1" i="1" u="none" strike="noStrike" kern="0" cap="none" spc="-10" normalizeH="0" baseline="0" noProof="0" dirty="0">
              <a:ln>
                <a:noFill/>
              </a:ln>
              <a:solidFill>
                <a:srgbClr val="3333CC"/>
              </a:solidFill>
              <a:effectLst/>
              <a:uLnTx/>
              <a:uFillTx/>
              <a:latin typeface="Arial"/>
              <a:ea typeface="+mj-ea"/>
              <a:cs typeface="Arial"/>
            </a:endParaRPr>
          </a:p>
        </p:txBody>
      </p:sp>
      <p:sp>
        <p:nvSpPr>
          <p:cNvPr id="18" name="Espace réservé du numéro de diapositive 16">
            <a:extLst>
              <a:ext uri="{FF2B5EF4-FFF2-40B4-BE49-F238E27FC236}">
                <a16:creationId xmlns:a16="http://schemas.microsoft.com/office/drawing/2014/main" id="{50C9B240-E689-E662-BF1B-E2EEFD6B1357}"/>
              </a:ext>
            </a:extLst>
          </p:cNvPr>
          <p:cNvSpPr txBox="1">
            <a:spLocks/>
          </p:cNvSpPr>
          <p:nvPr/>
        </p:nvSpPr>
        <p:spPr>
          <a:xfrm>
            <a:off x="11756572" y="6492875"/>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33</a:t>
            </a:fld>
            <a:endParaRPr lang="fr-FR" sz="1300" dirty="0"/>
          </a:p>
        </p:txBody>
      </p:sp>
      <p:cxnSp>
        <p:nvCxnSpPr>
          <p:cNvPr id="3" name="Connecteur droit avec flèche 2">
            <a:extLst>
              <a:ext uri="{FF2B5EF4-FFF2-40B4-BE49-F238E27FC236}">
                <a16:creationId xmlns:a16="http://schemas.microsoft.com/office/drawing/2014/main" id="{1F22E035-A704-80AF-E6FA-DB5FF121C5E9}"/>
              </a:ext>
            </a:extLst>
          </p:cNvPr>
          <p:cNvCxnSpPr>
            <a:cxnSpLocks/>
          </p:cNvCxnSpPr>
          <p:nvPr/>
        </p:nvCxnSpPr>
        <p:spPr>
          <a:xfrm flipV="1">
            <a:off x="10635342" y="402771"/>
            <a:ext cx="0" cy="52969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8280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9A48F-93FC-C907-4C9D-CDC135564AAD}"/>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B137AB44-9827-2A56-ED1F-1393FDADE504}"/>
              </a:ext>
            </a:extLst>
          </p:cNvPr>
          <p:cNvSpPr txBox="1">
            <a:spLocks/>
          </p:cNvSpPr>
          <p:nvPr/>
        </p:nvSpPr>
        <p:spPr>
          <a:xfrm>
            <a:off x="-3029382" y="-69743"/>
            <a:ext cx="11441862" cy="412934"/>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2600" i="1" kern="0" dirty="0"/>
              <a:t>KDD Process </a:t>
            </a:r>
            <a:r>
              <a:rPr lang="fr-FR" sz="2400" i="1" kern="0" dirty="0"/>
              <a:t>: Evaluation of </a:t>
            </a:r>
            <a:r>
              <a:rPr lang="fr-FR" sz="2400" i="1" kern="0" dirty="0" err="1"/>
              <a:t>Discovered</a:t>
            </a:r>
            <a:r>
              <a:rPr lang="fr-FR" sz="2400" i="1" kern="0" dirty="0"/>
              <a:t> Patterns</a:t>
            </a:r>
            <a:endParaRPr kumimoji="0" lang="fr-FR" sz="2400" b="1" i="1" u="none" strike="noStrike" kern="0" cap="none" spc="-10" normalizeH="0" baseline="0" noProof="0" dirty="0">
              <a:ln>
                <a:noFill/>
              </a:ln>
              <a:solidFill>
                <a:srgbClr val="3333CC"/>
              </a:solidFill>
              <a:effectLst/>
              <a:uLnTx/>
              <a:uFillTx/>
              <a:latin typeface="Arial"/>
              <a:ea typeface="+mj-ea"/>
              <a:cs typeface="Arial"/>
            </a:endParaRPr>
          </a:p>
        </p:txBody>
      </p:sp>
      <p:sp>
        <p:nvSpPr>
          <p:cNvPr id="2" name="ZoneTexte 1">
            <a:extLst>
              <a:ext uri="{FF2B5EF4-FFF2-40B4-BE49-F238E27FC236}">
                <a16:creationId xmlns:a16="http://schemas.microsoft.com/office/drawing/2014/main" id="{FD6F1E94-55E4-9051-B34D-8D4E44D1760B}"/>
              </a:ext>
            </a:extLst>
          </p:cNvPr>
          <p:cNvSpPr txBox="1"/>
          <p:nvPr/>
        </p:nvSpPr>
        <p:spPr>
          <a:xfrm>
            <a:off x="0" y="317366"/>
            <a:ext cx="11613580" cy="707886"/>
          </a:xfrm>
          <a:prstGeom prst="rect">
            <a:avLst/>
          </a:prstGeom>
          <a:noFill/>
        </p:spPr>
        <p:txBody>
          <a:bodyPr wrap="square" rtlCol="0">
            <a:spAutoFit/>
          </a:bodyPr>
          <a:lstStyle/>
          <a:p>
            <a:pPr algn="just"/>
            <a:r>
              <a:rPr lang="en-US" sz="2000" dirty="0"/>
              <a:t>The </a:t>
            </a:r>
            <a:r>
              <a:rPr lang="en-US" sz="2000" b="1" dirty="0"/>
              <a:t>evaluation</a:t>
            </a:r>
            <a:r>
              <a:rPr lang="en-US" sz="2000" dirty="0"/>
              <a:t> step in the KDD process is crucial. It ensures that the discovered patterns are </a:t>
            </a:r>
            <a:r>
              <a:rPr lang="en-US" sz="2000" b="1" dirty="0"/>
              <a:t>valid</a:t>
            </a:r>
            <a:r>
              <a:rPr lang="en-US" sz="2000" dirty="0"/>
              <a:t>, </a:t>
            </a:r>
            <a:r>
              <a:rPr lang="en-US" sz="2000" b="1" dirty="0"/>
              <a:t>novel</a:t>
            </a:r>
            <a:r>
              <a:rPr lang="en-US" sz="2000" dirty="0"/>
              <a:t>, </a:t>
            </a:r>
            <a:r>
              <a:rPr lang="en-US" sz="2000" b="1" dirty="0"/>
              <a:t>useful</a:t>
            </a:r>
            <a:r>
              <a:rPr lang="en-US" sz="2000" dirty="0"/>
              <a:t> and </a:t>
            </a:r>
            <a:r>
              <a:rPr lang="en-US" sz="2000" b="1" dirty="0"/>
              <a:t>understandable</a:t>
            </a:r>
            <a:r>
              <a:rPr lang="en-US" sz="2000" dirty="0"/>
              <a:t> for effective knowledge extraction.      </a:t>
            </a:r>
            <a:endParaRPr lang="fr-FR" sz="2000" dirty="0"/>
          </a:p>
        </p:txBody>
      </p:sp>
      <p:sp>
        <p:nvSpPr>
          <p:cNvPr id="3" name="ZoneTexte 2">
            <a:extLst>
              <a:ext uri="{FF2B5EF4-FFF2-40B4-BE49-F238E27FC236}">
                <a16:creationId xmlns:a16="http://schemas.microsoft.com/office/drawing/2014/main" id="{79B9E533-DFDE-1A17-86E2-C1748EFDFFF5}"/>
              </a:ext>
            </a:extLst>
          </p:cNvPr>
          <p:cNvSpPr txBox="1"/>
          <p:nvPr/>
        </p:nvSpPr>
        <p:spPr>
          <a:xfrm>
            <a:off x="578420" y="1130581"/>
            <a:ext cx="11613580" cy="2246769"/>
          </a:xfrm>
          <a:prstGeom prst="rect">
            <a:avLst/>
          </a:prstGeom>
          <a:noFill/>
        </p:spPr>
        <p:txBody>
          <a:bodyPr wrap="square" rtlCol="0">
            <a:spAutoFit/>
          </a:bodyPr>
          <a:lstStyle/>
          <a:p>
            <a:pPr marL="285750" indent="-285750" algn="just">
              <a:buFont typeface="Wingdings" panose="05000000000000000000" pitchFamily="2" charset="2"/>
              <a:buChar char="§"/>
            </a:pPr>
            <a:r>
              <a:rPr lang="en-US" sz="2000" b="1" dirty="0"/>
              <a:t>Valid:  </a:t>
            </a:r>
            <a:r>
              <a:rPr lang="en-US" sz="2000" dirty="0"/>
              <a:t>The pattern accurately represents the data and holds true across different samples</a:t>
            </a:r>
          </a:p>
          <a:p>
            <a:pPr marL="285750" indent="-285750" algn="just">
              <a:buFont typeface="Wingdings" panose="05000000000000000000" pitchFamily="2" charset="2"/>
              <a:buChar char="§"/>
            </a:pPr>
            <a:endParaRPr lang="en-US" sz="2000" dirty="0"/>
          </a:p>
          <a:p>
            <a:pPr marL="285750" indent="-285750" algn="just">
              <a:buFont typeface="Wingdings" panose="05000000000000000000" pitchFamily="2" charset="2"/>
              <a:buChar char="§"/>
            </a:pPr>
            <a:r>
              <a:rPr lang="en-US" sz="2000" b="1" dirty="0"/>
              <a:t>Novel: </a:t>
            </a:r>
            <a:r>
              <a:rPr lang="en-US" sz="2000" dirty="0"/>
              <a:t>The pattern reveals new or unexpected information not previously known</a:t>
            </a:r>
          </a:p>
          <a:p>
            <a:pPr marL="285750" indent="-285750" algn="just">
              <a:buFont typeface="Wingdings" panose="05000000000000000000" pitchFamily="2" charset="2"/>
              <a:buChar char="§"/>
            </a:pPr>
            <a:endParaRPr lang="en-US" sz="2000" b="1" dirty="0"/>
          </a:p>
          <a:p>
            <a:pPr marL="285750" indent="-285750" algn="just">
              <a:buFont typeface="Wingdings" panose="05000000000000000000" pitchFamily="2" charset="2"/>
              <a:buChar char="§"/>
            </a:pPr>
            <a:r>
              <a:rPr lang="en-US" sz="2000" b="1" dirty="0"/>
              <a:t>Useful : </a:t>
            </a:r>
            <a:r>
              <a:rPr lang="en-US" sz="2000" dirty="0"/>
              <a:t>The pattern provides insights that can support decisions or actions</a:t>
            </a:r>
          </a:p>
          <a:p>
            <a:pPr marL="285750" indent="-285750" algn="just">
              <a:buFont typeface="Wingdings" panose="05000000000000000000" pitchFamily="2" charset="2"/>
              <a:buChar char="§"/>
            </a:pPr>
            <a:endParaRPr lang="en-US" sz="2000" dirty="0"/>
          </a:p>
          <a:p>
            <a:pPr marL="285750" indent="-285750" algn="just">
              <a:buFont typeface="Wingdings" panose="05000000000000000000" pitchFamily="2" charset="2"/>
              <a:buChar char="§"/>
            </a:pPr>
            <a:r>
              <a:rPr lang="en-US" sz="2000" b="1" dirty="0"/>
              <a:t>Understandable: </a:t>
            </a:r>
            <a:r>
              <a:rPr lang="en-US" sz="2000" dirty="0"/>
              <a:t>The pattern is simple, clear and easy for humans to interpret and apply</a:t>
            </a:r>
          </a:p>
        </p:txBody>
      </p:sp>
      <p:grpSp>
        <p:nvGrpSpPr>
          <p:cNvPr id="25" name="Groupe 24">
            <a:extLst>
              <a:ext uri="{FF2B5EF4-FFF2-40B4-BE49-F238E27FC236}">
                <a16:creationId xmlns:a16="http://schemas.microsoft.com/office/drawing/2014/main" id="{59E2CE8F-70B2-FDBA-15D4-6D7F76FA0D57}"/>
              </a:ext>
            </a:extLst>
          </p:cNvPr>
          <p:cNvGrpSpPr/>
          <p:nvPr/>
        </p:nvGrpSpPr>
        <p:grpSpPr>
          <a:xfrm>
            <a:off x="4674741" y="3480652"/>
            <a:ext cx="6696182" cy="3377348"/>
            <a:chOff x="4674741" y="3480652"/>
            <a:chExt cx="6696182" cy="3377348"/>
          </a:xfrm>
        </p:grpSpPr>
        <p:pic>
          <p:nvPicPr>
            <p:cNvPr id="18" name="Image 17">
              <a:extLst>
                <a:ext uri="{FF2B5EF4-FFF2-40B4-BE49-F238E27FC236}">
                  <a16:creationId xmlns:a16="http://schemas.microsoft.com/office/drawing/2014/main" id="{5FC53C08-DA3A-CB9F-64F3-3F9A278506C5}"/>
                </a:ext>
              </a:extLst>
            </p:cNvPr>
            <p:cNvPicPr>
              <a:picLocks noChangeAspect="1"/>
            </p:cNvPicPr>
            <p:nvPr/>
          </p:nvPicPr>
          <p:blipFill>
            <a:blip r:embed="rId2"/>
            <a:stretch>
              <a:fillRect/>
            </a:stretch>
          </p:blipFill>
          <p:spPr>
            <a:xfrm>
              <a:off x="4674741" y="4890499"/>
              <a:ext cx="2524914" cy="1967501"/>
            </a:xfrm>
            <a:prstGeom prst="rect">
              <a:avLst/>
            </a:prstGeom>
          </p:spPr>
        </p:pic>
        <p:sp>
          <p:nvSpPr>
            <p:cNvPr id="20" name="Ellipse 19">
              <a:extLst>
                <a:ext uri="{FF2B5EF4-FFF2-40B4-BE49-F238E27FC236}">
                  <a16:creationId xmlns:a16="http://schemas.microsoft.com/office/drawing/2014/main" id="{9C49B451-618D-6E4A-DD00-7029958951D2}"/>
                </a:ext>
              </a:extLst>
            </p:cNvPr>
            <p:cNvSpPr/>
            <p:nvPr/>
          </p:nvSpPr>
          <p:spPr>
            <a:xfrm>
              <a:off x="5273211" y="3480652"/>
              <a:ext cx="1410618" cy="865318"/>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Re</a:t>
              </a:r>
            </a:p>
          </p:txBody>
        </p:sp>
        <p:sp>
          <p:nvSpPr>
            <p:cNvPr id="21" name="ZoneTexte 20">
              <a:extLst>
                <a:ext uri="{FF2B5EF4-FFF2-40B4-BE49-F238E27FC236}">
                  <a16:creationId xmlns:a16="http://schemas.microsoft.com/office/drawing/2014/main" id="{9D33BDDA-424C-3DBA-7A1B-2DE23560CFEB}"/>
                </a:ext>
              </a:extLst>
            </p:cNvPr>
            <p:cNvSpPr txBox="1"/>
            <p:nvPr/>
          </p:nvSpPr>
          <p:spPr>
            <a:xfrm>
              <a:off x="5273211" y="3759916"/>
              <a:ext cx="6097712" cy="369332"/>
            </a:xfrm>
            <a:prstGeom prst="rect">
              <a:avLst/>
            </a:prstGeom>
            <a:noFill/>
          </p:spPr>
          <p:txBody>
            <a:bodyPr wrap="square">
              <a:spAutoFit/>
            </a:bodyPr>
            <a:lstStyle/>
            <a:p>
              <a:r>
                <a:rPr lang="en-US" sz="1800" b="1" dirty="0"/>
                <a:t>REMEMBER</a:t>
              </a:r>
              <a:endParaRPr lang="fr-FR" dirty="0"/>
            </a:p>
          </p:txBody>
        </p:sp>
        <p:cxnSp>
          <p:nvCxnSpPr>
            <p:cNvPr id="23" name="Connecteur : en arc 22">
              <a:extLst>
                <a:ext uri="{FF2B5EF4-FFF2-40B4-BE49-F238E27FC236}">
                  <a16:creationId xmlns:a16="http://schemas.microsoft.com/office/drawing/2014/main" id="{7AA7CF6B-7222-F4EB-537E-85AFB4F754B7}"/>
                </a:ext>
              </a:extLst>
            </p:cNvPr>
            <p:cNvCxnSpPr>
              <a:cxnSpLocks/>
              <a:endCxn id="18" idx="0"/>
            </p:cNvCxnSpPr>
            <p:nvPr/>
          </p:nvCxnSpPr>
          <p:spPr>
            <a:xfrm rot="5400000">
              <a:off x="5744336" y="4538834"/>
              <a:ext cx="544527" cy="158802"/>
            </a:xfrm>
            <a:prstGeom prst="curvedConnector3">
              <a:avLst/>
            </a:prstGeom>
            <a:ln>
              <a:prstDash val="sysDot"/>
              <a:tailEnd type="triangle"/>
            </a:ln>
          </p:spPr>
          <p:style>
            <a:lnRef idx="2">
              <a:schemeClr val="dk1"/>
            </a:lnRef>
            <a:fillRef idx="0">
              <a:schemeClr val="dk1"/>
            </a:fillRef>
            <a:effectRef idx="1">
              <a:schemeClr val="dk1"/>
            </a:effectRef>
            <a:fontRef idx="minor">
              <a:schemeClr val="tx1"/>
            </a:fontRef>
          </p:style>
        </p:cxnSp>
      </p:grpSp>
      <p:sp>
        <p:nvSpPr>
          <p:cNvPr id="26" name="Espace réservé du numéro de diapositive 16">
            <a:extLst>
              <a:ext uri="{FF2B5EF4-FFF2-40B4-BE49-F238E27FC236}">
                <a16:creationId xmlns:a16="http://schemas.microsoft.com/office/drawing/2014/main" id="{B6E01AEA-42A4-E0F7-C02D-BEFBB1DEDE8D}"/>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34</a:t>
            </a:fld>
            <a:endParaRPr lang="fr-FR" sz="1300" dirty="0"/>
          </a:p>
        </p:txBody>
      </p:sp>
    </p:spTree>
    <p:extLst>
      <p:ext uri="{BB962C8B-B14F-4D97-AF65-F5344CB8AC3E}">
        <p14:creationId xmlns:p14="http://schemas.microsoft.com/office/powerpoint/2010/main" val="1660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C0276-F357-6ADC-918B-4049522A6F21}"/>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E6CFFED4-8B2D-4C63-1C4B-F0F466CCF86D}"/>
              </a:ext>
            </a:extLst>
          </p:cNvPr>
          <p:cNvSpPr>
            <a:spLocks noGrp="1"/>
          </p:cNvSpPr>
          <p:nvPr>
            <p:ph type="sldNum" sz="quarter" idx="12"/>
          </p:nvPr>
        </p:nvSpPr>
        <p:spPr/>
        <p:txBody>
          <a:bodyPr/>
          <a:lstStyle/>
          <a:p>
            <a:fld id="{0E8A14CE-AC49-4B7F-83B5-233075650EE8}" type="slidenum">
              <a:rPr lang="fr-FR" smtClean="0"/>
              <a:t>35</a:t>
            </a:fld>
            <a:endParaRPr lang="fr-FR"/>
          </a:p>
        </p:txBody>
      </p:sp>
      <p:sp>
        <p:nvSpPr>
          <p:cNvPr id="5" name="object 3">
            <a:extLst>
              <a:ext uri="{FF2B5EF4-FFF2-40B4-BE49-F238E27FC236}">
                <a16:creationId xmlns:a16="http://schemas.microsoft.com/office/drawing/2014/main" id="{78F9D80A-7229-DF89-4AC3-8FD89F1DAB13}"/>
              </a:ext>
            </a:extLst>
          </p:cNvPr>
          <p:cNvSpPr txBox="1"/>
          <p:nvPr/>
        </p:nvSpPr>
        <p:spPr>
          <a:xfrm>
            <a:off x="3341516" y="614597"/>
            <a:ext cx="5690870" cy="6413935"/>
          </a:xfrm>
          <a:prstGeom prst="rect">
            <a:avLst/>
          </a:prstGeom>
        </p:spPr>
        <p:txBody>
          <a:bodyPr vert="horz" wrap="square" lIns="0" tIns="12065" rIns="0" bIns="0" rtlCol="0">
            <a:spAutoFit/>
          </a:bodyPr>
          <a:lstStyle/>
          <a:p>
            <a:pPr marL="12700">
              <a:spcBef>
                <a:spcPts val="95"/>
              </a:spcBef>
            </a:pPr>
            <a:r>
              <a:rPr sz="2200" b="1" dirty="0">
                <a:latin typeface="Marlett"/>
                <a:cs typeface="Times New Roman" panose="02020603050405020304" pitchFamily="18" charset="0"/>
              </a:rPr>
              <a:t></a:t>
            </a:r>
            <a:r>
              <a:rPr sz="2200" b="1" spc="-95" dirty="0">
                <a:latin typeface="Times New Roman"/>
                <a:cs typeface="Times New Roman"/>
              </a:rPr>
              <a:t> </a:t>
            </a:r>
            <a:r>
              <a:rPr lang="fr-FR" sz="2600" b="1" dirty="0" err="1">
                <a:latin typeface="Times New Roman" panose="02020603050405020304" pitchFamily="18" charset="0"/>
                <a:cs typeface="Times New Roman" panose="02020603050405020304" pitchFamily="18" charset="0"/>
              </a:rPr>
              <a:t>What</a:t>
            </a:r>
            <a:r>
              <a:rPr lang="fr-FR" sz="2600" b="1" dirty="0">
                <a:latin typeface="Times New Roman" panose="02020603050405020304" pitchFamily="18" charset="0"/>
                <a:cs typeface="Times New Roman" panose="02020603050405020304" pitchFamily="18" charset="0"/>
              </a:rPr>
              <a:t> </a:t>
            </a:r>
            <a:r>
              <a:rPr lang="fr-FR" sz="2600" b="1" dirty="0" err="1">
                <a:latin typeface="Times New Roman" panose="02020603050405020304" pitchFamily="18" charset="0"/>
                <a:cs typeface="Times New Roman" panose="02020603050405020304" pitchFamily="18" charset="0"/>
              </a:rPr>
              <a:t>is</a:t>
            </a:r>
            <a:r>
              <a:rPr lang="fr-FR" sz="2600" b="1" dirty="0">
                <a:latin typeface="Times New Roman" panose="02020603050405020304" pitchFamily="18" charset="0"/>
                <a:cs typeface="Times New Roman" panose="02020603050405020304" pitchFamily="18" charset="0"/>
              </a:rPr>
              <a:t> Data Mining ? </a:t>
            </a:r>
          </a:p>
          <a:p>
            <a:pPr>
              <a:lnSpc>
                <a:spcPct val="100000"/>
              </a:lnSpc>
              <a:spcBef>
                <a:spcPts val="635"/>
              </a:spcBef>
            </a:pPr>
            <a:endParaRPr sz="2200" b="1" dirty="0">
              <a:latin typeface="Times New Roman"/>
              <a:cs typeface="Times New Roman"/>
            </a:endParaRPr>
          </a:p>
          <a:p>
            <a:pPr marL="12700">
              <a:spcBef>
                <a:spcPts val="5"/>
              </a:spcBef>
            </a:pPr>
            <a:r>
              <a:rPr sz="2200" b="1" dirty="0">
                <a:latin typeface="Marlett"/>
                <a:cs typeface="Times New Roman" panose="02020603050405020304" pitchFamily="18" charset="0"/>
              </a:rPr>
              <a:t></a:t>
            </a:r>
            <a:r>
              <a:rPr sz="2200" b="1" spc="-95" dirty="0">
                <a:latin typeface="Times New Roman"/>
                <a:cs typeface="Times New Roman"/>
              </a:rPr>
              <a:t> </a:t>
            </a:r>
            <a:r>
              <a:rPr lang="fr-FR" sz="2600" b="1" dirty="0" err="1">
                <a:latin typeface="Times New Roman" panose="02020603050405020304" pitchFamily="18" charset="0"/>
                <a:cs typeface="Times New Roman" panose="02020603050405020304" pitchFamily="18" charset="0"/>
              </a:rPr>
              <a:t>What</a:t>
            </a:r>
            <a:r>
              <a:rPr lang="fr-FR" sz="2600" b="1" dirty="0">
                <a:latin typeface="Times New Roman" panose="02020603050405020304" pitchFamily="18" charset="0"/>
                <a:cs typeface="Times New Roman" panose="02020603050405020304" pitchFamily="18" charset="0"/>
              </a:rPr>
              <a:t> </a:t>
            </a:r>
            <a:r>
              <a:rPr lang="fr-FR" sz="2600" b="1" dirty="0" err="1">
                <a:latin typeface="Times New Roman" panose="02020603050405020304" pitchFamily="18" charset="0"/>
                <a:cs typeface="Times New Roman" panose="02020603050405020304" pitchFamily="18" charset="0"/>
              </a:rPr>
              <a:t>is</a:t>
            </a:r>
            <a:r>
              <a:rPr lang="fr-FR" sz="2600" b="1" dirty="0">
                <a:latin typeface="Times New Roman" panose="02020603050405020304" pitchFamily="18" charset="0"/>
                <a:cs typeface="Times New Roman" panose="02020603050405020304" pitchFamily="18" charset="0"/>
              </a:rPr>
              <a:t> Machine Learning ? </a:t>
            </a:r>
          </a:p>
          <a:p>
            <a:pPr>
              <a:lnSpc>
                <a:spcPct val="100000"/>
              </a:lnSpc>
              <a:spcBef>
                <a:spcPts val="640"/>
              </a:spcBef>
            </a:pPr>
            <a:endParaRPr sz="2200" b="1" dirty="0">
              <a:latin typeface="Times New Roman"/>
              <a:cs typeface="Times New Roman"/>
            </a:endParaRPr>
          </a:p>
          <a:p>
            <a:pPr marL="12700"/>
            <a:r>
              <a:rPr sz="2200" b="1" dirty="0">
                <a:latin typeface="Marlett"/>
                <a:cs typeface="Times New Roman" panose="02020603050405020304" pitchFamily="18" charset="0"/>
              </a:rPr>
              <a:t></a:t>
            </a:r>
            <a:r>
              <a:rPr sz="2200" b="1" spc="-80" dirty="0">
                <a:latin typeface="Times New Roman"/>
                <a:cs typeface="Times New Roman"/>
              </a:rPr>
              <a:t> </a:t>
            </a:r>
            <a:r>
              <a:rPr lang="fr-FR" sz="2600" b="1" dirty="0">
                <a:latin typeface="Times New Roman" panose="02020603050405020304" pitchFamily="18" charset="0"/>
                <a:cs typeface="Times New Roman" panose="02020603050405020304" pitchFamily="18" charset="0"/>
              </a:rPr>
              <a:t>KDD Process</a:t>
            </a:r>
          </a:p>
          <a:p>
            <a:pPr>
              <a:lnSpc>
                <a:spcPct val="100000"/>
              </a:lnSpc>
              <a:spcBef>
                <a:spcPts val="635"/>
              </a:spcBef>
            </a:pPr>
            <a:endParaRPr sz="2200" b="1" dirty="0">
              <a:latin typeface="Times New Roman"/>
              <a:cs typeface="Times New Roman"/>
            </a:endParaRPr>
          </a:p>
          <a:p>
            <a:pPr marL="12700">
              <a:lnSpc>
                <a:spcPct val="100000"/>
              </a:lnSpc>
            </a:pPr>
            <a:r>
              <a:rPr sz="2200" b="1" dirty="0">
                <a:latin typeface="Marlett"/>
                <a:cs typeface="Times New Roman" panose="02020603050405020304" pitchFamily="18" charset="0"/>
              </a:rPr>
              <a:t></a:t>
            </a:r>
            <a:r>
              <a:rPr sz="2200" b="1" spc="-110" dirty="0">
                <a:latin typeface="Times New Roman"/>
                <a:cs typeface="Times New Roman"/>
              </a:rPr>
              <a:t> </a:t>
            </a:r>
            <a:r>
              <a:rPr lang="fr-FR" sz="2600" b="1" dirty="0">
                <a:latin typeface="Times New Roman" panose="02020603050405020304" pitchFamily="18" charset="0"/>
                <a:cs typeface="Times New Roman" panose="02020603050405020304" pitchFamily="18" charset="0"/>
              </a:rPr>
              <a:t>Database</a:t>
            </a:r>
          </a:p>
          <a:p>
            <a:pPr marL="12700"/>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r>
              <a:rPr lang="fr-FR" sz="2600" b="1" dirty="0">
                <a:latin typeface="Times New Roman" panose="02020603050405020304" pitchFamily="18" charset="0"/>
                <a:cs typeface="Times New Roman" panose="02020603050405020304" pitchFamily="18" charset="0"/>
              </a:rPr>
              <a:t>Basic </a:t>
            </a:r>
            <a:r>
              <a:rPr lang="fr-FR" sz="2600" b="1" dirty="0" err="1">
                <a:latin typeface="Times New Roman" panose="02020603050405020304" pitchFamily="18" charset="0"/>
                <a:cs typeface="Times New Roman" panose="02020603050405020304" pitchFamily="18" charset="0"/>
              </a:rPr>
              <a:t>Statistical</a:t>
            </a:r>
            <a:r>
              <a:rPr lang="fr-FR" sz="2600" b="1" dirty="0">
                <a:latin typeface="Times New Roman" panose="02020603050405020304" pitchFamily="18" charset="0"/>
                <a:cs typeface="Times New Roman" panose="02020603050405020304" pitchFamily="18" charset="0"/>
              </a:rPr>
              <a:t> Description of Data</a:t>
            </a:r>
          </a:p>
          <a:p>
            <a:pPr marL="469900" indent="-457200">
              <a:buFont typeface="Marlett" pitchFamily="2" charset="2"/>
              <a:buChar char="i"/>
            </a:pPr>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r>
              <a:rPr lang="fr-FR" sz="2600" b="1" dirty="0">
                <a:latin typeface="Times New Roman" panose="02020603050405020304" pitchFamily="18" charset="0"/>
                <a:cs typeface="Times New Roman" panose="02020603050405020304" pitchFamily="18" charset="0"/>
              </a:rPr>
              <a:t>Data Mining </a:t>
            </a:r>
            <a:r>
              <a:rPr lang="fr-FR" sz="2600" b="1" dirty="0" err="1">
                <a:latin typeface="Times New Roman" panose="02020603050405020304" pitchFamily="18" charset="0"/>
                <a:cs typeface="Times New Roman" panose="02020603050405020304" pitchFamily="18" charset="0"/>
              </a:rPr>
              <a:t>Resources</a:t>
            </a:r>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endParaRPr lang="fr-FR" sz="2600" b="1" dirty="0">
              <a:latin typeface="Times New Roman" panose="02020603050405020304" pitchFamily="18" charset="0"/>
              <a:cs typeface="Times New Roman" panose="02020603050405020304" pitchFamily="18" charset="0"/>
            </a:endParaRPr>
          </a:p>
          <a:p>
            <a:pPr marL="12700"/>
            <a:endParaRPr lang="fr-FR" sz="2600" b="1" dirty="0">
              <a:latin typeface="Times New Roman" panose="02020603050405020304" pitchFamily="18" charset="0"/>
              <a:cs typeface="Times New Roman" panose="02020603050405020304" pitchFamily="18" charset="0"/>
            </a:endParaRPr>
          </a:p>
          <a:p>
            <a:pPr marL="12700">
              <a:lnSpc>
                <a:spcPct val="100000"/>
              </a:lnSpc>
            </a:pPr>
            <a:endParaRPr sz="2600" dirty="0">
              <a:latin typeface="Times New Roman" panose="02020603050405020304" pitchFamily="18" charset="0"/>
              <a:cs typeface="Times New Roman" panose="02020603050405020304" pitchFamily="18" charset="0"/>
            </a:endParaRPr>
          </a:p>
          <a:p>
            <a:pPr>
              <a:lnSpc>
                <a:spcPct val="100000"/>
              </a:lnSpc>
              <a:spcBef>
                <a:spcPts val="640"/>
              </a:spcBef>
            </a:pPr>
            <a:endParaRPr sz="2200" dirty="0">
              <a:latin typeface="Times New Roman"/>
              <a:cs typeface="Times New Roman"/>
            </a:endParaRPr>
          </a:p>
          <a:p>
            <a:pPr marL="12700">
              <a:lnSpc>
                <a:spcPct val="100000"/>
              </a:lnSpc>
            </a:pPr>
            <a:endParaRPr sz="2200" dirty="0">
              <a:latin typeface="Times New Roman"/>
              <a:cs typeface="Times New Roman"/>
            </a:endParaRPr>
          </a:p>
        </p:txBody>
      </p:sp>
      <p:grpSp>
        <p:nvGrpSpPr>
          <p:cNvPr id="9" name="object 4">
            <a:extLst>
              <a:ext uri="{FF2B5EF4-FFF2-40B4-BE49-F238E27FC236}">
                <a16:creationId xmlns:a16="http://schemas.microsoft.com/office/drawing/2014/main" id="{E04803B9-BE5B-D29E-19FB-E08DDFC33C22}"/>
              </a:ext>
            </a:extLst>
          </p:cNvPr>
          <p:cNvGrpSpPr/>
          <p:nvPr/>
        </p:nvGrpSpPr>
        <p:grpSpPr>
          <a:xfrm>
            <a:off x="5158047" y="3059847"/>
            <a:ext cx="475615" cy="470534"/>
            <a:chOff x="5558853" y="2318829"/>
            <a:chExt cx="475615" cy="470534"/>
          </a:xfrm>
        </p:grpSpPr>
        <p:sp>
          <p:nvSpPr>
            <p:cNvPr id="10" name="object 5">
              <a:extLst>
                <a:ext uri="{FF2B5EF4-FFF2-40B4-BE49-F238E27FC236}">
                  <a16:creationId xmlns:a16="http://schemas.microsoft.com/office/drawing/2014/main" id="{9BF16F0C-88F7-6046-D4AE-8C6C8FF5F948}"/>
                </a:ext>
              </a:extLst>
            </p:cNvPr>
            <p:cNvSpPr/>
            <p:nvPr/>
          </p:nvSpPr>
          <p:spPr>
            <a:xfrm>
              <a:off x="5563615" y="2323592"/>
              <a:ext cx="399415" cy="461009"/>
            </a:xfrm>
            <a:custGeom>
              <a:avLst/>
              <a:gdLst/>
              <a:ahLst/>
              <a:cxnLst/>
              <a:rect l="l" t="t" r="r" b="b"/>
              <a:pathLst>
                <a:path w="399414" h="461010">
                  <a:moveTo>
                    <a:pt x="30225" y="0"/>
                  </a:moveTo>
                  <a:lnTo>
                    <a:pt x="0" y="266065"/>
                  </a:lnTo>
                  <a:lnTo>
                    <a:pt x="183642" y="460883"/>
                  </a:lnTo>
                  <a:lnTo>
                    <a:pt x="145287" y="345567"/>
                  </a:lnTo>
                  <a:lnTo>
                    <a:pt x="399288" y="260985"/>
                  </a:lnTo>
                  <a:lnTo>
                    <a:pt x="322580" y="30607"/>
                  </a:lnTo>
                  <a:lnTo>
                    <a:pt x="68580" y="115188"/>
                  </a:lnTo>
                  <a:lnTo>
                    <a:pt x="30225" y="0"/>
                  </a:lnTo>
                  <a:close/>
                </a:path>
              </a:pathLst>
            </a:custGeom>
            <a:solidFill>
              <a:srgbClr val="FFCC99"/>
            </a:solidFill>
          </p:spPr>
          <p:txBody>
            <a:bodyPr wrap="square" lIns="0" tIns="0" rIns="0" bIns="0" rtlCol="0"/>
            <a:lstStyle/>
            <a:p>
              <a:endParaRPr/>
            </a:p>
          </p:txBody>
        </p:sp>
        <p:pic>
          <p:nvPicPr>
            <p:cNvPr id="11" name="object 6">
              <a:extLst>
                <a:ext uri="{FF2B5EF4-FFF2-40B4-BE49-F238E27FC236}">
                  <a16:creationId xmlns:a16="http://schemas.microsoft.com/office/drawing/2014/main" id="{3ADA50CA-E1C0-ABB4-85F6-CEBED63B5811}"/>
                </a:ext>
              </a:extLst>
            </p:cNvPr>
            <p:cNvPicPr/>
            <p:nvPr/>
          </p:nvPicPr>
          <p:blipFill>
            <a:blip r:embed="rId2" cstate="print"/>
            <a:stretch>
              <a:fillRect/>
            </a:stretch>
          </p:blipFill>
          <p:spPr>
            <a:xfrm>
              <a:off x="5899530" y="2331974"/>
              <a:ext cx="130175" cy="248158"/>
            </a:xfrm>
            <a:prstGeom prst="rect">
              <a:avLst/>
            </a:prstGeom>
          </p:spPr>
        </p:pic>
        <p:sp>
          <p:nvSpPr>
            <p:cNvPr id="12" name="object 7">
              <a:extLst>
                <a:ext uri="{FF2B5EF4-FFF2-40B4-BE49-F238E27FC236}">
                  <a16:creationId xmlns:a16="http://schemas.microsoft.com/office/drawing/2014/main" id="{BA3B5589-72C1-1C48-4294-B5882D8D65D4}"/>
                </a:ext>
              </a:extLst>
            </p:cNvPr>
            <p:cNvSpPr/>
            <p:nvPr/>
          </p:nvSpPr>
          <p:spPr>
            <a:xfrm>
              <a:off x="5563615" y="2323592"/>
              <a:ext cx="399415" cy="461009"/>
            </a:xfrm>
            <a:custGeom>
              <a:avLst/>
              <a:gdLst/>
              <a:ahLst/>
              <a:cxnLst/>
              <a:rect l="l" t="t" r="r" b="b"/>
              <a:pathLst>
                <a:path w="399414" h="461010">
                  <a:moveTo>
                    <a:pt x="183642" y="460883"/>
                  </a:moveTo>
                  <a:lnTo>
                    <a:pt x="145287" y="345567"/>
                  </a:lnTo>
                  <a:lnTo>
                    <a:pt x="399288" y="260985"/>
                  </a:lnTo>
                  <a:lnTo>
                    <a:pt x="322580" y="30607"/>
                  </a:lnTo>
                  <a:lnTo>
                    <a:pt x="68580" y="115188"/>
                  </a:lnTo>
                  <a:lnTo>
                    <a:pt x="30225" y="0"/>
                  </a:lnTo>
                  <a:lnTo>
                    <a:pt x="0" y="266065"/>
                  </a:lnTo>
                  <a:lnTo>
                    <a:pt x="183642" y="460883"/>
                  </a:lnTo>
                  <a:close/>
                </a:path>
              </a:pathLst>
            </a:custGeom>
            <a:ln w="9525">
              <a:solidFill>
                <a:srgbClr val="000000"/>
              </a:solidFill>
            </a:ln>
          </p:spPr>
          <p:txBody>
            <a:bodyPr wrap="square" lIns="0" tIns="0" rIns="0" bIns="0" rtlCol="0"/>
            <a:lstStyle/>
            <a:p>
              <a:endParaRPr/>
            </a:p>
          </p:txBody>
        </p:sp>
        <p:pic>
          <p:nvPicPr>
            <p:cNvPr id="13" name="object 8">
              <a:extLst>
                <a:ext uri="{FF2B5EF4-FFF2-40B4-BE49-F238E27FC236}">
                  <a16:creationId xmlns:a16="http://schemas.microsoft.com/office/drawing/2014/main" id="{10629D91-53FE-BECB-AA76-95412C8E950E}"/>
                </a:ext>
              </a:extLst>
            </p:cNvPr>
            <p:cNvPicPr/>
            <p:nvPr/>
          </p:nvPicPr>
          <p:blipFill>
            <a:blip r:embed="rId3" cstate="print"/>
            <a:stretch>
              <a:fillRect/>
            </a:stretch>
          </p:blipFill>
          <p:spPr>
            <a:xfrm>
              <a:off x="5894768" y="2327211"/>
              <a:ext cx="139700" cy="257683"/>
            </a:xfrm>
            <a:prstGeom prst="rect">
              <a:avLst/>
            </a:prstGeom>
          </p:spPr>
        </p:pic>
      </p:grpSp>
    </p:spTree>
    <p:extLst>
      <p:ext uri="{BB962C8B-B14F-4D97-AF65-F5344CB8AC3E}">
        <p14:creationId xmlns:p14="http://schemas.microsoft.com/office/powerpoint/2010/main" val="2212132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p:cNvGrpSpPr/>
          <p:nvPr/>
        </p:nvGrpSpPr>
        <p:grpSpPr>
          <a:xfrm>
            <a:off x="893090" y="882706"/>
            <a:ext cx="2418736" cy="325382"/>
            <a:chOff x="1982803" y="1288026"/>
            <a:chExt cx="2418736" cy="325382"/>
          </a:xfrm>
        </p:grpSpPr>
        <p:sp>
          <p:nvSpPr>
            <p:cNvPr id="5" name="Rectangle 4"/>
            <p:cNvSpPr/>
            <p:nvPr/>
          </p:nvSpPr>
          <p:spPr>
            <a:xfrm>
              <a:off x="1982803" y="1288026"/>
              <a:ext cx="2418736" cy="3253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sz="1200" dirty="0">
                <a:solidFill>
                  <a:schemeClr val="tx1"/>
                </a:solidFill>
              </a:endParaRPr>
            </a:p>
          </p:txBody>
        </p:sp>
        <p:sp>
          <p:nvSpPr>
            <p:cNvPr id="6" name="Rectangle 5"/>
            <p:cNvSpPr/>
            <p:nvPr/>
          </p:nvSpPr>
          <p:spPr>
            <a:xfrm>
              <a:off x="2477934" y="1290243"/>
              <a:ext cx="1428469" cy="323165"/>
            </a:xfrm>
            <a:prstGeom prst="rect">
              <a:avLst/>
            </a:prstGeom>
          </p:spPr>
          <p:txBody>
            <a:bodyPr wrap="none">
              <a:spAutoFit/>
            </a:bodyPr>
            <a:lstStyle/>
            <a:p>
              <a:pPr algn="ctr"/>
              <a:r>
                <a:rPr lang="fr-FR" sz="1500" b="1" dirty="0">
                  <a:solidFill>
                    <a:schemeClr val="bg1"/>
                  </a:solidFill>
                  <a:latin typeface="Times New Roman" panose="02020603050405020304" pitchFamily="18" charset="0"/>
                  <a:cs typeface="Times New Roman" panose="02020603050405020304" pitchFamily="18" charset="0"/>
                </a:rPr>
                <a:t> Data </a:t>
              </a:r>
              <a:r>
                <a:rPr lang="fr-FR" sz="1500" b="1" dirty="0" err="1">
                  <a:solidFill>
                    <a:schemeClr val="bg1"/>
                  </a:solidFill>
                  <a:latin typeface="Times New Roman" panose="02020603050405020304" pitchFamily="18" charset="0"/>
                  <a:cs typeface="Times New Roman" panose="02020603050405020304" pitchFamily="18" charset="0"/>
                </a:rPr>
                <a:t>Typology</a:t>
              </a:r>
              <a:endParaRPr lang="fr-FR" sz="1500" b="1" dirty="0">
                <a:solidFill>
                  <a:schemeClr val="bg1"/>
                </a:solidFill>
                <a:latin typeface="Times New Roman" panose="02020603050405020304" pitchFamily="18" charset="0"/>
                <a:cs typeface="Times New Roman" panose="02020603050405020304" pitchFamily="18" charset="0"/>
              </a:endParaRPr>
            </a:p>
          </p:txBody>
        </p:sp>
      </p:grpSp>
      <p:sp>
        <p:nvSpPr>
          <p:cNvPr id="19" name="Rectangle 18"/>
          <p:cNvSpPr/>
          <p:nvPr/>
        </p:nvSpPr>
        <p:spPr>
          <a:xfrm>
            <a:off x="7680684" y="2459584"/>
            <a:ext cx="888385" cy="292388"/>
          </a:xfrm>
          <a:prstGeom prst="rect">
            <a:avLst/>
          </a:prstGeom>
        </p:spPr>
        <p:txBody>
          <a:bodyPr wrap="none">
            <a:spAutoFit/>
          </a:bodyPr>
          <a:lstStyle/>
          <a:p>
            <a:pPr algn="ctr"/>
            <a:r>
              <a:rPr lang="fr-FR" sz="1300" b="1" dirty="0">
                <a:solidFill>
                  <a:schemeClr val="bg1"/>
                </a:solidFill>
                <a:latin typeface="Times New Roman" panose="02020603050405020304" pitchFamily="18" charset="0"/>
                <a:cs typeface="Times New Roman" panose="02020603050405020304" pitchFamily="18" charset="0"/>
              </a:rPr>
              <a:t>Ordinales</a:t>
            </a:r>
          </a:p>
        </p:txBody>
      </p:sp>
      <p:grpSp>
        <p:nvGrpSpPr>
          <p:cNvPr id="76" name="Groupe 75"/>
          <p:cNvGrpSpPr/>
          <p:nvPr/>
        </p:nvGrpSpPr>
        <p:grpSpPr>
          <a:xfrm>
            <a:off x="1241965" y="825140"/>
            <a:ext cx="5347850" cy="6003562"/>
            <a:chOff x="4588089" y="824280"/>
            <a:chExt cx="5347850" cy="6003562"/>
          </a:xfrm>
        </p:grpSpPr>
        <p:grpSp>
          <p:nvGrpSpPr>
            <p:cNvPr id="47" name="Groupe 46"/>
            <p:cNvGrpSpPr/>
            <p:nvPr/>
          </p:nvGrpSpPr>
          <p:grpSpPr>
            <a:xfrm>
              <a:off x="5707176" y="824280"/>
              <a:ext cx="4070013" cy="1554576"/>
              <a:chOff x="5707176" y="835364"/>
              <a:chExt cx="4070013" cy="1554576"/>
            </a:xfrm>
          </p:grpSpPr>
          <p:cxnSp>
            <p:nvCxnSpPr>
              <p:cNvPr id="14" name="Connecteur en arc 13"/>
              <p:cNvCxnSpPr/>
              <p:nvPr/>
            </p:nvCxnSpPr>
            <p:spPr>
              <a:xfrm>
                <a:off x="8087122" y="1845295"/>
                <a:ext cx="712209" cy="240201"/>
              </a:xfrm>
              <a:prstGeom prst="curvedConnector3">
                <a:avLst/>
              </a:prstGeom>
              <a:ln>
                <a:tailEnd type="triangle"/>
              </a:ln>
            </p:spPr>
            <p:style>
              <a:lnRef idx="1">
                <a:schemeClr val="accent6"/>
              </a:lnRef>
              <a:fillRef idx="0">
                <a:schemeClr val="accent6"/>
              </a:fillRef>
              <a:effectRef idx="0">
                <a:schemeClr val="accent6"/>
              </a:effectRef>
              <a:fontRef idx="minor">
                <a:schemeClr val="tx1"/>
              </a:fontRef>
            </p:style>
          </p:cxnSp>
          <p:grpSp>
            <p:nvGrpSpPr>
              <p:cNvPr id="24" name="Groupe 23"/>
              <p:cNvGrpSpPr/>
              <p:nvPr/>
            </p:nvGrpSpPr>
            <p:grpSpPr>
              <a:xfrm>
                <a:off x="5707176" y="835364"/>
                <a:ext cx="4070013" cy="1554576"/>
                <a:chOff x="4510323" y="1336682"/>
                <a:chExt cx="4070013" cy="1554576"/>
              </a:xfrm>
            </p:grpSpPr>
            <p:grpSp>
              <p:nvGrpSpPr>
                <p:cNvPr id="8" name="Groupe 7"/>
                <p:cNvGrpSpPr/>
                <p:nvPr/>
              </p:nvGrpSpPr>
              <p:grpSpPr>
                <a:xfrm>
                  <a:off x="4510323" y="2040194"/>
                  <a:ext cx="2418736" cy="325382"/>
                  <a:chOff x="1982803" y="1288026"/>
                  <a:chExt cx="2418736" cy="325382"/>
                </a:xfrm>
              </p:grpSpPr>
              <p:sp>
                <p:nvSpPr>
                  <p:cNvPr id="9" name="Rectangle 8"/>
                  <p:cNvSpPr/>
                  <p:nvPr/>
                </p:nvSpPr>
                <p:spPr>
                  <a:xfrm>
                    <a:off x="1982803" y="1288026"/>
                    <a:ext cx="2418736" cy="325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1200" dirty="0">
                      <a:solidFill>
                        <a:schemeClr val="tx1"/>
                      </a:solidFill>
                    </a:endParaRPr>
                  </a:p>
                </p:txBody>
              </p:sp>
              <p:sp>
                <p:nvSpPr>
                  <p:cNvPr id="10" name="Rectangle 9"/>
                  <p:cNvSpPr/>
                  <p:nvPr/>
                </p:nvSpPr>
                <p:spPr>
                  <a:xfrm>
                    <a:off x="2625349" y="1290243"/>
                    <a:ext cx="1133645" cy="323165"/>
                  </a:xfrm>
                  <a:prstGeom prst="rect">
                    <a:avLst/>
                  </a:prstGeom>
                </p:spPr>
                <p:txBody>
                  <a:bodyPr wrap="none">
                    <a:spAutoFit/>
                  </a:bodyPr>
                  <a:lstStyle/>
                  <a:p>
                    <a:pPr algn="ctr"/>
                    <a:r>
                      <a:rPr lang="fr-FR" sz="1500" b="1" dirty="0" err="1">
                        <a:solidFill>
                          <a:schemeClr val="bg1"/>
                        </a:solidFill>
                        <a:latin typeface="Times New Roman" panose="02020603050405020304" pitchFamily="18" charset="0"/>
                        <a:cs typeface="Times New Roman" panose="02020603050405020304" pitchFamily="18" charset="0"/>
                      </a:rPr>
                      <a:t>Categorical</a:t>
                    </a:r>
                    <a:endParaRPr lang="fr-FR" sz="1500" b="1" dirty="0">
                      <a:solidFill>
                        <a:schemeClr val="bg1"/>
                      </a:solidFill>
                      <a:latin typeface="Times New Roman" panose="02020603050405020304" pitchFamily="18" charset="0"/>
                      <a:cs typeface="Times New Roman" panose="02020603050405020304" pitchFamily="18" charset="0"/>
                    </a:endParaRPr>
                  </a:p>
                </p:txBody>
              </p:sp>
            </p:grpSp>
            <p:cxnSp>
              <p:nvCxnSpPr>
                <p:cNvPr id="12" name="Connecteur en arc 11"/>
                <p:cNvCxnSpPr/>
                <p:nvPr/>
              </p:nvCxnSpPr>
              <p:spPr>
                <a:xfrm flipV="1">
                  <a:off x="6902245" y="1710813"/>
                  <a:ext cx="688258" cy="353961"/>
                </a:xfrm>
                <a:prstGeom prst="curvedConnector3">
                  <a:avLst/>
                </a:prstGeom>
                <a:ln>
                  <a:tailEnd type="triangle"/>
                </a:ln>
              </p:spPr>
              <p:style>
                <a:lnRef idx="1">
                  <a:schemeClr val="accent6"/>
                </a:lnRef>
                <a:fillRef idx="0">
                  <a:schemeClr val="accent6"/>
                </a:fillRef>
                <a:effectRef idx="0">
                  <a:schemeClr val="accent6"/>
                </a:effectRef>
                <a:fontRef idx="minor">
                  <a:schemeClr val="tx1"/>
                </a:fontRef>
              </p:style>
            </p:cxnSp>
            <p:grpSp>
              <p:nvGrpSpPr>
                <p:cNvPr id="20" name="Groupe 19"/>
                <p:cNvGrpSpPr/>
                <p:nvPr/>
              </p:nvGrpSpPr>
              <p:grpSpPr>
                <a:xfrm>
                  <a:off x="7590503" y="1336682"/>
                  <a:ext cx="929778" cy="570961"/>
                  <a:chOff x="7590503" y="1336682"/>
                  <a:chExt cx="929778" cy="570961"/>
                </a:xfrm>
              </p:grpSpPr>
              <p:sp>
                <p:nvSpPr>
                  <p:cNvPr id="13" name="Ellipse 12"/>
                  <p:cNvSpPr/>
                  <p:nvPr/>
                </p:nvSpPr>
                <p:spPr>
                  <a:xfrm>
                    <a:off x="7590503" y="1336682"/>
                    <a:ext cx="929778" cy="57096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8" name="Rectangle 17"/>
                  <p:cNvSpPr/>
                  <p:nvPr/>
                </p:nvSpPr>
                <p:spPr>
                  <a:xfrm>
                    <a:off x="7703127" y="1475968"/>
                    <a:ext cx="797013" cy="292388"/>
                  </a:xfrm>
                  <a:prstGeom prst="rect">
                    <a:avLst/>
                  </a:prstGeom>
                </p:spPr>
                <p:txBody>
                  <a:bodyPr wrap="none">
                    <a:spAutoFit/>
                  </a:bodyPr>
                  <a:lstStyle/>
                  <a:p>
                    <a:pPr algn="ctr"/>
                    <a:r>
                      <a:rPr lang="fr-FR" sz="1300" b="1" dirty="0">
                        <a:solidFill>
                          <a:schemeClr val="bg1"/>
                        </a:solidFill>
                        <a:latin typeface="Times New Roman" panose="02020603050405020304" pitchFamily="18" charset="0"/>
                        <a:cs typeface="Times New Roman" panose="02020603050405020304" pitchFamily="18" charset="0"/>
                      </a:rPr>
                      <a:t>Nominal</a:t>
                    </a:r>
                  </a:p>
                </p:txBody>
              </p:sp>
            </p:grpSp>
            <p:grpSp>
              <p:nvGrpSpPr>
                <p:cNvPr id="21" name="Groupe 20"/>
                <p:cNvGrpSpPr/>
                <p:nvPr/>
              </p:nvGrpSpPr>
              <p:grpSpPr>
                <a:xfrm>
                  <a:off x="7650558" y="2320297"/>
                  <a:ext cx="929778" cy="570961"/>
                  <a:chOff x="7590503" y="1336682"/>
                  <a:chExt cx="929778" cy="570961"/>
                </a:xfrm>
              </p:grpSpPr>
              <p:sp>
                <p:nvSpPr>
                  <p:cNvPr id="22" name="Ellipse 21"/>
                  <p:cNvSpPr/>
                  <p:nvPr/>
                </p:nvSpPr>
                <p:spPr>
                  <a:xfrm>
                    <a:off x="7590503" y="1336682"/>
                    <a:ext cx="929778" cy="57096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3" name="Rectangle 22"/>
                  <p:cNvSpPr/>
                  <p:nvPr/>
                </p:nvSpPr>
                <p:spPr>
                  <a:xfrm>
                    <a:off x="7689558" y="1487321"/>
                    <a:ext cx="750525" cy="292388"/>
                  </a:xfrm>
                  <a:prstGeom prst="rect">
                    <a:avLst/>
                  </a:prstGeom>
                </p:spPr>
                <p:txBody>
                  <a:bodyPr wrap="none">
                    <a:spAutoFit/>
                  </a:bodyPr>
                  <a:lstStyle/>
                  <a:p>
                    <a:pPr algn="ctr"/>
                    <a:r>
                      <a:rPr lang="fr-FR" sz="1300" b="1" dirty="0">
                        <a:solidFill>
                          <a:schemeClr val="bg1"/>
                        </a:solidFill>
                        <a:latin typeface="Times New Roman" panose="02020603050405020304" pitchFamily="18" charset="0"/>
                        <a:cs typeface="Times New Roman" panose="02020603050405020304" pitchFamily="18" charset="0"/>
                      </a:rPr>
                      <a:t>Ordinal</a:t>
                    </a:r>
                  </a:p>
                </p:txBody>
              </p:sp>
            </p:grpSp>
          </p:grpSp>
        </p:grpSp>
        <p:grpSp>
          <p:nvGrpSpPr>
            <p:cNvPr id="49" name="Groupe 48"/>
            <p:cNvGrpSpPr/>
            <p:nvPr/>
          </p:nvGrpSpPr>
          <p:grpSpPr>
            <a:xfrm>
              <a:off x="4588089" y="2227305"/>
              <a:ext cx="4017857" cy="1534234"/>
              <a:chOff x="5808980" y="2857332"/>
              <a:chExt cx="4017857" cy="1534234"/>
            </a:xfrm>
          </p:grpSpPr>
          <p:grpSp>
            <p:nvGrpSpPr>
              <p:cNvPr id="25" name="Groupe 24"/>
              <p:cNvGrpSpPr/>
              <p:nvPr/>
            </p:nvGrpSpPr>
            <p:grpSpPr>
              <a:xfrm>
                <a:off x="5808980" y="2857332"/>
                <a:ext cx="4017857" cy="1534234"/>
                <a:chOff x="4612127" y="1336682"/>
                <a:chExt cx="4017857" cy="1534234"/>
              </a:xfrm>
            </p:grpSpPr>
            <p:grpSp>
              <p:nvGrpSpPr>
                <p:cNvPr id="26" name="Groupe 25"/>
                <p:cNvGrpSpPr/>
                <p:nvPr/>
              </p:nvGrpSpPr>
              <p:grpSpPr>
                <a:xfrm>
                  <a:off x="4612127" y="2040194"/>
                  <a:ext cx="2418736" cy="325382"/>
                  <a:chOff x="2084607" y="1288026"/>
                  <a:chExt cx="2418736" cy="325382"/>
                </a:xfrm>
              </p:grpSpPr>
              <p:sp>
                <p:nvSpPr>
                  <p:cNvPr id="34" name="Rectangle 33"/>
                  <p:cNvSpPr/>
                  <p:nvPr/>
                </p:nvSpPr>
                <p:spPr>
                  <a:xfrm>
                    <a:off x="2084607" y="1288026"/>
                    <a:ext cx="2418736" cy="3253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sz="1200" dirty="0">
                      <a:solidFill>
                        <a:schemeClr val="tx1"/>
                      </a:solidFill>
                    </a:endParaRPr>
                  </a:p>
                </p:txBody>
              </p:sp>
              <p:sp>
                <p:nvSpPr>
                  <p:cNvPr id="35" name="Rectangle 34"/>
                  <p:cNvSpPr/>
                  <p:nvPr/>
                </p:nvSpPr>
                <p:spPr>
                  <a:xfrm>
                    <a:off x="2667831" y="1290243"/>
                    <a:ext cx="1048685" cy="323165"/>
                  </a:xfrm>
                  <a:prstGeom prst="rect">
                    <a:avLst/>
                  </a:prstGeom>
                </p:spPr>
                <p:txBody>
                  <a:bodyPr wrap="none">
                    <a:spAutoFit/>
                  </a:bodyPr>
                  <a:lstStyle/>
                  <a:p>
                    <a:pPr algn="ctr"/>
                    <a:r>
                      <a:rPr lang="fr-FR" sz="1500" b="1" dirty="0" err="1">
                        <a:solidFill>
                          <a:schemeClr val="bg1"/>
                        </a:solidFill>
                        <a:latin typeface="Times New Roman" panose="02020603050405020304" pitchFamily="18" charset="0"/>
                        <a:cs typeface="Times New Roman" panose="02020603050405020304" pitchFamily="18" charset="0"/>
                      </a:rPr>
                      <a:t>Numerical</a:t>
                    </a:r>
                    <a:endParaRPr lang="fr-FR" sz="1500" b="1" dirty="0">
                      <a:solidFill>
                        <a:schemeClr val="bg1"/>
                      </a:solidFill>
                      <a:latin typeface="Times New Roman" panose="02020603050405020304" pitchFamily="18" charset="0"/>
                      <a:cs typeface="Times New Roman" panose="02020603050405020304" pitchFamily="18" charset="0"/>
                    </a:endParaRPr>
                  </a:p>
                </p:txBody>
              </p:sp>
            </p:grpSp>
            <p:cxnSp>
              <p:nvCxnSpPr>
                <p:cNvPr id="27" name="Connecteur en arc 26"/>
                <p:cNvCxnSpPr/>
                <p:nvPr/>
              </p:nvCxnSpPr>
              <p:spPr>
                <a:xfrm flipV="1">
                  <a:off x="6870086" y="1690471"/>
                  <a:ext cx="688258" cy="353961"/>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28" name="Groupe 27"/>
                <p:cNvGrpSpPr/>
                <p:nvPr/>
              </p:nvGrpSpPr>
              <p:grpSpPr>
                <a:xfrm>
                  <a:off x="7590503" y="1336682"/>
                  <a:ext cx="929778" cy="570961"/>
                  <a:chOff x="7590503" y="1336682"/>
                  <a:chExt cx="929778" cy="570961"/>
                </a:xfrm>
              </p:grpSpPr>
              <p:sp>
                <p:nvSpPr>
                  <p:cNvPr id="32" name="Ellipse 31"/>
                  <p:cNvSpPr/>
                  <p:nvPr/>
                </p:nvSpPr>
                <p:spPr>
                  <a:xfrm>
                    <a:off x="7590503" y="1336682"/>
                    <a:ext cx="929778" cy="57096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3" name="Rectangle 32"/>
                  <p:cNvSpPr/>
                  <p:nvPr/>
                </p:nvSpPr>
                <p:spPr>
                  <a:xfrm>
                    <a:off x="7719867" y="1475968"/>
                    <a:ext cx="763542" cy="292388"/>
                  </a:xfrm>
                  <a:prstGeom prst="rect">
                    <a:avLst/>
                  </a:prstGeom>
                </p:spPr>
                <p:txBody>
                  <a:bodyPr wrap="none">
                    <a:spAutoFit/>
                  </a:bodyPr>
                  <a:lstStyle/>
                  <a:p>
                    <a:pPr algn="ctr"/>
                    <a:r>
                      <a:rPr lang="fr-FR" sz="1300" b="1" dirty="0" err="1">
                        <a:solidFill>
                          <a:schemeClr val="bg1"/>
                        </a:solidFill>
                        <a:latin typeface="Times New Roman" panose="02020603050405020304" pitchFamily="18" charset="0"/>
                        <a:cs typeface="Times New Roman" panose="02020603050405020304" pitchFamily="18" charset="0"/>
                      </a:rPr>
                      <a:t>Discrete</a:t>
                    </a:r>
                    <a:endParaRPr lang="fr-FR" sz="1300" b="1" dirty="0">
                      <a:solidFill>
                        <a:schemeClr val="bg1"/>
                      </a:solidFill>
                      <a:latin typeface="Times New Roman" panose="02020603050405020304" pitchFamily="18" charset="0"/>
                      <a:cs typeface="Times New Roman" panose="02020603050405020304" pitchFamily="18" charset="0"/>
                    </a:endParaRPr>
                  </a:p>
                </p:txBody>
              </p:sp>
            </p:grpSp>
            <p:grpSp>
              <p:nvGrpSpPr>
                <p:cNvPr id="29" name="Groupe 28"/>
                <p:cNvGrpSpPr/>
                <p:nvPr/>
              </p:nvGrpSpPr>
              <p:grpSpPr>
                <a:xfrm>
                  <a:off x="7618399" y="2299955"/>
                  <a:ext cx="1011585" cy="570961"/>
                  <a:chOff x="7558344" y="1316340"/>
                  <a:chExt cx="1011585" cy="570961"/>
                </a:xfrm>
              </p:grpSpPr>
              <p:sp>
                <p:nvSpPr>
                  <p:cNvPr id="30" name="Ellipse 29"/>
                  <p:cNvSpPr/>
                  <p:nvPr/>
                </p:nvSpPr>
                <p:spPr>
                  <a:xfrm>
                    <a:off x="7558344" y="1316340"/>
                    <a:ext cx="929778" cy="57096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ln w="0"/>
                      <a:solidFill>
                        <a:schemeClr val="accent1"/>
                      </a:solidFill>
                      <a:effectLst>
                        <a:outerShdw blurRad="38100" dist="25400" dir="5400000" algn="ctr" rotWithShape="0">
                          <a:srgbClr val="6E747A">
                            <a:alpha val="43000"/>
                          </a:srgbClr>
                        </a:outerShdw>
                      </a:effectLst>
                    </a:endParaRPr>
                  </a:p>
                </p:txBody>
              </p:sp>
              <p:sp>
                <p:nvSpPr>
                  <p:cNvPr id="31" name="Rectangle 30"/>
                  <p:cNvSpPr/>
                  <p:nvPr/>
                </p:nvSpPr>
                <p:spPr>
                  <a:xfrm>
                    <a:off x="7559716" y="1487321"/>
                    <a:ext cx="1010213" cy="292388"/>
                  </a:xfrm>
                  <a:prstGeom prst="rect">
                    <a:avLst/>
                  </a:prstGeom>
                </p:spPr>
                <p:txBody>
                  <a:bodyPr wrap="none">
                    <a:spAutoFit/>
                  </a:bodyPr>
                  <a:lstStyle/>
                  <a:p>
                    <a:pPr algn="ctr"/>
                    <a:r>
                      <a:rPr lang="fr-FR" sz="1300" b="1" dirty="0" err="1">
                        <a:solidFill>
                          <a:schemeClr val="bg1"/>
                        </a:solidFill>
                        <a:latin typeface="Times New Roman" panose="02020603050405020304" pitchFamily="18" charset="0"/>
                        <a:cs typeface="Times New Roman" panose="02020603050405020304" pitchFamily="18" charset="0"/>
                      </a:rPr>
                      <a:t>Continuous</a:t>
                    </a:r>
                    <a:endParaRPr lang="fr-FR" sz="1300" b="1" dirty="0">
                      <a:solidFill>
                        <a:schemeClr val="bg1"/>
                      </a:solidFill>
                      <a:latin typeface="Times New Roman" panose="02020603050405020304" pitchFamily="18" charset="0"/>
                      <a:cs typeface="Times New Roman" panose="02020603050405020304" pitchFamily="18" charset="0"/>
                    </a:endParaRPr>
                  </a:p>
                </p:txBody>
              </p:sp>
            </p:grpSp>
          </p:grpSp>
          <p:cxnSp>
            <p:nvCxnSpPr>
              <p:cNvPr id="48" name="Connecteur en arc 47"/>
              <p:cNvCxnSpPr>
                <a:cxnSpLocks/>
              </p:cNvCxnSpPr>
              <p:nvPr/>
            </p:nvCxnSpPr>
            <p:spPr>
              <a:xfrm>
                <a:off x="8184637" y="3871084"/>
                <a:ext cx="614255" cy="243955"/>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grpSp>
        <p:grpSp>
          <p:nvGrpSpPr>
            <p:cNvPr id="50" name="Groupe 49"/>
            <p:cNvGrpSpPr/>
            <p:nvPr/>
          </p:nvGrpSpPr>
          <p:grpSpPr>
            <a:xfrm>
              <a:off x="5707176" y="3653947"/>
              <a:ext cx="4228763" cy="1936464"/>
              <a:chOff x="5707176" y="2729398"/>
              <a:chExt cx="4228763" cy="1936464"/>
            </a:xfrm>
          </p:grpSpPr>
          <p:grpSp>
            <p:nvGrpSpPr>
              <p:cNvPr id="51" name="Groupe 50"/>
              <p:cNvGrpSpPr/>
              <p:nvPr/>
            </p:nvGrpSpPr>
            <p:grpSpPr>
              <a:xfrm>
                <a:off x="5707176" y="2729398"/>
                <a:ext cx="4228763" cy="1936464"/>
                <a:chOff x="4510323" y="1208748"/>
                <a:chExt cx="4228763" cy="1936464"/>
              </a:xfrm>
            </p:grpSpPr>
            <p:grpSp>
              <p:nvGrpSpPr>
                <p:cNvPr id="53" name="Groupe 52"/>
                <p:cNvGrpSpPr/>
                <p:nvPr/>
              </p:nvGrpSpPr>
              <p:grpSpPr>
                <a:xfrm>
                  <a:off x="4510323" y="2040194"/>
                  <a:ext cx="2418736" cy="325382"/>
                  <a:chOff x="1982803" y="1288026"/>
                  <a:chExt cx="2418736" cy="325382"/>
                </a:xfrm>
              </p:grpSpPr>
              <p:sp>
                <p:nvSpPr>
                  <p:cNvPr id="61" name="Rectangle 60"/>
                  <p:cNvSpPr/>
                  <p:nvPr/>
                </p:nvSpPr>
                <p:spPr>
                  <a:xfrm>
                    <a:off x="1982803" y="1288026"/>
                    <a:ext cx="2418736" cy="32538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sz="1200" dirty="0">
                      <a:solidFill>
                        <a:schemeClr val="tx1"/>
                      </a:solidFill>
                    </a:endParaRPr>
                  </a:p>
                </p:txBody>
              </p:sp>
              <p:sp>
                <p:nvSpPr>
                  <p:cNvPr id="62" name="Rectangle 61"/>
                  <p:cNvSpPr/>
                  <p:nvPr/>
                </p:nvSpPr>
                <p:spPr>
                  <a:xfrm>
                    <a:off x="2793665" y="1290243"/>
                    <a:ext cx="797013" cy="323165"/>
                  </a:xfrm>
                  <a:prstGeom prst="rect">
                    <a:avLst/>
                  </a:prstGeom>
                </p:spPr>
                <p:txBody>
                  <a:bodyPr wrap="none">
                    <a:spAutoFit/>
                  </a:bodyPr>
                  <a:lstStyle/>
                  <a:p>
                    <a:pPr algn="ctr"/>
                    <a:r>
                      <a:rPr lang="fr-FR" sz="1500" b="1" dirty="0" err="1">
                        <a:solidFill>
                          <a:schemeClr val="bg1"/>
                        </a:solidFill>
                        <a:latin typeface="Times New Roman" panose="02020603050405020304" pitchFamily="18" charset="0"/>
                        <a:cs typeface="Times New Roman" panose="02020603050405020304" pitchFamily="18" charset="0"/>
                      </a:rPr>
                      <a:t>Textual</a:t>
                    </a:r>
                    <a:endParaRPr lang="fr-FR" sz="1500" b="1" dirty="0">
                      <a:solidFill>
                        <a:schemeClr val="bg1"/>
                      </a:solidFill>
                      <a:latin typeface="Times New Roman" panose="02020603050405020304" pitchFamily="18" charset="0"/>
                      <a:cs typeface="Times New Roman" panose="02020603050405020304" pitchFamily="18" charset="0"/>
                    </a:endParaRPr>
                  </a:p>
                </p:txBody>
              </p:sp>
            </p:grpSp>
            <p:cxnSp>
              <p:nvCxnSpPr>
                <p:cNvPr id="54" name="Connecteur en arc 53"/>
                <p:cNvCxnSpPr/>
                <p:nvPr/>
              </p:nvCxnSpPr>
              <p:spPr>
                <a:xfrm flipV="1">
                  <a:off x="6902245" y="1710813"/>
                  <a:ext cx="688258" cy="353961"/>
                </a:xfrm>
                <a:prstGeom prst="curvedConnector3">
                  <a:avLst/>
                </a:prstGeom>
                <a:ln>
                  <a:tailEnd type="triangle"/>
                </a:ln>
              </p:spPr>
              <p:style>
                <a:lnRef idx="1">
                  <a:schemeClr val="accent4"/>
                </a:lnRef>
                <a:fillRef idx="0">
                  <a:schemeClr val="accent4"/>
                </a:fillRef>
                <a:effectRef idx="0">
                  <a:schemeClr val="accent4"/>
                </a:effectRef>
                <a:fontRef idx="minor">
                  <a:schemeClr val="tx1"/>
                </a:fontRef>
              </p:style>
            </p:cxnSp>
            <p:grpSp>
              <p:nvGrpSpPr>
                <p:cNvPr id="55" name="Groupe 54"/>
                <p:cNvGrpSpPr/>
                <p:nvPr/>
              </p:nvGrpSpPr>
              <p:grpSpPr>
                <a:xfrm>
                  <a:off x="7590502" y="1208748"/>
                  <a:ext cx="1105723" cy="698895"/>
                  <a:chOff x="7590502" y="1208748"/>
                  <a:chExt cx="1105723" cy="698895"/>
                </a:xfrm>
              </p:grpSpPr>
              <p:sp>
                <p:nvSpPr>
                  <p:cNvPr id="59" name="Ellipse 58"/>
                  <p:cNvSpPr/>
                  <p:nvPr/>
                </p:nvSpPr>
                <p:spPr>
                  <a:xfrm>
                    <a:off x="7590502" y="1208748"/>
                    <a:ext cx="1074945" cy="69889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60" name="Rectangle 59"/>
                  <p:cNvSpPr/>
                  <p:nvPr/>
                </p:nvSpPr>
                <p:spPr>
                  <a:xfrm>
                    <a:off x="7621279" y="1475967"/>
                    <a:ext cx="1074946" cy="292388"/>
                  </a:xfrm>
                  <a:prstGeom prst="rect">
                    <a:avLst/>
                  </a:prstGeom>
                </p:spPr>
                <p:txBody>
                  <a:bodyPr wrap="square">
                    <a:spAutoFit/>
                  </a:bodyPr>
                  <a:lstStyle/>
                  <a:p>
                    <a:pPr algn="ctr"/>
                    <a:r>
                      <a:rPr lang="fr-FR" sz="1300" b="1" dirty="0" err="1">
                        <a:solidFill>
                          <a:schemeClr val="bg1"/>
                        </a:solidFill>
                        <a:latin typeface="Times New Roman" panose="02020603050405020304" pitchFamily="18" charset="0"/>
                        <a:cs typeface="Times New Roman" panose="02020603050405020304" pitchFamily="18" charset="0"/>
                      </a:rPr>
                      <a:t>Structured</a:t>
                    </a:r>
                    <a:endParaRPr lang="fr-FR" sz="1300" b="1" dirty="0">
                      <a:solidFill>
                        <a:schemeClr val="bg1"/>
                      </a:solidFill>
                      <a:latin typeface="Times New Roman" panose="02020603050405020304" pitchFamily="18" charset="0"/>
                      <a:cs typeface="Times New Roman" panose="02020603050405020304" pitchFamily="18" charset="0"/>
                    </a:endParaRPr>
                  </a:p>
                </p:txBody>
              </p:sp>
            </p:grpSp>
            <p:grpSp>
              <p:nvGrpSpPr>
                <p:cNvPr id="56" name="Groupe 55"/>
                <p:cNvGrpSpPr/>
                <p:nvPr/>
              </p:nvGrpSpPr>
              <p:grpSpPr>
                <a:xfrm>
                  <a:off x="7510672" y="2266877"/>
                  <a:ext cx="1228414" cy="878335"/>
                  <a:chOff x="7450617" y="1283262"/>
                  <a:chExt cx="1228414" cy="878335"/>
                </a:xfrm>
              </p:grpSpPr>
              <p:sp>
                <p:nvSpPr>
                  <p:cNvPr id="57" name="Ellipse 56"/>
                  <p:cNvSpPr/>
                  <p:nvPr/>
                </p:nvSpPr>
                <p:spPr>
                  <a:xfrm>
                    <a:off x="7590502" y="1283262"/>
                    <a:ext cx="1046847" cy="87833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58" name="Rectangle 57"/>
                  <p:cNvSpPr/>
                  <p:nvPr/>
                </p:nvSpPr>
                <p:spPr>
                  <a:xfrm>
                    <a:off x="7450617" y="1487321"/>
                    <a:ext cx="1228414" cy="292388"/>
                  </a:xfrm>
                  <a:prstGeom prst="rect">
                    <a:avLst/>
                  </a:prstGeom>
                </p:spPr>
                <p:txBody>
                  <a:bodyPr wrap="none">
                    <a:spAutoFit/>
                  </a:bodyPr>
                  <a:lstStyle/>
                  <a:p>
                    <a:pPr algn="ctr"/>
                    <a:r>
                      <a:rPr lang="fr-FR" sz="1300" b="1" dirty="0">
                        <a:solidFill>
                          <a:schemeClr val="bg1"/>
                        </a:solidFill>
                        <a:latin typeface="Times New Roman" panose="02020603050405020304" pitchFamily="18" charset="0"/>
                        <a:cs typeface="Times New Roman" panose="02020603050405020304" pitchFamily="18" charset="0"/>
                      </a:rPr>
                      <a:t>  </a:t>
                    </a:r>
                    <a:r>
                      <a:rPr lang="fr-FR" sz="1300" b="1" dirty="0" err="1">
                        <a:solidFill>
                          <a:schemeClr val="bg1"/>
                        </a:solidFill>
                        <a:latin typeface="Times New Roman" panose="02020603050405020304" pitchFamily="18" charset="0"/>
                        <a:cs typeface="Times New Roman" panose="02020603050405020304" pitchFamily="18" charset="0"/>
                      </a:rPr>
                      <a:t>Unstructured</a:t>
                    </a:r>
                    <a:endParaRPr lang="fr-FR" sz="1300" b="1" dirty="0">
                      <a:solidFill>
                        <a:schemeClr val="bg1"/>
                      </a:solidFill>
                      <a:latin typeface="Times New Roman" panose="02020603050405020304" pitchFamily="18" charset="0"/>
                      <a:cs typeface="Times New Roman" panose="02020603050405020304" pitchFamily="18" charset="0"/>
                    </a:endParaRPr>
                  </a:p>
                </p:txBody>
              </p:sp>
            </p:grpSp>
          </p:grpSp>
          <p:cxnSp>
            <p:nvCxnSpPr>
              <p:cNvPr id="52" name="Connecteur en arc 51"/>
              <p:cNvCxnSpPr/>
              <p:nvPr/>
            </p:nvCxnSpPr>
            <p:spPr>
              <a:xfrm>
                <a:off x="8118842" y="3895180"/>
                <a:ext cx="712209" cy="240201"/>
              </a:xfrm>
              <a:prstGeom prst="curvedConnector3">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63" name="Groupe 62"/>
            <p:cNvGrpSpPr/>
            <p:nvPr/>
          </p:nvGrpSpPr>
          <p:grpSpPr>
            <a:xfrm>
              <a:off x="4611206" y="5216280"/>
              <a:ext cx="3993889" cy="1611562"/>
              <a:chOff x="5819326" y="2857332"/>
              <a:chExt cx="3993889" cy="1611562"/>
            </a:xfrm>
          </p:grpSpPr>
          <p:grpSp>
            <p:nvGrpSpPr>
              <p:cNvPr id="64" name="Groupe 63"/>
              <p:cNvGrpSpPr/>
              <p:nvPr/>
            </p:nvGrpSpPr>
            <p:grpSpPr>
              <a:xfrm>
                <a:off x="5819326" y="2857332"/>
                <a:ext cx="3993889" cy="1611562"/>
                <a:chOff x="4622473" y="1336682"/>
                <a:chExt cx="3993889" cy="1611562"/>
              </a:xfrm>
            </p:grpSpPr>
            <p:grpSp>
              <p:nvGrpSpPr>
                <p:cNvPr id="66" name="Groupe 65"/>
                <p:cNvGrpSpPr/>
                <p:nvPr/>
              </p:nvGrpSpPr>
              <p:grpSpPr>
                <a:xfrm>
                  <a:off x="4622473" y="2042411"/>
                  <a:ext cx="2418736" cy="339932"/>
                  <a:chOff x="2094953" y="1290243"/>
                  <a:chExt cx="2418736" cy="339932"/>
                </a:xfrm>
              </p:grpSpPr>
              <p:sp>
                <p:nvSpPr>
                  <p:cNvPr id="74" name="Rectangle 73"/>
                  <p:cNvSpPr/>
                  <p:nvPr/>
                </p:nvSpPr>
                <p:spPr>
                  <a:xfrm>
                    <a:off x="2094953" y="1304793"/>
                    <a:ext cx="2418736" cy="32538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fr-FR" sz="1200" dirty="0">
                      <a:solidFill>
                        <a:schemeClr val="tx1"/>
                      </a:solidFill>
                    </a:endParaRPr>
                  </a:p>
                </p:txBody>
              </p:sp>
              <p:sp>
                <p:nvSpPr>
                  <p:cNvPr id="75" name="Rectangle 74"/>
                  <p:cNvSpPr/>
                  <p:nvPr/>
                </p:nvSpPr>
                <p:spPr>
                  <a:xfrm>
                    <a:off x="2658344" y="1290243"/>
                    <a:ext cx="1067665" cy="323165"/>
                  </a:xfrm>
                  <a:prstGeom prst="rect">
                    <a:avLst/>
                  </a:prstGeom>
                </p:spPr>
                <p:txBody>
                  <a:bodyPr wrap="none">
                    <a:spAutoFit/>
                  </a:bodyPr>
                  <a:lstStyle/>
                  <a:p>
                    <a:pPr algn="ctr"/>
                    <a:r>
                      <a:rPr lang="fr-FR" sz="1500" b="1" dirty="0">
                        <a:solidFill>
                          <a:schemeClr val="bg1"/>
                        </a:solidFill>
                        <a:latin typeface="Times New Roman" panose="02020603050405020304" pitchFamily="18" charset="0"/>
                        <a:cs typeface="Times New Roman" panose="02020603050405020304" pitchFamily="18" charset="0"/>
                      </a:rPr>
                      <a:t>Time-Data</a:t>
                    </a:r>
                  </a:p>
                </p:txBody>
              </p:sp>
            </p:grpSp>
            <p:grpSp>
              <p:nvGrpSpPr>
                <p:cNvPr id="68" name="Groupe 67"/>
                <p:cNvGrpSpPr/>
                <p:nvPr/>
              </p:nvGrpSpPr>
              <p:grpSpPr>
                <a:xfrm>
                  <a:off x="7586913" y="1336682"/>
                  <a:ext cx="1029449" cy="563921"/>
                  <a:chOff x="7586913" y="1336682"/>
                  <a:chExt cx="1029449" cy="563921"/>
                </a:xfrm>
              </p:grpSpPr>
              <p:sp>
                <p:nvSpPr>
                  <p:cNvPr id="72" name="Ellipse 71"/>
                  <p:cNvSpPr/>
                  <p:nvPr/>
                </p:nvSpPr>
                <p:spPr>
                  <a:xfrm>
                    <a:off x="7590502" y="1336682"/>
                    <a:ext cx="944903" cy="5639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Rectangle 72"/>
                  <p:cNvSpPr/>
                  <p:nvPr/>
                </p:nvSpPr>
                <p:spPr>
                  <a:xfrm>
                    <a:off x="7586913" y="1475968"/>
                    <a:ext cx="1029449" cy="292388"/>
                  </a:xfrm>
                  <a:prstGeom prst="rect">
                    <a:avLst/>
                  </a:prstGeom>
                </p:spPr>
                <p:txBody>
                  <a:bodyPr wrap="none">
                    <a:spAutoFit/>
                  </a:bodyPr>
                  <a:lstStyle/>
                  <a:p>
                    <a:pPr algn="ctr"/>
                    <a:r>
                      <a:rPr lang="fr-FR" sz="1300" b="1" dirty="0">
                        <a:solidFill>
                          <a:schemeClr val="bg1"/>
                        </a:solidFill>
                        <a:latin typeface="Times New Roman" panose="02020603050405020304" pitchFamily="18" charset="0"/>
                        <a:cs typeface="Times New Roman" panose="02020603050405020304" pitchFamily="18" charset="0"/>
                      </a:rPr>
                      <a:t>Point-</a:t>
                    </a:r>
                    <a:r>
                      <a:rPr lang="fr-FR" sz="1300" b="1" dirty="0" err="1">
                        <a:solidFill>
                          <a:schemeClr val="bg1"/>
                        </a:solidFill>
                        <a:latin typeface="Times New Roman" panose="02020603050405020304" pitchFamily="18" charset="0"/>
                        <a:cs typeface="Times New Roman" panose="02020603050405020304" pitchFamily="18" charset="0"/>
                      </a:rPr>
                      <a:t>based</a:t>
                    </a:r>
                    <a:endParaRPr lang="fr-FR" sz="1300" b="1" dirty="0">
                      <a:solidFill>
                        <a:schemeClr val="bg1"/>
                      </a:solidFill>
                      <a:latin typeface="Times New Roman" panose="02020603050405020304" pitchFamily="18" charset="0"/>
                      <a:cs typeface="Times New Roman" panose="02020603050405020304" pitchFamily="18" charset="0"/>
                    </a:endParaRPr>
                  </a:p>
                </p:txBody>
              </p:sp>
            </p:grpSp>
            <p:grpSp>
              <p:nvGrpSpPr>
                <p:cNvPr id="69" name="Groupe 68"/>
                <p:cNvGrpSpPr/>
                <p:nvPr/>
              </p:nvGrpSpPr>
              <p:grpSpPr>
                <a:xfrm>
                  <a:off x="7645476" y="2281218"/>
                  <a:ext cx="929778" cy="667026"/>
                  <a:chOff x="7585421" y="1297603"/>
                  <a:chExt cx="929778" cy="667026"/>
                </a:xfrm>
              </p:grpSpPr>
              <p:sp>
                <p:nvSpPr>
                  <p:cNvPr id="70" name="Ellipse 69"/>
                  <p:cNvSpPr/>
                  <p:nvPr/>
                </p:nvSpPr>
                <p:spPr>
                  <a:xfrm>
                    <a:off x="7585421" y="1297603"/>
                    <a:ext cx="929778" cy="667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Rectangle 70"/>
                  <p:cNvSpPr/>
                  <p:nvPr/>
                </p:nvSpPr>
                <p:spPr>
                  <a:xfrm>
                    <a:off x="7697148" y="1361253"/>
                    <a:ext cx="758541" cy="492443"/>
                  </a:xfrm>
                  <a:prstGeom prst="rect">
                    <a:avLst/>
                  </a:prstGeom>
                </p:spPr>
                <p:txBody>
                  <a:bodyPr wrap="none">
                    <a:spAutoFit/>
                  </a:bodyPr>
                  <a:lstStyle/>
                  <a:p>
                    <a:pPr algn="ctr"/>
                    <a:r>
                      <a:rPr lang="fr-FR" sz="1300" b="1" dirty="0">
                        <a:solidFill>
                          <a:schemeClr val="bg1"/>
                        </a:solidFill>
                        <a:latin typeface="Times New Roman" panose="02020603050405020304" pitchFamily="18" charset="0"/>
                        <a:cs typeface="Times New Roman" panose="02020603050405020304" pitchFamily="18" charset="0"/>
                      </a:rPr>
                      <a:t>Time</a:t>
                    </a:r>
                  </a:p>
                  <a:p>
                    <a:pPr algn="ctr"/>
                    <a:r>
                      <a:rPr lang="fr-FR" sz="1300" b="1" dirty="0" err="1">
                        <a:solidFill>
                          <a:schemeClr val="bg1"/>
                        </a:solidFill>
                        <a:latin typeface="Times New Roman" panose="02020603050405020304" pitchFamily="18" charset="0"/>
                        <a:cs typeface="Times New Roman" panose="02020603050405020304" pitchFamily="18" charset="0"/>
                      </a:rPr>
                      <a:t>Interval</a:t>
                    </a:r>
                    <a:endParaRPr lang="fr-FR" sz="1300" b="1" dirty="0">
                      <a:solidFill>
                        <a:schemeClr val="bg1"/>
                      </a:solidFill>
                      <a:latin typeface="Times New Roman" panose="02020603050405020304" pitchFamily="18" charset="0"/>
                      <a:cs typeface="Times New Roman" panose="02020603050405020304" pitchFamily="18" charset="0"/>
                    </a:endParaRPr>
                  </a:p>
                </p:txBody>
              </p:sp>
            </p:grpSp>
          </p:grpSp>
          <p:cxnSp>
            <p:nvCxnSpPr>
              <p:cNvPr id="65" name="Connecteur en arc 64"/>
              <p:cNvCxnSpPr>
                <a:cxnSpLocks/>
              </p:cNvCxnSpPr>
              <p:nvPr/>
            </p:nvCxnSpPr>
            <p:spPr>
              <a:xfrm>
                <a:off x="8238062" y="3865518"/>
                <a:ext cx="592989" cy="26986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cxnSp>
        <p:nvCxnSpPr>
          <p:cNvPr id="78" name="Connecteur droit 77"/>
          <p:cNvCxnSpPr/>
          <p:nvPr/>
        </p:nvCxnSpPr>
        <p:spPr>
          <a:xfrm>
            <a:off x="894735" y="1224520"/>
            <a:ext cx="0" cy="5633480"/>
          </a:xfrm>
          <a:prstGeom prst="line">
            <a:avLst/>
          </a:prstGeom>
          <a:ln w="12700"/>
        </p:spPr>
        <p:style>
          <a:lnRef idx="1">
            <a:schemeClr val="dk1"/>
          </a:lnRef>
          <a:fillRef idx="0">
            <a:schemeClr val="dk1"/>
          </a:fillRef>
          <a:effectRef idx="0">
            <a:schemeClr val="dk1"/>
          </a:effectRef>
          <a:fontRef idx="minor">
            <a:schemeClr val="tx1"/>
          </a:fontRef>
        </p:style>
      </p:cxnSp>
      <p:cxnSp>
        <p:nvCxnSpPr>
          <p:cNvPr id="80" name="Connecteur droit avec flèche 79"/>
          <p:cNvCxnSpPr>
            <a:endCxn id="9" idx="1"/>
          </p:cNvCxnSpPr>
          <p:nvPr/>
        </p:nvCxnSpPr>
        <p:spPr>
          <a:xfrm>
            <a:off x="911243" y="1691343"/>
            <a:ext cx="1449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Connecteur droit avec flèche 80"/>
          <p:cNvCxnSpPr>
            <a:endCxn id="34" idx="1"/>
          </p:cNvCxnSpPr>
          <p:nvPr/>
        </p:nvCxnSpPr>
        <p:spPr>
          <a:xfrm flipV="1">
            <a:off x="911243" y="3094368"/>
            <a:ext cx="330722" cy="5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Connecteur droit avec flèche 84"/>
          <p:cNvCxnSpPr/>
          <p:nvPr/>
        </p:nvCxnSpPr>
        <p:spPr>
          <a:xfrm flipV="1">
            <a:off x="925544" y="6137493"/>
            <a:ext cx="330722" cy="5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Connecteur droit avec flèche 85"/>
          <p:cNvCxnSpPr/>
          <p:nvPr/>
        </p:nvCxnSpPr>
        <p:spPr>
          <a:xfrm>
            <a:off x="894735" y="4670976"/>
            <a:ext cx="1449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6" name="Rectangle 145"/>
          <p:cNvSpPr/>
          <p:nvPr/>
        </p:nvSpPr>
        <p:spPr>
          <a:xfrm>
            <a:off x="1272740" y="6532618"/>
            <a:ext cx="2418736" cy="32538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fr-FR" sz="1200" dirty="0">
              <a:solidFill>
                <a:schemeClr val="tx1"/>
              </a:solidFill>
            </a:endParaRPr>
          </a:p>
        </p:txBody>
      </p:sp>
      <p:cxnSp>
        <p:nvCxnSpPr>
          <p:cNvPr id="147" name="Connecteur droit avec flèche 146"/>
          <p:cNvCxnSpPr/>
          <p:nvPr/>
        </p:nvCxnSpPr>
        <p:spPr>
          <a:xfrm>
            <a:off x="940575" y="6715137"/>
            <a:ext cx="301390" cy="3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8" name="Rectangle 147"/>
          <p:cNvSpPr/>
          <p:nvPr/>
        </p:nvSpPr>
        <p:spPr>
          <a:xfrm>
            <a:off x="1996982" y="6492557"/>
            <a:ext cx="697628" cy="323165"/>
          </a:xfrm>
          <a:prstGeom prst="rect">
            <a:avLst/>
          </a:prstGeom>
        </p:spPr>
        <p:txBody>
          <a:bodyPr wrap="none">
            <a:spAutoFit/>
          </a:bodyPr>
          <a:lstStyle/>
          <a:p>
            <a:pPr algn="ctr"/>
            <a:r>
              <a:rPr lang="fr-FR" sz="1500" b="1" dirty="0">
                <a:solidFill>
                  <a:schemeClr val="bg1"/>
                </a:solidFill>
                <a:latin typeface="Times New Roman" panose="02020603050405020304" pitchFamily="18" charset="0"/>
                <a:cs typeface="Times New Roman" panose="02020603050405020304" pitchFamily="18" charset="0"/>
              </a:rPr>
              <a:t>Image</a:t>
            </a:r>
          </a:p>
        </p:txBody>
      </p:sp>
      <p:grpSp>
        <p:nvGrpSpPr>
          <p:cNvPr id="171" name="Groupe 170"/>
          <p:cNvGrpSpPr/>
          <p:nvPr/>
        </p:nvGrpSpPr>
        <p:grpSpPr>
          <a:xfrm>
            <a:off x="7607439" y="1539334"/>
            <a:ext cx="3395486" cy="4815018"/>
            <a:chOff x="7847611" y="890839"/>
            <a:chExt cx="3395486" cy="4815018"/>
          </a:xfrm>
        </p:grpSpPr>
        <p:grpSp>
          <p:nvGrpSpPr>
            <p:cNvPr id="87" name="Groupe 86"/>
            <p:cNvGrpSpPr/>
            <p:nvPr/>
          </p:nvGrpSpPr>
          <p:grpSpPr>
            <a:xfrm>
              <a:off x="7847611" y="890839"/>
              <a:ext cx="2418736" cy="325382"/>
              <a:chOff x="1982803" y="1288026"/>
              <a:chExt cx="2418736" cy="325382"/>
            </a:xfrm>
          </p:grpSpPr>
          <p:sp>
            <p:nvSpPr>
              <p:cNvPr id="88" name="Rectangle 87"/>
              <p:cNvSpPr/>
              <p:nvPr/>
            </p:nvSpPr>
            <p:spPr>
              <a:xfrm>
                <a:off x="1982803" y="1288026"/>
                <a:ext cx="2418736" cy="3253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sz="1200" dirty="0">
                  <a:solidFill>
                    <a:schemeClr val="tx1"/>
                  </a:solidFill>
                </a:endParaRPr>
              </a:p>
            </p:txBody>
          </p:sp>
          <p:sp>
            <p:nvSpPr>
              <p:cNvPr id="89" name="Rectangle 88"/>
              <p:cNvSpPr/>
              <p:nvPr/>
            </p:nvSpPr>
            <p:spPr>
              <a:xfrm>
                <a:off x="2462773" y="1290243"/>
                <a:ext cx="1458797" cy="323165"/>
              </a:xfrm>
              <a:prstGeom prst="rect">
                <a:avLst/>
              </a:prstGeom>
            </p:spPr>
            <p:txBody>
              <a:bodyPr wrap="none">
                <a:spAutoFit/>
              </a:bodyPr>
              <a:lstStyle/>
              <a:p>
                <a:pPr algn="ctr"/>
                <a:r>
                  <a:rPr lang="fr-FR" sz="1500" b="1" dirty="0">
                    <a:solidFill>
                      <a:schemeClr val="bg1"/>
                    </a:solidFill>
                    <a:latin typeface="Times New Roman" panose="02020603050405020304" pitchFamily="18" charset="0"/>
                    <a:cs typeface="Times New Roman" panose="02020603050405020304" pitchFamily="18" charset="0"/>
                  </a:rPr>
                  <a:t> Nature of Data</a:t>
                </a:r>
              </a:p>
            </p:txBody>
          </p:sp>
        </p:grpSp>
        <p:cxnSp>
          <p:nvCxnSpPr>
            <p:cNvPr id="90" name="Connecteur droit 89"/>
            <p:cNvCxnSpPr/>
            <p:nvPr/>
          </p:nvCxnSpPr>
          <p:spPr>
            <a:xfrm>
              <a:off x="7858854" y="1224520"/>
              <a:ext cx="35729" cy="4318646"/>
            </a:xfrm>
            <a:prstGeom prst="line">
              <a:avLst/>
            </a:prstGeom>
            <a:ln w="12700"/>
          </p:spPr>
          <p:style>
            <a:lnRef idx="1">
              <a:schemeClr val="dk1"/>
            </a:lnRef>
            <a:fillRef idx="0">
              <a:schemeClr val="dk1"/>
            </a:fillRef>
            <a:effectRef idx="0">
              <a:schemeClr val="dk1"/>
            </a:effectRef>
            <a:fontRef idx="minor">
              <a:schemeClr val="tx1"/>
            </a:fontRef>
          </p:style>
        </p:cxnSp>
        <p:cxnSp>
          <p:nvCxnSpPr>
            <p:cNvPr id="150" name="Connecteur droit avec flèche 149"/>
            <p:cNvCxnSpPr>
              <a:endCxn id="153" idx="1"/>
            </p:cNvCxnSpPr>
            <p:nvPr/>
          </p:nvCxnSpPr>
          <p:spPr>
            <a:xfrm>
              <a:off x="7858853" y="1965373"/>
              <a:ext cx="958521" cy="8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3" name="Rectangle 152"/>
            <p:cNvSpPr/>
            <p:nvPr/>
          </p:nvSpPr>
          <p:spPr>
            <a:xfrm>
              <a:off x="8817374" y="1810964"/>
              <a:ext cx="2418736" cy="325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sz="1200" dirty="0">
                <a:solidFill>
                  <a:schemeClr val="tx1"/>
                </a:solidFill>
              </a:endParaRPr>
            </a:p>
          </p:txBody>
        </p:sp>
        <p:cxnSp>
          <p:nvCxnSpPr>
            <p:cNvPr id="155" name="Connecteur droit avec flèche 154"/>
            <p:cNvCxnSpPr>
              <a:endCxn id="156" idx="1"/>
            </p:cNvCxnSpPr>
            <p:nvPr/>
          </p:nvCxnSpPr>
          <p:spPr>
            <a:xfrm>
              <a:off x="7858853" y="2920763"/>
              <a:ext cx="958521" cy="8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6" name="Rectangle 155"/>
            <p:cNvSpPr/>
            <p:nvPr/>
          </p:nvSpPr>
          <p:spPr>
            <a:xfrm>
              <a:off x="8817374" y="2766354"/>
              <a:ext cx="2418736" cy="3253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sz="1200" dirty="0">
                <a:solidFill>
                  <a:schemeClr val="tx1"/>
                </a:solidFill>
              </a:endParaRPr>
            </a:p>
          </p:txBody>
        </p:sp>
        <p:cxnSp>
          <p:nvCxnSpPr>
            <p:cNvPr id="157" name="Connecteur droit avec flèche 156"/>
            <p:cNvCxnSpPr>
              <a:endCxn id="158" idx="1"/>
            </p:cNvCxnSpPr>
            <p:nvPr/>
          </p:nvCxnSpPr>
          <p:spPr>
            <a:xfrm>
              <a:off x="7865840" y="4234035"/>
              <a:ext cx="958521" cy="8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8" name="Rectangle 157"/>
            <p:cNvSpPr/>
            <p:nvPr/>
          </p:nvSpPr>
          <p:spPr>
            <a:xfrm>
              <a:off x="8824361" y="4079626"/>
              <a:ext cx="2418736" cy="32538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sz="1200" dirty="0">
                <a:solidFill>
                  <a:schemeClr val="tx1"/>
                </a:solidFill>
              </a:endParaRPr>
            </a:p>
          </p:txBody>
        </p:sp>
        <p:cxnSp>
          <p:nvCxnSpPr>
            <p:cNvPr id="159" name="Connecteur droit avec flèche 158"/>
            <p:cNvCxnSpPr>
              <a:endCxn id="160" idx="1"/>
            </p:cNvCxnSpPr>
            <p:nvPr/>
          </p:nvCxnSpPr>
          <p:spPr>
            <a:xfrm>
              <a:off x="7894583" y="5543166"/>
              <a:ext cx="9120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0" name="Rectangle 159"/>
            <p:cNvSpPr/>
            <p:nvPr/>
          </p:nvSpPr>
          <p:spPr>
            <a:xfrm>
              <a:off x="8806647" y="5380475"/>
              <a:ext cx="2418736" cy="325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tx1"/>
                </a:solidFill>
              </a:endParaRPr>
            </a:p>
          </p:txBody>
        </p:sp>
        <p:sp>
          <p:nvSpPr>
            <p:cNvPr id="165" name="Rectangle 164"/>
            <p:cNvSpPr/>
            <p:nvPr/>
          </p:nvSpPr>
          <p:spPr>
            <a:xfrm>
              <a:off x="9375749" y="1813181"/>
              <a:ext cx="1101585" cy="323165"/>
            </a:xfrm>
            <a:prstGeom prst="rect">
              <a:avLst/>
            </a:prstGeom>
          </p:spPr>
          <p:txBody>
            <a:bodyPr wrap="none">
              <a:spAutoFit/>
            </a:bodyPr>
            <a:lstStyle/>
            <a:p>
              <a:pPr algn="ctr"/>
              <a:r>
                <a:rPr lang="fr-FR" sz="1500" b="1" dirty="0">
                  <a:solidFill>
                    <a:schemeClr val="bg1"/>
                  </a:solidFill>
                  <a:latin typeface="Times New Roman" panose="02020603050405020304" pitchFamily="18" charset="0"/>
                  <a:cs typeface="Times New Roman" panose="02020603050405020304" pitchFamily="18" charset="0"/>
                </a:rPr>
                <a:t>Qualitative</a:t>
              </a:r>
            </a:p>
          </p:txBody>
        </p:sp>
        <p:sp>
          <p:nvSpPr>
            <p:cNvPr id="166" name="Rectangle 165"/>
            <p:cNvSpPr/>
            <p:nvPr/>
          </p:nvSpPr>
          <p:spPr>
            <a:xfrm>
              <a:off x="9339625" y="2751972"/>
              <a:ext cx="1220207" cy="323165"/>
            </a:xfrm>
            <a:prstGeom prst="rect">
              <a:avLst/>
            </a:prstGeom>
          </p:spPr>
          <p:txBody>
            <a:bodyPr wrap="none">
              <a:spAutoFit/>
            </a:bodyPr>
            <a:lstStyle/>
            <a:p>
              <a:pPr algn="ctr"/>
              <a:r>
                <a:rPr lang="fr-FR" sz="1500" b="1" dirty="0">
                  <a:solidFill>
                    <a:schemeClr val="bg1"/>
                  </a:solidFill>
                  <a:latin typeface="Times New Roman" panose="02020603050405020304" pitchFamily="18" charset="0"/>
                  <a:cs typeface="Times New Roman" panose="02020603050405020304" pitchFamily="18" charset="0"/>
                </a:rPr>
                <a:t>Quantitative</a:t>
              </a:r>
            </a:p>
          </p:txBody>
        </p:sp>
        <p:sp>
          <p:nvSpPr>
            <p:cNvPr id="167" name="Rectangle 166"/>
            <p:cNvSpPr/>
            <p:nvPr/>
          </p:nvSpPr>
          <p:spPr>
            <a:xfrm>
              <a:off x="9511146" y="4063027"/>
              <a:ext cx="877163" cy="323165"/>
            </a:xfrm>
            <a:prstGeom prst="rect">
              <a:avLst/>
            </a:prstGeom>
          </p:spPr>
          <p:txBody>
            <a:bodyPr wrap="none">
              <a:spAutoFit/>
            </a:bodyPr>
            <a:lstStyle/>
            <a:p>
              <a:pPr algn="ctr"/>
              <a:r>
                <a:rPr lang="fr-FR" sz="1500" b="1" dirty="0" err="1">
                  <a:solidFill>
                    <a:schemeClr val="bg1"/>
                  </a:solidFill>
                  <a:latin typeface="Times New Roman" panose="02020603050405020304" pitchFamily="18" charset="0"/>
                  <a:cs typeface="Times New Roman" panose="02020603050405020304" pitchFamily="18" charset="0"/>
                </a:rPr>
                <a:t>Primary</a:t>
              </a:r>
              <a:endParaRPr lang="fr-FR" sz="1500" b="1" dirty="0">
                <a:solidFill>
                  <a:schemeClr val="bg1"/>
                </a:solidFill>
                <a:latin typeface="Times New Roman" panose="02020603050405020304" pitchFamily="18" charset="0"/>
                <a:cs typeface="Times New Roman" panose="02020603050405020304" pitchFamily="18" charset="0"/>
              </a:endParaRPr>
            </a:p>
          </p:txBody>
        </p:sp>
        <p:sp>
          <p:nvSpPr>
            <p:cNvPr id="170" name="Rectangle 169"/>
            <p:cNvSpPr/>
            <p:nvPr/>
          </p:nvSpPr>
          <p:spPr>
            <a:xfrm>
              <a:off x="9483895" y="5380475"/>
              <a:ext cx="1050289" cy="323165"/>
            </a:xfrm>
            <a:prstGeom prst="rect">
              <a:avLst/>
            </a:prstGeom>
          </p:spPr>
          <p:txBody>
            <a:bodyPr wrap="none">
              <a:spAutoFit/>
            </a:bodyPr>
            <a:lstStyle/>
            <a:p>
              <a:pPr algn="ctr"/>
              <a:r>
                <a:rPr lang="fr-FR" sz="1500" b="1" dirty="0" err="1">
                  <a:solidFill>
                    <a:schemeClr val="bg1"/>
                  </a:solidFill>
                  <a:latin typeface="Times New Roman" panose="02020603050405020304" pitchFamily="18" charset="0"/>
                  <a:cs typeface="Times New Roman" panose="02020603050405020304" pitchFamily="18" charset="0"/>
                </a:rPr>
                <a:t>Secondary</a:t>
              </a:r>
              <a:endParaRPr lang="fr-FR" sz="1500" b="1" dirty="0">
                <a:solidFill>
                  <a:schemeClr val="bg1"/>
                </a:solidFill>
                <a:latin typeface="Times New Roman" panose="02020603050405020304" pitchFamily="18" charset="0"/>
                <a:cs typeface="Times New Roman" panose="02020603050405020304" pitchFamily="18" charset="0"/>
              </a:endParaRPr>
            </a:p>
          </p:txBody>
        </p:sp>
      </p:grpSp>
      <p:sp>
        <p:nvSpPr>
          <p:cNvPr id="176" name="Espace réservé du numéro de diapositive 2"/>
          <p:cNvSpPr>
            <a:spLocks noGrp="1"/>
          </p:cNvSpPr>
          <p:nvPr>
            <p:ph type="sldNum" sz="quarter" idx="12"/>
          </p:nvPr>
        </p:nvSpPr>
        <p:spPr>
          <a:xfrm>
            <a:off x="11585448" y="6463577"/>
            <a:ext cx="530352" cy="365125"/>
          </a:xfrm>
        </p:spPr>
        <p:txBody>
          <a:bodyPr/>
          <a:lstStyle/>
          <a:p>
            <a:fld id="{CB1E4CB7-CB13-4810-BF18-BE31AFC64F93}" type="slidenum">
              <a:rPr lang="en-US" smtClean="0"/>
              <a:t>36</a:t>
            </a:fld>
            <a:endParaRPr lang="en-US" dirty="0"/>
          </a:p>
        </p:txBody>
      </p:sp>
      <p:sp>
        <p:nvSpPr>
          <p:cNvPr id="2" name="object 2">
            <a:extLst>
              <a:ext uri="{FF2B5EF4-FFF2-40B4-BE49-F238E27FC236}">
                <a16:creationId xmlns:a16="http://schemas.microsoft.com/office/drawing/2014/main" id="{0BEC197E-3060-4DE8-89F2-A3B4E9C34DEB}"/>
              </a:ext>
            </a:extLst>
          </p:cNvPr>
          <p:cNvSpPr txBox="1">
            <a:spLocks/>
          </p:cNvSpPr>
          <p:nvPr/>
        </p:nvSpPr>
        <p:spPr>
          <a:xfrm>
            <a:off x="-3029382" y="-69743"/>
            <a:ext cx="11441862" cy="412934"/>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2600" i="1" kern="0" dirty="0"/>
              <a:t>Database </a:t>
            </a:r>
            <a:r>
              <a:rPr lang="fr-FR" sz="2400" i="1" kern="0" dirty="0"/>
              <a:t>: A Global vision</a:t>
            </a:r>
            <a:endParaRPr kumimoji="0" lang="fr-FR" sz="2400" b="1" i="1" u="none" strike="noStrike" kern="0" cap="none" spc="-10" normalizeH="0" baseline="0" noProof="0" dirty="0">
              <a:ln>
                <a:noFill/>
              </a:ln>
              <a:solidFill>
                <a:srgbClr val="3333CC"/>
              </a:solidFill>
              <a:effectLst/>
              <a:uLnTx/>
              <a:uFillTx/>
              <a:latin typeface="Arial"/>
              <a:ea typeface="+mj-ea"/>
              <a:cs typeface="Arial"/>
            </a:endParaRPr>
          </a:p>
        </p:txBody>
      </p:sp>
      <p:cxnSp>
        <p:nvCxnSpPr>
          <p:cNvPr id="4" name="Connecteur en arc 64">
            <a:extLst>
              <a:ext uri="{FF2B5EF4-FFF2-40B4-BE49-F238E27FC236}">
                <a16:creationId xmlns:a16="http://schemas.microsoft.com/office/drawing/2014/main" id="{273191EB-BC8C-FECF-FB34-10FE14CACE4C}"/>
              </a:ext>
            </a:extLst>
          </p:cNvPr>
          <p:cNvCxnSpPr>
            <a:cxnSpLocks/>
            <a:endCxn id="72" idx="3"/>
          </p:cNvCxnSpPr>
          <p:nvPr/>
        </p:nvCxnSpPr>
        <p:spPr>
          <a:xfrm flipV="1">
            <a:off x="3673981" y="5698477"/>
            <a:ext cx="697508" cy="26515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080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7F5278E8-9B63-35FB-DEEA-5F7E87426FFE}"/>
              </a:ext>
            </a:extLst>
          </p:cNvPr>
          <p:cNvSpPr>
            <a:spLocks noGrp="1"/>
          </p:cNvSpPr>
          <p:nvPr>
            <p:ph type="sldNum" sz="quarter" idx="12"/>
          </p:nvPr>
        </p:nvSpPr>
        <p:spPr/>
        <p:txBody>
          <a:bodyPr/>
          <a:lstStyle/>
          <a:p>
            <a:fld id="{0E8A14CE-AC49-4B7F-83B5-233075650EE8}" type="slidenum">
              <a:rPr lang="fr-FR" smtClean="0"/>
              <a:t>37</a:t>
            </a:fld>
            <a:endParaRPr lang="fr-FR"/>
          </a:p>
        </p:txBody>
      </p:sp>
      <p:sp>
        <p:nvSpPr>
          <p:cNvPr id="5" name="object 2">
            <a:extLst>
              <a:ext uri="{FF2B5EF4-FFF2-40B4-BE49-F238E27FC236}">
                <a16:creationId xmlns:a16="http://schemas.microsoft.com/office/drawing/2014/main" id="{F8C28F65-D085-8B3E-E7D3-B92B189ED758}"/>
              </a:ext>
            </a:extLst>
          </p:cNvPr>
          <p:cNvSpPr txBox="1">
            <a:spLocks/>
          </p:cNvSpPr>
          <p:nvPr/>
        </p:nvSpPr>
        <p:spPr>
          <a:xfrm>
            <a:off x="-3029382" y="-69743"/>
            <a:ext cx="11441862"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Database : </a:t>
            </a:r>
            <a:r>
              <a:rPr lang="fr-FR" sz="2200" i="1" kern="0" dirty="0" err="1"/>
              <a:t>Categorical</a:t>
            </a:r>
            <a:r>
              <a:rPr lang="fr-FR" sz="2200" i="1" kern="0" dirty="0"/>
              <a:t> Database</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6" name="ZoneTexte 5">
            <a:extLst>
              <a:ext uri="{FF2B5EF4-FFF2-40B4-BE49-F238E27FC236}">
                <a16:creationId xmlns:a16="http://schemas.microsoft.com/office/drawing/2014/main" id="{1ED11313-C56D-CBD3-6B63-0A138218516E}"/>
              </a:ext>
            </a:extLst>
          </p:cNvPr>
          <p:cNvSpPr txBox="1"/>
          <p:nvPr/>
        </p:nvSpPr>
        <p:spPr>
          <a:xfrm>
            <a:off x="169467" y="444781"/>
            <a:ext cx="11613580" cy="2308324"/>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t>Categorical data represent </a:t>
            </a:r>
            <a:r>
              <a:rPr lang="en-US" sz="2400" b="1" dirty="0"/>
              <a:t>groups or categories (not numbers)</a:t>
            </a:r>
            <a:r>
              <a:rPr lang="en-US" sz="2400" dirty="0"/>
              <a:t> that describe qualities or characteristics, such as colors, gender..</a:t>
            </a:r>
          </a:p>
          <a:p>
            <a:pPr marL="285750" indent="-285750" algn="just">
              <a:buFont typeface="Wingdings" panose="05000000000000000000" pitchFamily="2" charset="2"/>
              <a:buChar char="§"/>
            </a:pPr>
            <a:r>
              <a:rPr lang="en-US" sz="2400" dirty="0"/>
              <a:t>Nominal Data : A type of categorical data where the </a:t>
            </a:r>
            <a:r>
              <a:rPr lang="en-US" sz="2400" b="1" dirty="0"/>
              <a:t>categories have no specific order</a:t>
            </a:r>
            <a:endParaRPr lang="en-US" sz="2400" dirty="0"/>
          </a:p>
          <a:p>
            <a:pPr marL="285750" indent="-285750" algn="just">
              <a:buFont typeface="Wingdings" panose="05000000000000000000" pitchFamily="2" charset="2"/>
              <a:buChar char="§"/>
            </a:pPr>
            <a:r>
              <a:rPr lang="en-US" sz="2400" dirty="0"/>
              <a:t>Ordered Data : A type of categorical data where the </a:t>
            </a:r>
            <a:r>
              <a:rPr lang="en-US" sz="2400" b="1" dirty="0"/>
              <a:t>categories follow a meaningful order or rank</a:t>
            </a:r>
            <a:endParaRPr lang="en-US" sz="2400" dirty="0"/>
          </a:p>
        </p:txBody>
      </p:sp>
      <p:graphicFrame>
        <p:nvGraphicFramePr>
          <p:cNvPr id="8" name="Tableau 7">
            <a:extLst>
              <a:ext uri="{FF2B5EF4-FFF2-40B4-BE49-F238E27FC236}">
                <a16:creationId xmlns:a16="http://schemas.microsoft.com/office/drawing/2014/main" id="{7603947E-E297-3A5F-7678-86E6C56BF3C5}"/>
              </a:ext>
            </a:extLst>
          </p:cNvPr>
          <p:cNvGraphicFramePr>
            <a:graphicFrameLocks noGrp="1"/>
          </p:cNvGraphicFramePr>
          <p:nvPr>
            <p:extLst>
              <p:ext uri="{D42A27DB-BD31-4B8C-83A1-F6EECF244321}">
                <p14:modId xmlns:p14="http://schemas.microsoft.com/office/powerpoint/2010/main" val="3300058214"/>
              </p:ext>
            </p:extLst>
          </p:nvPr>
        </p:nvGraphicFramePr>
        <p:xfrm>
          <a:off x="838200" y="2973070"/>
          <a:ext cx="10515600" cy="3383280"/>
        </p:xfrm>
        <a:graphic>
          <a:graphicData uri="http://schemas.openxmlformats.org/drawingml/2006/table">
            <a:tbl>
              <a:tblPr/>
              <a:tblGrid>
                <a:gridCol w="3505200">
                  <a:extLst>
                    <a:ext uri="{9D8B030D-6E8A-4147-A177-3AD203B41FA5}">
                      <a16:colId xmlns:a16="http://schemas.microsoft.com/office/drawing/2014/main" val="1148237961"/>
                    </a:ext>
                  </a:extLst>
                </a:gridCol>
                <a:gridCol w="3505200">
                  <a:extLst>
                    <a:ext uri="{9D8B030D-6E8A-4147-A177-3AD203B41FA5}">
                      <a16:colId xmlns:a16="http://schemas.microsoft.com/office/drawing/2014/main" val="4220799863"/>
                    </a:ext>
                  </a:extLst>
                </a:gridCol>
                <a:gridCol w="3505200">
                  <a:extLst>
                    <a:ext uri="{9D8B030D-6E8A-4147-A177-3AD203B41FA5}">
                      <a16:colId xmlns:a16="http://schemas.microsoft.com/office/drawing/2014/main" val="3618217435"/>
                    </a:ext>
                  </a:extLst>
                </a:gridCol>
              </a:tblGrid>
              <a:tr h="338928">
                <a:tc>
                  <a:txBody>
                    <a:bodyPr/>
                    <a:lstStyle/>
                    <a:p>
                      <a:pPr>
                        <a:buNone/>
                      </a:pPr>
                      <a:r>
                        <a:rPr lang="fr-FR"/>
                        <a:t>Feature</a:t>
                      </a:r>
                    </a:p>
                  </a:txBody>
                  <a:tcPr anchor="ctr">
                    <a:lnL>
                      <a:noFill/>
                    </a:lnL>
                    <a:lnR>
                      <a:noFill/>
                    </a:lnR>
                    <a:lnT>
                      <a:noFill/>
                    </a:lnT>
                    <a:lnB>
                      <a:noFill/>
                    </a:lnB>
                    <a:noFill/>
                  </a:tcPr>
                </a:tc>
                <a:tc>
                  <a:txBody>
                    <a:bodyPr/>
                    <a:lstStyle/>
                    <a:p>
                      <a:pPr>
                        <a:buNone/>
                      </a:pPr>
                      <a:r>
                        <a:rPr lang="fr-FR" b="1"/>
                        <a:t>Nominal Data</a:t>
                      </a:r>
                      <a:endParaRPr lang="fr-FR"/>
                    </a:p>
                  </a:txBody>
                  <a:tcPr anchor="ctr">
                    <a:lnL>
                      <a:noFill/>
                    </a:lnL>
                    <a:lnR>
                      <a:noFill/>
                    </a:lnR>
                    <a:lnT>
                      <a:noFill/>
                    </a:lnT>
                    <a:lnB>
                      <a:noFill/>
                    </a:lnB>
                    <a:noFill/>
                  </a:tcPr>
                </a:tc>
                <a:tc>
                  <a:txBody>
                    <a:bodyPr/>
                    <a:lstStyle/>
                    <a:p>
                      <a:pPr>
                        <a:buNone/>
                      </a:pPr>
                      <a:r>
                        <a:rPr lang="fr-FR" b="1"/>
                        <a:t>Ordinal Data</a:t>
                      </a:r>
                      <a:endParaRPr lang="fr-FR"/>
                    </a:p>
                  </a:txBody>
                  <a:tcPr anchor="ctr">
                    <a:lnL>
                      <a:noFill/>
                    </a:lnL>
                    <a:lnR>
                      <a:noFill/>
                    </a:lnR>
                    <a:lnT>
                      <a:noFill/>
                    </a:lnT>
                    <a:lnB>
                      <a:noFill/>
                    </a:lnB>
                    <a:noFill/>
                  </a:tcPr>
                </a:tc>
                <a:extLst>
                  <a:ext uri="{0D108BD9-81ED-4DB2-BD59-A6C34878D82A}">
                    <a16:rowId xmlns:a16="http://schemas.microsoft.com/office/drawing/2014/main" val="4187189655"/>
                  </a:ext>
                </a:extLst>
              </a:tr>
              <a:tr h="593125">
                <a:tc>
                  <a:txBody>
                    <a:bodyPr/>
                    <a:lstStyle/>
                    <a:p>
                      <a:pPr>
                        <a:buNone/>
                      </a:pPr>
                      <a:r>
                        <a:rPr lang="fr-FR" b="1"/>
                        <a:t>Definition</a:t>
                      </a:r>
                      <a:endParaRPr lang="fr-FR"/>
                    </a:p>
                  </a:txBody>
                  <a:tcPr anchor="ctr">
                    <a:lnL>
                      <a:noFill/>
                    </a:lnL>
                    <a:lnR>
                      <a:noFill/>
                    </a:lnR>
                    <a:lnT>
                      <a:noFill/>
                    </a:lnT>
                    <a:lnB>
                      <a:noFill/>
                    </a:lnB>
                    <a:noFill/>
                  </a:tcPr>
                </a:tc>
                <a:tc>
                  <a:txBody>
                    <a:bodyPr/>
                    <a:lstStyle/>
                    <a:p>
                      <a:pPr>
                        <a:buNone/>
                      </a:pPr>
                      <a:r>
                        <a:rPr lang="en-US" dirty="0"/>
                        <a:t>Categories with </a:t>
                      </a:r>
                      <a:r>
                        <a:rPr lang="en-US" b="1" dirty="0"/>
                        <a:t>no natural order</a:t>
                      </a:r>
                      <a:endParaRPr lang="en-US" dirty="0"/>
                    </a:p>
                  </a:txBody>
                  <a:tcPr anchor="ctr">
                    <a:lnL>
                      <a:noFill/>
                    </a:lnL>
                    <a:lnR>
                      <a:noFill/>
                    </a:lnR>
                    <a:lnT>
                      <a:noFill/>
                    </a:lnT>
                    <a:lnB>
                      <a:noFill/>
                    </a:lnB>
                    <a:noFill/>
                  </a:tcPr>
                </a:tc>
                <a:tc>
                  <a:txBody>
                    <a:bodyPr/>
                    <a:lstStyle/>
                    <a:p>
                      <a:pPr>
                        <a:buNone/>
                      </a:pPr>
                      <a:r>
                        <a:rPr lang="en-US"/>
                        <a:t>Categories with a </a:t>
                      </a:r>
                      <a:r>
                        <a:rPr lang="en-US" b="1"/>
                        <a:t>meaningful order</a:t>
                      </a:r>
                      <a:endParaRPr lang="en-US"/>
                    </a:p>
                  </a:txBody>
                  <a:tcPr anchor="ctr">
                    <a:lnL>
                      <a:noFill/>
                    </a:lnL>
                    <a:lnR>
                      <a:noFill/>
                    </a:lnR>
                    <a:lnT>
                      <a:noFill/>
                    </a:lnT>
                    <a:lnB>
                      <a:noFill/>
                    </a:lnB>
                    <a:noFill/>
                  </a:tcPr>
                </a:tc>
                <a:extLst>
                  <a:ext uri="{0D108BD9-81ED-4DB2-BD59-A6C34878D82A}">
                    <a16:rowId xmlns:a16="http://schemas.microsoft.com/office/drawing/2014/main" val="3734265823"/>
                  </a:ext>
                </a:extLst>
              </a:tr>
              <a:tr h="338928">
                <a:tc>
                  <a:txBody>
                    <a:bodyPr/>
                    <a:lstStyle/>
                    <a:p>
                      <a:pPr>
                        <a:buNone/>
                      </a:pPr>
                      <a:r>
                        <a:rPr lang="fr-FR" b="1"/>
                        <a:t>Type of data</a:t>
                      </a:r>
                      <a:endParaRPr lang="fr-FR"/>
                    </a:p>
                  </a:txBody>
                  <a:tcPr anchor="ctr">
                    <a:lnL>
                      <a:noFill/>
                    </a:lnL>
                    <a:lnR>
                      <a:noFill/>
                    </a:lnR>
                    <a:lnT>
                      <a:noFill/>
                    </a:lnT>
                    <a:lnB>
                      <a:noFill/>
                    </a:lnB>
                    <a:noFill/>
                  </a:tcPr>
                </a:tc>
                <a:tc>
                  <a:txBody>
                    <a:bodyPr/>
                    <a:lstStyle/>
                    <a:p>
                      <a:pPr>
                        <a:buNone/>
                      </a:pPr>
                      <a:r>
                        <a:rPr lang="fr-FR"/>
                        <a:t>Qualitative (labels or names)</a:t>
                      </a:r>
                    </a:p>
                  </a:txBody>
                  <a:tcPr anchor="ctr">
                    <a:lnL>
                      <a:noFill/>
                    </a:lnL>
                    <a:lnR>
                      <a:noFill/>
                    </a:lnR>
                    <a:lnT>
                      <a:noFill/>
                    </a:lnT>
                    <a:lnB>
                      <a:noFill/>
                    </a:lnB>
                    <a:noFill/>
                  </a:tcPr>
                </a:tc>
                <a:tc>
                  <a:txBody>
                    <a:bodyPr/>
                    <a:lstStyle/>
                    <a:p>
                      <a:pPr>
                        <a:buNone/>
                      </a:pPr>
                      <a:r>
                        <a:rPr lang="fr-FR"/>
                        <a:t>Qualitative (ordered labels)</a:t>
                      </a:r>
                    </a:p>
                  </a:txBody>
                  <a:tcPr anchor="ctr">
                    <a:lnL>
                      <a:noFill/>
                    </a:lnL>
                    <a:lnR>
                      <a:noFill/>
                    </a:lnR>
                    <a:lnT>
                      <a:noFill/>
                    </a:lnT>
                    <a:lnB>
                      <a:noFill/>
                    </a:lnB>
                    <a:noFill/>
                  </a:tcPr>
                </a:tc>
                <a:extLst>
                  <a:ext uri="{0D108BD9-81ED-4DB2-BD59-A6C34878D82A}">
                    <a16:rowId xmlns:a16="http://schemas.microsoft.com/office/drawing/2014/main" val="1947698168"/>
                  </a:ext>
                </a:extLst>
              </a:tr>
              <a:tr h="338928">
                <a:tc>
                  <a:txBody>
                    <a:bodyPr/>
                    <a:lstStyle/>
                    <a:p>
                      <a:pPr>
                        <a:buNone/>
                      </a:pPr>
                      <a:r>
                        <a:rPr lang="fr-FR" b="1"/>
                        <a:t>Order or ranking</a:t>
                      </a:r>
                      <a:endParaRPr lang="fr-FR"/>
                    </a:p>
                  </a:txBody>
                  <a:tcPr anchor="ctr">
                    <a:lnL>
                      <a:noFill/>
                    </a:lnL>
                    <a:lnR>
                      <a:noFill/>
                    </a:lnR>
                    <a:lnT>
                      <a:noFill/>
                    </a:lnT>
                    <a:lnB>
                      <a:noFill/>
                    </a:lnB>
                    <a:noFill/>
                  </a:tcPr>
                </a:tc>
                <a:tc>
                  <a:txBody>
                    <a:bodyPr/>
                    <a:lstStyle/>
                    <a:p>
                      <a:pPr>
                        <a:buNone/>
                      </a:pPr>
                      <a:r>
                        <a:rPr lang="fr-FR"/>
                        <a:t>❌ No</a:t>
                      </a:r>
                    </a:p>
                  </a:txBody>
                  <a:tcPr anchor="ctr">
                    <a:lnL>
                      <a:noFill/>
                    </a:lnL>
                    <a:lnR>
                      <a:noFill/>
                    </a:lnR>
                    <a:lnT>
                      <a:noFill/>
                    </a:lnT>
                    <a:lnB>
                      <a:noFill/>
                    </a:lnB>
                    <a:noFill/>
                  </a:tcPr>
                </a:tc>
                <a:tc>
                  <a:txBody>
                    <a:bodyPr/>
                    <a:lstStyle/>
                    <a:p>
                      <a:pPr>
                        <a:buNone/>
                      </a:pPr>
                      <a:r>
                        <a:rPr lang="fr-FR"/>
                        <a:t>✅ Yes</a:t>
                      </a:r>
                    </a:p>
                  </a:txBody>
                  <a:tcPr anchor="ctr">
                    <a:lnL>
                      <a:noFill/>
                    </a:lnL>
                    <a:lnR>
                      <a:noFill/>
                    </a:lnR>
                    <a:lnT>
                      <a:noFill/>
                    </a:lnT>
                    <a:lnB>
                      <a:noFill/>
                    </a:lnB>
                    <a:noFill/>
                  </a:tcPr>
                </a:tc>
                <a:extLst>
                  <a:ext uri="{0D108BD9-81ED-4DB2-BD59-A6C34878D82A}">
                    <a16:rowId xmlns:a16="http://schemas.microsoft.com/office/drawing/2014/main" val="1227480157"/>
                  </a:ext>
                </a:extLst>
              </a:tr>
              <a:tr h="847320">
                <a:tc>
                  <a:txBody>
                    <a:bodyPr/>
                    <a:lstStyle/>
                    <a:p>
                      <a:pPr>
                        <a:buNone/>
                      </a:pPr>
                      <a:r>
                        <a:rPr lang="fr-FR" b="1"/>
                        <a:t>Examples</a:t>
                      </a:r>
                      <a:endParaRPr lang="fr-FR"/>
                    </a:p>
                  </a:txBody>
                  <a:tcPr anchor="ctr">
                    <a:lnL>
                      <a:noFill/>
                    </a:lnL>
                    <a:lnR>
                      <a:noFill/>
                    </a:lnR>
                    <a:lnT>
                      <a:noFill/>
                    </a:lnT>
                    <a:lnB>
                      <a:noFill/>
                    </a:lnB>
                    <a:noFill/>
                  </a:tcPr>
                </a:tc>
                <a:tc>
                  <a:txBody>
                    <a:bodyPr/>
                    <a:lstStyle/>
                    <a:p>
                      <a:pPr>
                        <a:buNone/>
                      </a:pPr>
                      <a:r>
                        <a:rPr lang="en-US"/>
                        <a:t>Colors (red, blue, green), gender (male, female)</a:t>
                      </a:r>
                    </a:p>
                  </a:txBody>
                  <a:tcPr anchor="ctr">
                    <a:lnL>
                      <a:noFill/>
                    </a:lnL>
                    <a:lnR>
                      <a:noFill/>
                    </a:lnR>
                    <a:lnT>
                      <a:noFill/>
                    </a:lnT>
                    <a:lnB>
                      <a:noFill/>
                    </a:lnB>
                    <a:noFill/>
                  </a:tcPr>
                </a:tc>
                <a:tc>
                  <a:txBody>
                    <a:bodyPr/>
                    <a:lstStyle/>
                    <a:p>
                      <a:pPr>
                        <a:buNone/>
                      </a:pPr>
                      <a:r>
                        <a:rPr lang="en-US"/>
                        <a:t>Satisfaction (low, medium, high), education (high school, college, master)</a:t>
                      </a:r>
                    </a:p>
                  </a:txBody>
                  <a:tcPr anchor="ctr">
                    <a:lnL>
                      <a:noFill/>
                    </a:lnL>
                    <a:lnR>
                      <a:noFill/>
                    </a:lnR>
                    <a:lnT>
                      <a:noFill/>
                    </a:lnT>
                    <a:lnB>
                      <a:noFill/>
                    </a:lnB>
                    <a:noFill/>
                  </a:tcPr>
                </a:tc>
                <a:extLst>
                  <a:ext uri="{0D108BD9-81ED-4DB2-BD59-A6C34878D82A}">
                    <a16:rowId xmlns:a16="http://schemas.microsoft.com/office/drawing/2014/main" val="1464504762"/>
                  </a:ext>
                </a:extLst>
              </a:tr>
              <a:tr h="338928">
                <a:tc>
                  <a:txBody>
                    <a:bodyPr/>
                    <a:lstStyle/>
                    <a:p>
                      <a:pPr>
                        <a:buNone/>
                      </a:pPr>
                      <a:r>
                        <a:rPr lang="fr-FR" b="1"/>
                        <a:t>Statistical measures</a:t>
                      </a:r>
                      <a:endParaRPr lang="fr-FR"/>
                    </a:p>
                  </a:txBody>
                  <a:tcPr anchor="ctr">
                    <a:lnL>
                      <a:noFill/>
                    </a:lnL>
                    <a:lnR>
                      <a:noFill/>
                    </a:lnR>
                    <a:lnT>
                      <a:noFill/>
                    </a:lnT>
                    <a:lnB>
                      <a:noFill/>
                    </a:lnB>
                    <a:noFill/>
                  </a:tcPr>
                </a:tc>
                <a:tc>
                  <a:txBody>
                    <a:bodyPr/>
                    <a:lstStyle/>
                    <a:p>
                      <a:pPr>
                        <a:buNone/>
                      </a:pPr>
                      <a:r>
                        <a:rPr lang="fr-FR" b="1"/>
                        <a:t>Mode</a:t>
                      </a:r>
                      <a:endParaRPr lang="fr-FR"/>
                    </a:p>
                  </a:txBody>
                  <a:tcPr anchor="ctr">
                    <a:lnL>
                      <a:noFill/>
                    </a:lnL>
                    <a:lnR>
                      <a:noFill/>
                    </a:lnR>
                    <a:lnT>
                      <a:noFill/>
                    </a:lnT>
                    <a:lnB>
                      <a:noFill/>
                    </a:lnB>
                    <a:noFill/>
                  </a:tcPr>
                </a:tc>
                <a:tc>
                  <a:txBody>
                    <a:bodyPr/>
                    <a:lstStyle/>
                    <a:p>
                      <a:pPr>
                        <a:buNone/>
                      </a:pPr>
                      <a:r>
                        <a:rPr lang="fr-FR" b="1"/>
                        <a:t>Mode</a:t>
                      </a:r>
                      <a:r>
                        <a:rPr lang="fr-FR"/>
                        <a:t> and </a:t>
                      </a:r>
                      <a:r>
                        <a:rPr lang="fr-FR" b="1"/>
                        <a:t>Median</a:t>
                      </a:r>
                      <a:endParaRPr lang="fr-FR"/>
                    </a:p>
                  </a:txBody>
                  <a:tcPr anchor="ctr">
                    <a:lnL>
                      <a:noFill/>
                    </a:lnL>
                    <a:lnR>
                      <a:noFill/>
                    </a:lnR>
                    <a:lnT>
                      <a:noFill/>
                    </a:lnT>
                    <a:lnB>
                      <a:noFill/>
                    </a:lnB>
                    <a:noFill/>
                  </a:tcPr>
                </a:tc>
                <a:extLst>
                  <a:ext uri="{0D108BD9-81ED-4DB2-BD59-A6C34878D82A}">
                    <a16:rowId xmlns:a16="http://schemas.microsoft.com/office/drawing/2014/main" val="4249725428"/>
                  </a:ext>
                </a:extLst>
              </a:tr>
              <a:tr h="338928">
                <a:tc>
                  <a:txBody>
                    <a:bodyPr/>
                    <a:lstStyle/>
                    <a:p>
                      <a:pPr>
                        <a:buNone/>
                      </a:pPr>
                      <a:r>
                        <a:rPr lang="fr-FR" b="1"/>
                        <a:t>Graph type</a:t>
                      </a:r>
                      <a:endParaRPr lang="fr-FR"/>
                    </a:p>
                  </a:txBody>
                  <a:tcPr anchor="ctr">
                    <a:lnL>
                      <a:noFill/>
                    </a:lnL>
                    <a:lnR>
                      <a:noFill/>
                    </a:lnR>
                    <a:lnT>
                      <a:noFill/>
                    </a:lnT>
                    <a:lnB>
                      <a:noFill/>
                    </a:lnB>
                    <a:noFill/>
                  </a:tcPr>
                </a:tc>
                <a:tc>
                  <a:txBody>
                    <a:bodyPr/>
                    <a:lstStyle/>
                    <a:p>
                      <a:pPr>
                        <a:buNone/>
                      </a:pPr>
                      <a:r>
                        <a:rPr lang="fr-FR"/>
                        <a:t>Bar chart (unordered)</a:t>
                      </a:r>
                    </a:p>
                  </a:txBody>
                  <a:tcPr anchor="ctr">
                    <a:lnL>
                      <a:noFill/>
                    </a:lnL>
                    <a:lnR>
                      <a:noFill/>
                    </a:lnR>
                    <a:lnT>
                      <a:noFill/>
                    </a:lnT>
                    <a:lnB>
                      <a:noFill/>
                    </a:lnB>
                    <a:noFill/>
                  </a:tcPr>
                </a:tc>
                <a:tc>
                  <a:txBody>
                    <a:bodyPr/>
                    <a:lstStyle/>
                    <a:p>
                      <a:pPr>
                        <a:buNone/>
                      </a:pPr>
                      <a:r>
                        <a:rPr lang="fr-FR" dirty="0"/>
                        <a:t>Bar chart (</a:t>
                      </a:r>
                      <a:r>
                        <a:rPr lang="fr-FR" dirty="0" err="1"/>
                        <a:t>ordered</a:t>
                      </a:r>
                      <a:r>
                        <a:rPr lang="fr-FR" dirty="0"/>
                        <a:t> </a:t>
                      </a:r>
                      <a:r>
                        <a:rPr lang="fr-FR" dirty="0" err="1"/>
                        <a:t>categories</a:t>
                      </a:r>
                      <a:r>
                        <a:rPr lang="fr-FR" dirty="0"/>
                        <a:t>)</a:t>
                      </a:r>
                    </a:p>
                  </a:txBody>
                  <a:tcPr anchor="ctr">
                    <a:lnL>
                      <a:noFill/>
                    </a:lnL>
                    <a:lnR>
                      <a:noFill/>
                    </a:lnR>
                    <a:lnT>
                      <a:noFill/>
                    </a:lnT>
                    <a:lnB>
                      <a:noFill/>
                    </a:lnB>
                    <a:noFill/>
                  </a:tcPr>
                </a:tc>
                <a:extLst>
                  <a:ext uri="{0D108BD9-81ED-4DB2-BD59-A6C34878D82A}">
                    <a16:rowId xmlns:a16="http://schemas.microsoft.com/office/drawing/2014/main" val="499412019"/>
                  </a:ext>
                </a:extLst>
              </a:tr>
            </a:tbl>
          </a:graphicData>
        </a:graphic>
      </p:graphicFrame>
    </p:spTree>
    <p:extLst>
      <p:ext uri="{BB962C8B-B14F-4D97-AF65-F5344CB8AC3E}">
        <p14:creationId xmlns:p14="http://schemas.microsoft.com/office/powerpoint/2010/main" val="1603548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858F68D1-56F7-0BD0-94BA-8CBAF8CEC3FF}"/>
              </a:ext>
            </a:extLst>
          </p:cNvPr>
          <p:cNvSpPr>
            <a:spLocks noGrp="1"/>
          </p:cNvSpPr>
          <p:nvPr>
            <p:ph type="sldNum" sz="quarter" idx="12"/>
          </p:nvPr>
        </p:nvSpPr>
        <p:spPr/>
        <p:txBody>
          <a:bodyPr/>
          <a:lstStyle/>
          <a:p>
            <a:fld id="{0E8A14CE-AC49-4B7F-83B5-233075650EE8}" type="slidenum">
              <a:rPr lang="fr-FR" smtClean="0"/>
              <a:t>38</a:t>
            </a:fld>
            <a:endParaRPr lang="fr-FR"/>
          </a:p>
        </p:txBody>
      </p:sp>
      <p:pic>
        <p:nvPicPr>
          <p:cNvPr id="6" name="Image 5">
            <a:extLst>
              <a:ext uri="{FF2B5EF4-FFF2-40B4-BE49-F238E27FC236}">
                <a16:creationId xmlns:a16="http://schemas.microsoft.com/office/drawing/2014/main" id="{C6E2BFE1-5A05-6ECF-D570-524355D0035F}"/>
              </a:ext>
            </a:extLst>
          </p:cNvPr>
          <p:cNvPicPr>
            <a:picLocks noChangeAspect="1"/>
          </p:cNvPicPr>
          <p:nvPr/>
        </p:nvPicPr>
        <p:blipFill>
          <a:blip r:embed="rId2"/>
          <a:stretch>
            <a:fillRect/>
          </a:stretch>
        </p:blipFill>
        <p:spPr>
          <a:xfrm>
            <a:off x="710716" y="1539236"/>
            <a:ext cx="10503440" cy="4026107"/>
          </a:xfrm>
          <a:prstGeom prst="rect">
            <a:avLst/>
          </a:prstGeom>
        </p:spPr>
      </p:pic>
      <p:sp>
        <p:nvSpPr>
          <p:cNvPr id="7" name="object 2">
            <a:extLst>
              <a:ext uri="{FF2B5EF4-FFF2-40B4-BE49-F238E27FC236}">
                <a16:creationId xmlns:a16="http://schemas.microsoft.com/office/drawing/2014/main" id="{81F4729A-9DA8-898D-6BC7-FF720CDF5520}"/>
              </a:ext>
            </a:extLst>
          </p:cNvPr>
          <p:cNvSpPr txBox="1">
            <a:spLocks/>
          </p:cNvSpPr>
          <p:nvPr/>
        </p:nvSpPr>
        <p:spPr>
          <a:xfrm>
            <a:off x="-3029382" y="-69743"/>
            <a:ext cx="11441862"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Database : </a:t>
            </a:r>
            <a:r>
              <a:rPr lang="fr-FR" sz="2200" i="1" kern="0" dirty="0"/>
              <a:t>Nominal VS Ordinal Data</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9" name="ZoneTexte 8">
            <a:extLst>
              <a:ext uri="{FF2B5EF4-FFF2-40B4-BE49-F238E27FC236}">
                <a16:creationId xmlns:a16="http://schemas.microsoft.com/office/drawing/2014/main" id="{793B0F4F-B912-5413-0671-66C75B3266AC}"/>
              </a:ext>
            </a:extLst>
          </p:cNvPr>
          <p:cNvSpPr txBox="1"/>
          <p:nvPr/>
        </p:nvSpPr>
        <p:spPr>
          <a:xfrm>
            <a:off x="6958749" y="1229466"/>
            <a:ext cx="7609114" cy="369332"/>
          </a:xfrm>
          <a:prstGeom prst="rect">
            <a:avLst/>
          </a:prstGeom>
          <a:noFill/>
        </p:spPr>
        <p:txBody>
          <a:bodyPr wrap="square">
            <a:spAutoFit/>
          </a:bodyPr>
          <a:lstStyle/>
          <a:p>
            <a:r>
              <a:rPr lang="en-US" b="1" dirty="0"/>
              <a:t>Representation of Ordinal Data</a:t>
            </a:r>
            <a:endParaRPr lang="fr-FR" dirty="0"/>
          </a:p>
        </p:txBody>
      </p:sp>
      <p:sp>
        <p:nvSpPr>
          <p:cNvPr id="10" name="ZoneTexte 9">
            <a:extLst>
              <a:ext uri="{FF2B5EF4-FFF2-40B4-BE49-F238E27FC236}">
                <a16:creationId xmlns:a16="http://schemas.microsoft.com/office/drawing/2014/main" id="{4DD87FD1-D114-F9EA-38D6-E10CA644ABD2}"/>
              </a:ext>
            </a:extLst>
          </p:cNvPr>
          <p:cNvSpPr txBox="1"/>
          <p:nvPr/>
        </p:nvSpPr>
        <p:spPr>
          <a:xfrm>
            <a:off x="1994862" y="1185922"/>
            <a:ext cx="7609114" cy="369332"/>
          </a:xfrm>
          <a:prstGeom prst="rect">
            <a:avLst/>
          </a:prstGeom>
          <a:noFill/>
        </p:spPr>
        <p:txBody>
          <a:bodyPr wrap="square">
            <a:spAutoFit/>
          </a:bodyPr>
          <a:lstStyle/>
          <a:p>
            <a:r>
              <a:rPr lang="en-US" b="1" dirty="0"/>
              <a:t>Representation of Nominal Data</a:t>
            </a:r>
            <a:endParaRPr lang="fr-FR" dirty="0"/>
          </a:p>
        </p:txBody>
      </p:sp>
      <p:sp>
        <p:nvSpPr>
          <p:cNvPr id="11" name="ZoneTexte 10">
            <a:extLst>
              <a:ext uri="{FF2B5EF4-FFF2-40B4-BE49-F238E27FC236}">
                <a16:creationId xmlns:a16="http://schemas.microsoft.com/office/drawing/2014/main" id="{DC21C562-D6EB-50AF-4414-C0F8DBFB15EA}"/>
              </a:ext>
            </a:extLst>
          </p:cNvPr>
          <p:cNvSpPr txBox="1"/>
          <p:nvPr/>
        </p:nvSpPr>
        <p:spPr>
          <a:xfrm>
            <a:off x="1422359" y="6082030"/>
            <a:ext cx="65" cy="276999"/>
          </a:xfrm>
          <a:prstGeom prst="rect">
            <a:avLst/>
          </a:prstGeom>
          <a:noFill/>
        </p:spPr>
        <p:txBody>
          <a:bodyPr wrap="none" lIns="0" tIns="0" rIns="0" bIns="0" rtlCol="0">
            <a:spAutoFit/>
          </a:bodyPr>
          <a:lstStyle/>
          <a:p>
            <a:endParaRPr lang="fr-FR" dirty="0"/>
          </a:p>
        </p:txBody>
      </p:sp>
    </p:spTree>
    <p:extLst>
      <p:ext uri="{BB962C8B-B14F-4D97-AF65-F5344CB8AC3E}">
        <p14:creationId xmlns:p14="http://schemas.microsoft.com/office/powerpoint/2010/main" val="2393445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53E2A-5E54-A925-CD2D-D2E966795295}"/>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0A09C9F9-70C2-6614-40B8-04E39892B22F}"/>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39</a:t>
            </a:fld>
            <a:endParaRPr lang="fr-FR" sz="1300" dirty="0"/>
          </a:p>
        </p:txBody>
      </p:sp>
      <p:sp>
        <p:nvSpPr>
          <p:cNvPr id="5" name="object 2">
            <a:extLst>
              <a:ext uri="{FF2B5EF4-FFF2-40B4-BE49-F238E27FC236}">
                <a16:creationId xmlns:a16="http://schemas.microsoft.com/office/drawing/2014/main" id="{448296CA-FCE3-5C60-7D95-D4F05F7B6542}"/>
              </a:ext>
            </a:extLst>
          </p:cNvPr>
          <p:cNvSpPr txBox="1">
            <a:spLocks/>
          </p:cNvSpPr>
          <p:nvPr/>
        </p:nvSpPr>
        <p:spPr>
          <a:xfrm>
            <a:off x="-3029382" y="-69743"/>
            <a:ext cx="11441862"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Database : </a:t>
            </a:r>
            <a:r>
              <a:rPr lang="fr-FR" sz="2200" i="1" kern="0" dirty="0" err="1"/>
              <a:t>Numerical</a:t>
            </a:r>
            <a:r>
              <a:rPr lang="fr-FR" sz="2200" i="1" kern="0" dirty="0"/>
              <a:t> Database</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9" name="ZoneTexte 8">
            <a:extLst>
              <a:ext uri="{FF2B5EF4-FFF2-40B4-BE49-F238E27FC236}">
                <a16:creationId xmlns:a16="http://schemas.microsoft.com/office/drawing/2014/main" id="{E068E3C8-FE5E-C764-4BF6-36E1868238A4}"/>
              </a:ext>
            </a:extLst>
          </p:cNvPr>
          <p:cNvSpPr txBox="1"/>
          <p:nvPr/>
        </p:nvSpPr>
        <p:spPr>
          <a:xfrm>
            <a:off x="289210" y="390353"/>
            <a:ext cx="11613580" cy="2246769"/>
          </a:xfrm>
          <a:prstGeom prst="rect">
            <a:avLst/>
          </a:prstGeom>
          <a:noFill/>
        </p:spPr>
        <p:txBody>
          <a:bodyPr wrap="square" rtlCol="0">
            <a:spAutoFit/>
          </a:bodyPr>
          <a:lstStyle/>
          <a:p>
            <a:pPr marL="285750" indent="-285750" algn="just">
              <a:buFont typeface="Wingdings" panose="05000000000000000000" pitchFamily="2" charset="2"/>
              <a:buChar char="§"/>
            </a:pPr>
            <a:r>
              <a:rPr lang="en-US" sz="2000" dirty="0"/>
              <a:t>Numerical data describe data that can be expressed as </a:t>
            </a:r>
            <a:r>
              <a:rPr lang="en-US" sz="2000" b="1" dirty="0"/>
              <a:t>numbers. </a:t>
            </a:r>
          </a:p>
          <a:p>
            <a:pPr marL="285750" indent="-285750" algn="just">
              <a:buFont typeface="Wingdings" panose="05000000000000000000" pitchFamily="2" charset="2"/>
              <a:buChar char="§"/>
            </a:pPr>
            <a:endParaRPr lang="en-US" sz="2000" dirty="0"/>
          </a:p>
          <a:p>
            <a:pPr marL="285750" indent="-285750" algn="just">
              <a:buFont typeface="Wingdings" panose="05000000000000000000" pitchFamily="2" charset="2"/>
              <a:buChar char="§"/>
            </a:pPr>
            <a:r>
              <a:rPr lang="en-US" sz="2000" dirty="0"/>
              <a:t>Allow for measurement, comparison, and calculation</a:t>
            </a:r>
          </a:p>
          <a:p>
            <a:pPr marL="285750" indent="-285750" algn="just">
              <a:buFont typeface="Wingdings" panose="05000000000000000000" pitchFamily="2" charset="2"/>
              <a:buChar char="§"/>
            </a:pPr>
            <a:endParaRPr lang="en-US" sz="2000" b="1" dirty="0"/>
          </a:p>
          <a:p>
            <a:pPr marL="285750" indent="-285750" algn="just">
              <a:buFont typeface="Wingdings" panose="05000000000000000000" pitchFamily="2" charset="2"/>
              <a:buChar char="§"/>
            </a:pPr>
            <a:r>
              <a:rPr lang="en-US" sz="2000" dirty="0"/>
              <a:t>Show </a:t>
            </a:r>
            <a:r>
              <a:rPr lang="en-US" sz="2000" b="1" dirty="0"/>
              <a:t>how much</a:t>
            </a:r>
            <a:r>
              <a:rPr lang="en-US" sz="2000" dirty="0"/>
              <a:t> or </a:t>
            </a:r>
            <a:r>
              <a:rPr lang="en-US" sz="2000" b="1" dirty="0"/>
              <a:t>how many</a:t>
            </a:r>
            <a:r>
              <a:rPr lang="en-US" sz="2000" dirty="0"/>
              <a:t> of something</a:t>
            </a:r>
          </a:p>
          <a:p>
            <a:pPr marL="285750" indent="-285750" algn="just">
              <a:buFont typeface="Wingdings" panose="05000000000000000000" pitchFamily="2" charset="2"/>
              <a:buChar char="§"/>
            </a:pPr>
            <a:endParaRPr lang="en-US" sz="2000" dirty="0"/>
          </a:p>
          <a:p>
            <a:pPr marL="285750" indent="-285750" algn="just">
              <a:buFont typeface="Wingdings" panose="05000000000000000000" pitchFamily="2" charset="2"/>
              <a:buChar char="§"/>
            </a:pPr>
            <a:r>
              <a:rPr lang="en-US" sz="2000" dirty="0"/>
              <a:t>Examples: 25°C, 170 cm, 60 kg, 5 hours</a:t>
            </a:r>
          </a:p>
        </p:txBody>
      </p:sp>
      <p:graphicFrame>
        <p:nvGraphicFramePr>
          <p:cNvPr id="15" name="Tableau 14">
            <a:extLst>
              <a:ext uri="{FF2B5EF4-FFF2-40B4-BE49-F238E27FC236}">
                <a16:creationId xmlns:a16="http://schemas.microsoft.com/office/drawing/2014/main" id="{B02B1D66-9EC1-6663-85E9-99E755E001E9}"/>
              </a:ext>
            </a:extLst>
          </p:cNvPr>
          <p:cNvGraphicFramePr>
            <a:graphicFrameLocks noGrp="1"/>
          </p:cNvGraphicFramePr>
          <p:nvPr>
            <p:extLst>
              <p:ext uri="{D42A27DB-BD31-4B8C-83A1-F6EECF244321}">
                <p14:modId xmlns:p14="http://schemas.microsoft.com/office/powerpoint/2010/main" val="3343093310"/>
              </p:ext>
            </p:extLst>
          </p:nvPr>
        </p:nvGraphicFramePr>
        <p:xfrm>
          <a:off x="685800" y="3041173"/>
          <a:ext cx="11408229" cy="3426474"/>
        </p:xfrm>
        <a:graphic>
          <a:graphicData uri="http://schemas.openxmlformats.org/drawingml/2006/table">
            <a:tbl>
              <a:tblPr/>
              <a:tblGrid>
                <a:gridCol w="3802743">
                  <a:extLst>
                    <a:ext uri="{9D8B030D-6E8A-4147-A177-3AD203B41FA5}">
                      <a16:colId xmlns:a16="http://schemas.microsoft.com/office/drawing/2014/main" val="2592508192"/>
                    </a:ext>
                  </a:extLst>
                </a:gridCol>
                <a:gridCol w="3802743">
                  <a:extLst>
                    <a:ext uri="{9D8B030D-6E8A-4147-A177-3AD203B41FA5}">
                      <a16:colId xmlns:a16="http://schemas.microsoft.com/office/drawing/2014/main" val="3884996988"/>
                    </a:ext>
                  </a:extLst>
                </a:gridCol>
                <a:gridCol w="3802743">
                  <a:extLst>
                    <a:ext uri="{9D8B030D-6E8A-4147-A177-3AD203B41FA5}">
                      <a16:colId xmlns:a16="http://schemas.microsoft.com/office/drawing/2014/main" val="632108999"/>
                    </a:ext>
                  </a:extLst>
                </a:gridCol>
              </a:tblGrid>
              <a:tr h="652662">
                <a:tc>
                  <a:txBody>
                    <a:bodyPr/>
                    <a:lstStyle/>
                    <a:p>
                      <a:pPr>
                        <a:buNone/>
                      </a:pPr>
                      <a:r>
                        <a:rPr lang="fr-FR"/>
                        <a:t>Type</a:t>
                      </a:r>
                    </a:p>
                  </a:txBody>
                  <a:tcPr anchor="ctr">
                    <a:lnL>
                      <a:noFill/>
                    </a:lnL>
                    <a:lnR>
                      <a:noFill/>
                    </a:lnR>
                    <a:lnT>
                      <a:noFill/>
                    </a:lnT>
                    <a:lnB>
                      <a:noFill/>
                    </a:lnB>
                    <a:noFill/>
                  </a:tcPr>
                </a:tc>
                <a:tc>
                  <a:txBody>
                    <a:bodyPr/>
                    <a:lstStyle/>
                    <a:p>
                      <a:pPr>
                        <a:buNone/>
                      </a:pPr>
                      <a:r>
                        <a:rPr lang="fr-FR"/>
                        <a:t>Description</a:t>
                      </a:r>
                    </a:p>
                  </a:txBody>
                  <a:tcPr anchor="ctr">
                    <a:lnL>
                      <a:noFill/>
                    </a:lnL>
                    <a:lnR>
                      <a:noFill/>
                    </a:lnR>
                    <a:lnT>
                      <a:noFill/>
                    </a:lnT>
                    <a:lnB>
                      <a:noFill/>
                    </a:lnB>
                    <a:noFill/>
                  </a:tcPr>
                </a:tc>
                <a:tc>
                  <a:txBody>
                    <a:bodyPr/>
                    <a:lstStyle/>
                    <a:p>
                      <a:pPr>
                        <a:buNone/>
                      </a:pPr>
                      <a:r>
                        <a:rPr lang="fr-FR"/>
                        <a:t>Example</a:t>
                      </a:r>
                    </a:p>
                  </a:txBody>
                  <a:tcPr anchor="ctr">
                    <a:lnL>
                      <a:noFill/>
                    </a:lnL>
                    <a:lnR>
                      <a:noFill/>
                    </a:lnR>
                    <a:lnT>
                      <a:noFill/>
                    </a:lnT>
                    <a:lnB>
                      <a:noFill/>
                    </a:lnB>
                    <a:noFill/>
                  </a:tcPr>
                </a:tc>
                <a:extLst>
                  <a:ext uri="{0D108BD9-81ED-4DB2-BD59-A6C34878D82A}">
                    <a16:rowId xmlns:a16="http://schemas.microsoft.com/office/drawing/2014/main" val="1300386031"/>
                  </a:ext>
                </a:extLst>
              </a:tr>
              <a:tr h="1142158">
                <a:tc>
                  <a:txBody>
                    <a:bodyPr/>
                    <a:lstStyle/>
                    <a:p>
                      <a:pPr>
                        <a:buNone/>
                      </a:pPr>
                      <a:r>
                        <a:rPr lang="fr-FR" b="1"/>
                        <a:t>Discrete Data</a:t>
                      </a:r>
                      <a:endParaRPr lang="fr-FR"/>
                    </a:p>
                  </a:txBody>
                  <a:tcPr anchor="ctr">
                    <a:lnL>
                      <a:noFill/>
                    </a:lnL>
                    <a:lnR>
                      <a:noFill/>
                    </a:lnR>
                    <a:lnT>
                      <a:noFill/>
                    </a:lnT>
                    <a:lnB>
                      <a:noFill/>
                    </a:lnB>
                    <a:noFill/>
                  </a:tcPr>
                </a:tc>
                <a:tc>
                  <a:txBody>
                    <a:bodyPr/>
                    <a:lstStyle/>
                    <a:p>
                      <a:pPr>
                        <a:buNone/>
                      </a:pPr>
                      <a:r>
                        <a:rPr lang="fr-FR" dirty="0"/>
                        <a:t>Countable </a:t>
                      </a:r>
                      <a:r>
                        <a:rPr lang="fr-FR" dirty="0" err="1"/>
                        <a:t>numbers</a:t>
                      </a:r>
                      <a:r>
                        <a:rPr lang="fr-FR" dirty="0"/>
                        <a:t> (no </a:t>
                      </a:r>
                      <a:r>
                        <a:rPr lang="fr-FR" dirty="0" err="1"/>
                        <a:t>decimals</a:t>
                      </a:r>
                      <a:r>
                        <a:rPr lang="fr-FR" dirty="0"/>
                        <a:t>)</a:t>
                      </a:r>
                    </a:p>
                  </a:txBody>
                  <a:tcPr anchor="ctr">
                    <a:lnL>
                      <a:noFill/>
                    </a:lnL>
                    <a:lnR>
                      <a:noFill/>
                    </a:lnR>
                    <a:lnT>
                      <a:noFill/>
                    </a:lnT>
                    <a:lnB>
                      <a:noFill/>
                    </a:lnB>
                    <a:noFill/>
                  </a:tcPr>
                </a:tc>
                <a:tc>
                  <a:txBody>
                    <a:bodyPr/>
                    <a:lstStyle/>
                    <a:p>
                      <a:pPr>
                        <a:buNone/>
                      </a:pPr>
                      <a:r>
                        <a:rPr lang="en-US" dirty="0"/>
                        <a:t>Number of students, cars, books …</a:t>
                      </a:r>
                    </a:p>
                  </a:txBody>
                  <a:tcPr anchor="ctr">
                    <a:lnL>
                      <a:noFill/>
                    </a:lnL>
                    <a:lnR>
                      <a:noFill/>
                    </a:lnR>
                    <a:lnT>
                      <a:noFill/>
                    </a:lnT>
                    <a:lnB>
                      <a:noFill/>
                    </a:lnB>
                    <a:noFill/>
                  </a:tcPr>
                </a:tc>
                <a:extLst>
                  <a:ext uri="{0D108BD9-81ED-4DB2-BD59-A6C34878D82A}">
                    <a16:rowId xmlns:a16="http://schemas.microsoft.com/office/drawing/2014/main" val="3728153160"/>
                  </a:ext>
                </a:extLst>
              </a:tr>
              <a:tr h="1631654">
                <a:tc>
                  <a:txBody>
                    <a:bodyPr/>
                    <a:lstStyle/>
                    <a:p>
                      <a:pPr>
                        <a:buNone/>
                      </a:pPr>
                      <a:r>
                        <a:rPr lang="fr-FR" b="1"/>
                        <a:t>Continuous Data</a:t>
                      </a:r>
                      <a:endParaRPr lang="fr-FR"/>
                    </a:p>
                  </a:txBody>
                  <a:tcPr anchor="ctr">
                    <a:lnL>
                      <a:noFill/>
                    </a:lnL>
                    <a:lnR>
                      <a:noFill/>
                    </a:lnR>
                    <a:lnT>
                      <a:noFill/>
                    </a:lnT>
                    <a:lnB>
                      <a:noFill/>
                    </a:lnB>
                    <a:noFill/>
                  </a:tcPr>
                </a:tc>
                <a:tc>
                  <a:txBody>
                    <a:bodyPr/>
                    <a:lstStyle/>
                    <a:p>
                      <a:pPr>
                        <a:buNone/>
                      </a:pPr>
                      <a:r>
                        <a:rPr lang="en-US"/>
                        <a:t>Measurable values that can take </a:t>
                      </a:r>
                      <a:r>
                        <a:rPr lang="en-US" b="1"/>
                        <a:t>any value within a range</a:t>
                      </a:r>
                      <a:r>
                        <a:rPr lang="en-US"/>
                        <a:t> (including decimals)</a:t>
                      </a:r>
                    </a:p>
                  </a:txBody>
                  <a:tcPr anchor="ctr">
                    <a:lnL>
                      <a:noFill/>
                    </a:lnL>
                    <a:lnR>
                      <a:noFill/>
                    </a:lnR>
                    <a:lnT>
                      <a:noFill/>
                    </a:lnT>
                    <a:lnB>
                      <a:noFill/>
                    </a:lnB>
                    <a:noFill/>
                  </a:tcPr>
                </a:tc>
                <a:tc>
                  <a:txBody>
                    <a:bodyPr/>
                    <a:lstStyle/>
                    <a:p>
                      <a:pPr>
                        <a:buNone/>
                      </a:pPr>
                      <a:r>
                        <a:rPr lang="fr-FR" dirty="0" err="1"/>
                        <a:t>Measures</a:t>
                      </a:r>
                      <a:r>
                        <a:rPr lang="fr-FR" dirty="0"/>
                        <a:t> of </a:t>
                      </a:r>
                      <a:r>
                        <a:rPr lang="fr-FR" dirty="0" err="1"/>
                        <a:t>height</a:t>
                      </a:r>
                      <a:r>
                        <a:rPr lang="fr-FR" dirty="0"/>
                        <a:t>, </a:t>
                      </a:r>
                      <a:r>
                        <a:rPr lang="fr-FR" dirty="0" err="1"/>
                        <a:t>weight</a:t>
                      </a:r>
                      <a:r>
                        <a:rPr lang="fr-FR" dirty="0"/>
                        <a:t>, </a:t>
                      </a:r>
                      <a:r>
                        <a:rPr lang="fr-FR" dirty="0" err="1"/>
                        <a:t>temperature</a:t>
                      </a:r>
                      <a:r>
                        <a:rPr lang="fr-FR" dirty="0"/>
                        <a:t>, time…</a:t>
                      </a:r>
                    </a:p>
                  </a:txBody>
                  <a:tcPr anchor="ctr">
                    <a:lnL>
                      <a:noFill/>
                    </a:lnL>
                    <a:lnR>
                      <a:noFill/>
                    </a:lnR>
                    <a:lnT>
                      <a:noFill/>
                    </a:lnT>
                    <a:lnB>
                      <a:noFill/>
                    </a:lnB>
                    <a:noFill/>
                  </a:tcPr>
                </a:tc>
                <a:extLst>
                  <a:ext uri="{0D108BD9-81ED-4DB2-BD59-A6C34878D82A}">
                    <a16:rowId xmlns:a16="http://schemas.microsoft.com/office/drawing/2014/main" val="2528538019"/>
                  </a:ext>
                </a:extLst>
              </a:tr>
            </a:tbl>
          </a:graphicData>
        </a:graphic>
      </p:graphicFrame>
    </p:spTree>
    <p:extLst>
      <p:ext uri="{BB962C8B-B14F-4D97-AF65-F5344CB8AC3E}">
        <p14:creationId xmlns:p14="http://schemas.microsoft.com/office/powerpoint/2010/main" val="171497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94F6AB3A-9623-175B-74F2-30BBAC648EDE}"/>
              </a:ext>
            </a:extLst>
          </p:cNvPr>
          <p:cNvSpPr txBox="1">
            <a:spLocks/>
          </p:cNvSpPr>
          <p:nvPr/>
        </p:nvSpPr>
        <p:spPr>
          <a:xfrm>
            <a:off x="-2980607" y="0"/>
            <a:ext cx="8714689" cy="505267"/>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3200" i="1" kern="0" dirty="0" err="1"/>
              <a:t>What</a:t>
            </a:r>
            <a:r>
              <a:rPr lang="fr-FR" sz="3200" i="1" kern="0" dirty="0"/>
              <a:t> </a:t>
            </a:r>
            <a:r>
              <a:rPr lang="fr-FR" sz="3200" i="1" kern="0" dirty="0" err="1"/>
              <a:t>is</a:t>
            </a:r>
            <a:r>
              <a:rPr lang="fr-FR" sz="3200" i="1" kern="0" dirty="0"/>
              <a:t> </a:t>
            </a:r>
            <a:r>
              <a:rPr kumimoji="0" lang="fr-FR" sz="3200" b="1" i="1" u="none" strike="noStrike" kern="0" cap="none" spc="-10" normalizeH="0" baseline="0" noProof="0" dirty="0">
                <a:ln>
                  <a:noFill/>
                </a:ln>
                <a:solidFill>
                  <a:srgbClr val="3333CC"/>
                </a:solidFill>
                <a:effectLst/>
                <a:uLnTx/>
                <a:uFillTx/>
                <a:latin typeface="Arial"/>
                <a:ea typeface="+mj-ea"/>
                <a:cs typeface="Arial"/>
              </a:rPr>
              <a:t>DM ? </a:t>
            </a:r>
          </a:p>
        </p:txBody>
      </p:sp>
      <p:sp>
        <p:nvSpPr>
          <p:cNvPr id="7" name="ZoneTexte 6">
            <a:extLst>
              <a:ext uri="{FF2B5EF4-FFF2-40B4-BE49-F238E27FC236}">
                <a16:creationId xmlns:a16="http://schemas.microsoft.com/office/drawing/2014/main" id="{589E242A-C952-CD6E-22E7-D47161130EF4}"/>
              </a:ext>
            </a:extLst>
          </p:cNvPr>
          <p:cNvSpPr txBox="1"/>
          <p:nvPr/>
        </p:nvSpPr>
        <p:spPr>
          <a:xfrm>
            <a:off x="138866" y="549716"/>
            <a:ext cx="10479640" cy="1938992"/>
          </a:xfrm>
          <a:prstGeom prst="rect">
            <a:avLst/>
          </a:prstGeom>
          <a:noFill/>
        </p:spPr>
        <p:txBody>
          <a:bodyPr wrap="square" rtlCol="0">
            <a:spAutoFit/>
          </a:bodyPr>
          <a:lstStyle/>
          <a:p>
            <a:pPr marL="285750" indent="-285750" algn="just">
              <a:buFont typeface="Wingdings" panose="05000000000000000000" pitchFamily="2" charset="2"/>
              <a:buChar char="§"/>
            </a:pPr>
            <a:r>
              <a:rPr lang="en-US" sz="2400" b="1" dirty="0"/>
              <a:t>Data Mining </a:t>
            </a:r>
            <a:r>
              <a:rPr lang="en-US" sz="2400" dirty="0"/>
              <a:t>(DM), also known as </a:t>
            </a:r>
            <a:r>
              <a:rPr lang="en-US" sz="2400" b="1" dirty="0"/>
              <a:t>Knowledge Discovery in Databases </a:t>
            </a:r>
            <a:r>
              <a:rPr lang="en-US" sz="2400" dirty="0"/>
              <a:t>(KDD), is the process of extracting meaningful patterns, trends, and insights from large datasets. </a:t>
            </a:r>
          </a:p>
          <a:p>
            <a:pPr marL="285750" indent="-285750" algn="just">
              <a:buFont typeface="Wingdings" panose="05000000000000000000" pitchFamily="2" charset="2"/>
              <a:buChar char="§"/>
            </a:pPr>
            <a:r>
              <a:rPr lang="en-US" sz="2400" b="1" dirty="0"/>
              <a:t>DM</a:t>
            </a:r>
            <a:r>
              <a:rPr lang="en-US" sz="2400" dirty="0"/>
              <a:t> combines techniques from fields like machine learning, statistics, and database systems to enable data-driven decision-making</a:t>
            </a:r>
            <a:r>
              <a:rPr lang="fr-FR" sz="2400" dirty="0"/>
              <a:t> </a:t>
            </a:r>
          </a:p>
        </p:txBody>
      </p:sp>
      <p:grpSp>
        <p:nvGrpSpPr>
          <p:cNvPr id="13" name="Groupe 12">
            <a:extLst>
              <a:ext uri="{FF2B5EF4-FFF2-40B4-BE49-F238E27FC236}">
                <a16:creationId xmlns:a16="http://schemas.microsoft.com/office/drawing/2014/main" id="{67AECB59-226F-31BB-1013-33B7241B1ACB}"/>
              </a:ext>
            </a:extLst>
          </p:cNvPr>
          <p:cNvGrpSpPr/>
          <p:nvPr/>
        </p:nvGrpSpPr>
        <p:grpSpPr>
          <a:xfrm>
            <a:off x="3214307" y="2687046"/>
            <a:ext cx="4328757" cy="3328260"/>
            <a:chOff x="5105400" y="2717292"/>
            <a:chExt cx="3930005" cy="3796284"/>
          </a:xfrm>
        </p:grpSpPr>
        <p:pic>
          <p:nvPicPr>
            <p:cNvPr id="8" name="object 5">
              <a:extLst>
                <a:ext uri="{FF2B5EF4-FFF2-40B4-BE49-F238E27FC236}">
                  <a16:creationId xmlns:a16="http://schemas.microsoft.com/office/drawing/2014/main" id="{92203E5C-D05C-0026-A50A-652AA16B44B2}"/>
                </a:ext>
              </a:extLst>
            </p:cNvPr>
            <p:cNvPicPr/>
            <p:nvPr/>
          </p:nvPicPr>
          <p:blipFill>
            <a:blip r:embed="rId2" cstate="print"/>
            <a:stretch>
              <a:fillRect/>
            </a:stretch>
          </p:blipFill>
          <p:spPr>
            <a:xfrm>
              <a:off x="5105400" y="2717292"/>
              <a:ext cx="3745992" cy="3796284"/>
            </a:xfrm>
            <a:prstGeom prst="rect">
              <a:avLst/>
            </a:prstGeom>
          </p:spPr>
        </p:pic>
        <p:sp>
          <p:nvSpPr>
            <p:cNvPr id="9" name="object 6">
              <a:extLst>
                <a:ext uri="{FF2B5EF4-FFF2-40B4-BE49-F238E27FC236}">
                  <a16:creationId xmlns:a16="http://schemas.microsoft.com/office/drawing/2014/main" id="{18A6DF5D-431E-BE57-CE3E-FC91338FC300}"/>
                </a:ext>
              </a:extLst>
            </p:cNvPr>
            <p:cNvSpPr txBox="1"/>
            <p:nvPr/>
          </p:nvSpPr>
          <p:spPr>
            <a:xfrm>
              <a:off x="6946518" y="3175647"/>
              <a:ext cx="2088887" cy="1053901"/>
            </a:xfrm>
            <a:prstGeom prst="rect">
              <a:avLst/>
            </a:prstGeom>
          </p:spPr>
          <p:txBody>
            <a:bodyPr vert="horz" wrap="square" lIns="0" tIns="53975" rIns="0" bIns="0" rtlCol="0">
              <a:spAutoFit/>
            </a:bodyPr>
            <a:lstStyle/>
            <a:p>
              <a:pPr marL="12700">
                <a:lnSpc>
                  <a:spcPct val="100000"/>
                </a:lnSpc>
                <a:spcBef>
                  <a:spcPts val="425"/>
                </a:spcBef>
              </a:pPr>
              <a:r>
                <a:rPr sz="1800" dirty="0">
                  <a:latin typeface="Arial MT"/>
                  <a:cs typeface="Arial MT"/>
                </a:rPr>
                <a:t>Machine</a:t>
              </a:r>
              <a:r>
                <a:rPr sz="1800" spc="-45" dirty="0">
                  <a:latin typeface="Arial MT"/>
                  <a:cs typeface="Arial MT"/>
                </a:rPr>
                <a:t> </a:t>
              </a:r>
              <a:r>
                <a:rPr sz="1800" spc="-10" dirty="0">
                  <a:latin typeface="Arial MT"/>
                  <a:cs typeface="Arial MT"/>
                </a:rPr>
                <a:t>Learning/</a:t>
              </a:r>
              <a:endParaRPr sz="1800" dirty="0">
                <a:latin typeface="Arial MT"/>
                <a:cs typeface="Arial MT"/>
              </a:endParaRPr>
            </a:p>
            <a:p>
              <a:pPr marL="509270" marR="179705" indent="200660">
                <a:lnSpc>
                  <a:spcPct val="100000"/>
                </a:lnSpc>
                <a:spcBef>
                  <a:spcPts val="330"/>
                </a:spcBef>
              </a:pPr>
              <a:r>
                <a:rPr sz="1800" spc="-10" dirty="0">
                  <a:latin typeface="Arial MT"/>
                  <a:cs typeface="Arial MT"/>
                </a:rPr>
                <a:t>Pattern </a:t>
              </a:r>
              <a:r>
                <a:rPr lang="fr-FR" sz="1800" spc="-10" dirty="0">
                  <a:latin typeface="Arial MT"/>
                  <a:cs typeface="Arial MT"/>
                </a:rPr>
                <a:t>    </a:t>
              </a:r>
              <a:r>
                <a:rPr sz="1800" spc="-10" dirty="0">
                  <a:latin typeface="Arial MT"/>
                  <a:cs typeface="Arial MT"/>
                </a:rPr>
                <a:t>Recognition</a:t>
              </a:r>
              <a:endParaRPr sz="1800" dirty="0">
                <a:latin typeface="Arial MT"/>
                <a:cs typeface="Arial MT"/>
              </a:endParaRPr>
            </a:p>
          </p:txBody>
        </p:sp>
        <p:sp>
          <p:nvSpPr>
            <p:cNvPr id="10" name="object 7">
              <a:extLst>
                <a:ext uri="{FF2B5EF4-FFF2-40B4-BE49-F238E27FC236}">
                  <a16:creationId xmlns:a16="http://schemas.microsoft.com/office/drawing/2014/main" id="{168894E8-3570-DBA4-E6F6-DE7AFF7F94E7}"/>
                </a:ext>
              </a:extLst>
            </p:cNvPr>
            <p:cNvSpPr txBox="1"/>
            <p:nvPr/>
          </p:nvSpPr>
          <p:spPr>
            <a:xfrm>
              <a:off x="5523991" y="3343731"/>
              <a:ext cx="1003935" cy="330578"/>
            </a:xfrm>
            <a:prstGeom prst="rect">
              <a:avLst/>
            </a:prstGeom>
          </p:spPr>
          <p:txBody>
            <a:bodyPr vert="horz" wrap="square" lIns="0" tIns="12700" rIns="0" bIns="0" rtlCol="0">
              <a:spAutoFit/>
            </a:bodyPr>
            <a:lstStyle/>
            <a:p>
              <a:pPr algn="ctr">
                <a:lnSpc>
                  <a:spcPct val="100000"/>
                </a:lnSpc>
                <a:spcBef>
                  <a:spcPts val="100"/>
                </a:spcBef>
              </a:pPr>
              <a:r>
                <a:rPr sz="1800" spc="-10" dirty="0">
                  <a:latin typeface="Arial MT"/>
                  <a:cs typeface="Arial MT"/>
                </a:rPr>
                <a:t>Statistics</a:t>
              </a:r>
              <a:endParaRPr sz="1800" dirty="0">
                <a:latin typeface="Arial MT"/>
                <a:cs typeface="Arial MT"/>
              </a:endParaRPr>
            </a:p>
          </p:txBody>
        </p:sp>
        <p:sp>
          <p:nvSpPr>
            <p:cNvPr id="11" name="object 8">
              <a:extLst>
                <a:ext uri="{FF2B5EF4-FFF2-40B4-BE49-F238E27FC236}">
                  <a16:creationId xmlns:a16="http://schemas.microsoft.com/office/drawing/2014/main" id="{C6C1D4CE-9992-7FA9-54B1-6EC561C055EA}"/>
                </a:ext>
              </a:extLst>
            </p:cNvPr>
            <p:cNvSpPr txBox="1"/>
            <p:nvPr/>
          </p:nvSpPr>
          <p:spPr>
            <a:xfrm>
              <a:off x="6193663" y="4558665"/>
              <a:ext cx="13227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Data</a:t>
              </a:r>
              <a:r>
                <a:rPr sz="1800" b="1" spc="-5" dirty="0">
                  <a:latin typeface="Arial"/>
                  <a:cs typeface="Arial"/>
                </a:rPr>
                <a:t> </a:t>
              </a:r>
              <a:r>
                <a:rPr sz="1800" b="1" spc="-10" dirty="0">
                  <a:latin typeface="Arial"/>
                  <a:cs typeface="Arial"/>
                </a:rPr>
                <a:t>Mining</a:t>
              </a:r>
              <a:endParaRPr sz="1800" dirty="0">
                <a:latin typeface="Arial"/>
                <a:cs typeface="Arial"/>
              </a:endParaRPr>
            </a:p>
          </p:txBody>
        </p:sp>
        <p:sp>
          <p:nvSpPr>
            <p:cNvPr id="12" name="object 9">
              <a:extLst>
                <a:ext uri="{FF2B5EF4-FFF2-40B4-BE49-F238E27FC236}">
                  <a16:creationId xmlns:a16="http://schemas.microsoft.com/office/drawing/2014/main" id="{1B02771F-2F7E-AF8D-54C9-58442A6DAE9A}"/>
                </a:ext>
              </a:extLst>
            </p:cNvPr>
            <p:cNvSpPr txBox="1"/>
            <p:nvPr/>
          </p:nvSpPr>
          <p:spPr>
            <a:xfrm>
              <a:off x="6334125" y="5570016"/>
              <a:ext cx="1002030" cy="57467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MT"/>
                  <a:cs typeface="Arial MT"/>
                </a:rPr>
                <a:t>Database</a:t>
              </a:r>
              <a:endParaRPr sz="1800" dirty="0">
                <a:latin typeface="Arial MT"/>
                <a:cs typeface="Arial MT"/>
              </a:endParaRPr>
            </a:p>
            <a:p>
              <a:pPr marL="12700">
                <a:lnSpc>
                  <a:spcPct val="100000"/>
                </a:lnSpc>
                <a:spcBef>
                  <a:spcPts val="5"/>
                </a:spcBef>
              </a:pPr>
              <a:r>
                <a:rPr sz="1800" spc="-10" dirty="0">
                  <a:latin typeface="Arial MT"/>
                  <a:cs typeface="Arial MT"/>
                </a:rPr>
                <a:t>systems</a:t>
              </a:r>
              <a:endParaRPr sz="1800" dirty="0">
                <a:latin typeface="Arial MT"/>
                <a:cs typeface="Arial MT"/>
              </a:endParaRPr>
            </a:p>
          </p:txBody>
        </p:sp>
      </p:grpSp>
      <p:sp>
        <p:nvSpPr>
          <p:cNvPr id="14" name="object 4">
            <a:extLst>
              <a:ext uri="{FF2B5EF4-FFF2-40B4-BE49-F238E27FC236}">
                <a16:creationId xmlns:a16="http://schemas.microsoft.com/office/drawing/2014/main" id="{37F96A41-3B91-DBF3-E3FA-54A0EEFAD582}"/>
              </a:ext>
            </a:extLst>
          </p:cNvPr>
          <p:cNvSpPr txBox="1"/>
          <p:nvPr/>
        </p:nvSpPr>
        <p:spPr>
          <a:xfrm>
            <a:off x="8247795" y="3280382"/>
            <a:ext cx="6212009" cy="746999"/>
          </a:xfrm>
          <a:prstGeom prst="rect">
            <a:avLst/>
          </a:prstGeom>
        </p:spPr>
        <p:txBody>
          <a:bodyPr vert="horz" wrap="square" lIns="0" tIns="13335" rIns="0" bIns="0" rtlCol="0">
            <a:spAutoFit/>
          </a:bodyPr>
          <a:lstStyle/>
          <a:p>
            <a:pPr marL="12700" algn="just">
              <a:lnSpc>
                <a:spcPct val="100000"/>
              </a:lnSpc>
              <a:spcBef>
                <a:spcPts val="105"/>
              </a:spcBef>
            </a:pPr>
            <a:r>
              <a:rPr lang="en-US" sz="1400" dirty="0"/>
              <a:t>“ </a:t>
            </a:r>
            <a:r>
              <a:rPr lang="fr-FR" sz="1500" i="1" dirty="0">
                <a:latin typeface="Verdana"/>
                <a:cs typeface="Verdana"/>
              </a:rPr>
              <a:t>The </a:t>
            </a:r>
            <a:r>
              <a:rPr lang="fr-FR" sz="1500" i="1" dirty="0" err="1">
                <a:latin typeface="Verdana"/>
                <a:cs typeface="Verdana"/>
              </a:rPr>
              <a:t>ultimate</a:t>
            </a:r>
            <a:r>
              <a:rPr lang="fr-FR" sz="1500" i="1" dirty="0">
                <a:latin typeface="Verdana"/>
                <a:cs typeface="Verdana"/>
              </a:rPr>
              <a:t> goal of Data Mining </a:t>
            </a:r>
            <a:r>
              <a:rPr lang="fr-FR" sz="1500" i="1" dirty="0" err="1">
                <a:latin typeface="Verdana"/>
                <a:cs typeface="Verdana"/>
              </a:rPr>
              <a:t>is</a:t>
            </a:r>
            <a:r>
              <a:rPr lang="fr-FR" sz="1500" i="1" dirty="0">
                <a:latin typeface="Verdana"/>
                <a:cs typeface="Verdana"/>
              </a:rPr>
              <a:t> to</a:t>
            </a:r>
          </a:p>
          <a:p>
            <a:pPr marL="12700" algn="just">
              <a:lnSpc>
                <a:spcPct val="100000"/>
              </a:lnSpc>
              <a:spcBef>
                <a:spcPts val="105"/>
              </a:spcBef>
            </a:pPr>
            <a:r>
              <a:rPr lang="fr-FR" sz="1500" i="1" dirty="0">
                <a:latin typeface="Verdana"/>
                <a:cs typeface="Verdana"/>
              </a:rPr>
              <a:t> </a:t>
            </a:r>
            <a:r>
              <a:rPr lang="fr-FR" sz="1500" i="1" dirty="0" err="1">
                <a:latin typeface="Verdana"/>
                <a:cs typeface="Verdana"/>
              </a:rPr>
              <a:t>turn</a:t>
            </a:r>
            <a:r>
              <a:rPr lang="fr-FR" sz="1500" i="1" dirty="0">
                <a:latin typeface="Verdana"/>
                <a:cs typeface="Verdana"/>
              </a:rPr>
              <a:t> data </a:t>
            </a:r>
            <a:r>
              <a:rPr lang="fr-FR" sz="1500" i="1" dirty="0" err="1">
                <a:latin typeface="Verdana"/>
                <a:cs typeface="Verdana"/>
              </a:rPr>
              <a:t>into</a:t>
            </a:r>
            <a:r>
              <a:rPr lang="fr-FR" sz="1500" i="1" dirty="0">
                <a:latin typeface="Verdana"/>
                <a:cs typeface="Verdana"/>
              </a:rPr>
              <a:t> knowledge  and </a:t>
            </a:r>
          </a:p>
          <a:p>
            <a:pPr marL="12700" algn="just">
              <a:lnSpc>
                <a:spcPct val="100000"/>
              </a:lnSpc>
              <a:spcBef>
                <a:spcPts val="105"/>
              </a:spcBef>
            </a:pPr>
            <a:r>
              <a:rPr lang="fr-FR" sz="1500" i="1" dirty="0">
                <a:latin typeface="Verdana"/>
                <a:cs typeface="Verdana"/>
              </a:rPr>
              <a:t>knowledge </a:t>
            </a:r>
            <a:r>
              <a:rPr lang="fr-FR" sz="1500" i="1" dirty="0" err="1">
                <a:latin typeface="Verdana"/>
                <a:cs typeface="Verdana"/>
              </a:rPr>
              <a:t>into</a:t>
            </a:r>
            <a:r>
              <a:rPr lang="fr-FR" sz="1500" i="1" dirty="0">
                <a:latin typeface="Verdana"/>
                <a:cs typeface="Verdana"/>
              </a:rPr>
              <a:t> action. </a:t>
            </a:r>
            <a:r>
              <a:rPr lang="en-US" sz="1400" dirty="0"/>
              <a:t>”</a:t>
            </a:r>
            <a:endParaRPr sz="1500" i="1" dirty="0">
              <a:latin typeface="Verdana"/>
              <a:cs typeface="Verdana"/>
            </a:endParaRPr>
          </a:p>
        </p:txBody>
      </p:sp>
      <p:sp>
        <p:nvSpPr>
          <p:cNvPr id="16" name="object 4">
            <a:extLst>
              <a:ext uri="{FF2B5EF4-FFF2-40B4-BE49-F238E27FC236}">
                <a16:creationId xmlns:a16="http://schemas.microsoft.com/office/drawing/2014/main" id="{3A006CFF-BFF4-F9A1-9167-526BBB8EE340}"/>
              </a:ext>
            </a:extLst>
          </p:cNvPr>
          <p:cNvSpPr txBox="1"/>
          <p:nvPr/>
        </p:nvSpPr>
        <p:spPr>
          <a:xfrm>
            <a:off x="279751" y="6147314"/>
            <a:ext cx="6573436" cy="736740"/>
          </a:xfrm>
          <a:prstGeom prst="rect">
            <a:avLst/>
          </a:prstGeom>
        </p:spPr>
        <p:txBody>
          <a:bodyPr vert="horz" wrap="square" lIns="0" tIns="13335" rIns="0" bIns="0" rtlCol="0">
            <a:spAutoFit/>
          </a:bodyPr>
          <a:lstStyle/>
          <a:p>
            <a:pPr marL="12700" algn="just">
              <a:lnSpc>
                <a:spcPct val="100000"/>
              </a:lnSpc>
              <a:spcBef>
                <a:spcPts val="105"/>
              </a:spcBef>
            </a:pPr>
            <a:r>
              <a:rPr lang="en-US" sz="1600" dirty="0"/>
              <a:t>“</a:t>
            </a:r>
            <a:r>
              <a:rPr lang="fr-FR" sz="1500" i="1" dirty="0">
                <a:latin typeface="Verdana"/>
                <a:cs typeface="Verdana"/>
              </a:rPr>
              <a:t> It </a:t>
            </a:r>
            <a:r>
              <a:rPr lang="fr-FR" sz="1500" i="1" dirty="0" err="1">
                <a:latin typeface="Verdana"/>
                <a:cs typeface="Verdana"/>
              </a:rPr>
              <a:t>is</a:t>
            </a:r>
            <a:r>
              <a:rPr lang="fr-FR" sz="1500" i="1" dirty="0">
                <a:latin typeface="Verdana"/>
                <a:cs typeface="Verdana"/>
              </a:rPr>
              <a:t> </a:t>
            </a:r>
            <a:r>
              <a:rPr lang="fr-FR" sz="1500" i="1" dirty="0" err="1">
                <a:latin typeface="Verdana"/>
                <a:cs typeface="Verdana"/>
              </a:rPr>
              <a:t>estimated</a:t>
            </a:r>
            <a:r>
              <a:rPr lang="fr-FR" sz="1500" i="1" dirty="0">
                <a:latin typeface="Verdana"/>
                <a:cs typeface="Verdana"/>
              </a:rPr>
              <a:t> </a:t>
            </a:r>
            <a:r>
              <a:rPr lang="fr-FR" sz="1500" i="1" dirty="0" err="1">
                <a:latin typeface="Verdana"/>
                <a:cs typeface="Verdana"/>
              </a:rPr>
              <a:t>that</a:t>
            </a:r>
            <a:r>
              <a:rPr lang="fr-FR" sz="1500" i="1" dirty="0">
                <a:latin typeface="Verdana"/>
                <a:cs typeface="Verdana"/>
              </a:rPr>
              <a:t> to </a:t>
            </a:r>
            <a:r>
              <a:rPr lang="fr-FR" sz="1500" i="1" dirty="0" err="1">
                <a:latin typeface="Verdana"/>
                <a:cs typeface="Verdana"/>
              </a:rPr>
              <a:t>extract</a:t>
            </a:r>
            <a:r>
              <a:rPr lang="fr-FR" sz="1500" i="1" dirty="0">
                <a:latin typeface="Verdana"/>
                <a:cs typeface="Verdana"/>
              </a:rPr>
              <a:t> </a:t>
            </a:r>
            <a:r>
              <a:rPr lang="fr-FR" sz="1500" i="1" dirty="0" err="1">
                <a:latin typeface="Verdana"/>
                <a:cs typeface="Verdana"/>
              </a:rPr>
              <a:t>enough</a:t>
            </a:r>
            <a:r>
              <a:rPr lang="fr-FR" sz="1500" i="1" dirty="0">
                <a:latin typeface="Verdana"/>
                <a:cs typeface="Verdana"/>
              </a:rPr>
              <a:t> gold to </a:t>
            </a:r>
            <a:r>
              <a:rPr lang="fr-FR" sz="1500" i="1" dirty="0" err="1">
                <a:latin typeface="Verdana"/>
                <a:cs typeface="Verdana"/>
              </a:rPr>
              <a:t>make</a:t>
            </a:r>
            <a:r>
              <a:rPr lang="fr-FR" sz="1500" i="1" dirty="0">
                <a:latin typeface="Verdana"/>
                <a:cs typeface="Verdana"/>
              </a:rPr>
              <a:t> a single gold ring, </a:t>
            </a:r>
            <a:r>
              <a:rPr lang="fr-FR" sz="1500" i="1" dirty="0" err="1">
                <a:latin typeface="Verdana"/>
                <a:cs typeface="Verdana"/>
              </a:rPr>
              <a:t>you’d</a:t>
            </a:r>
            <a:r>
              <a:rPr lang="fr-FR" sz="1500" i="1" dirty="0">
                <a:latin typeface="Verdana"/>
                <a:cs typeface="Verdana"/>
              </a:rPr>
              <a:t> </a:t>
            </a:r>
            <a:r>
              <a:rPr lang="fr-FR" sz="1500" i="1" dirty="0" err="1">
                <a:latin typeface="Verdana"/>
                <a:cs typeface="Verdana"/>
              </a:rPr>
              <a:t>need</a:t>
            </a:r>
            <a:r>
              <a:rPr lang="fr-FR" sz="1500" i="1" dirty="0">
                <a:latin typeface="Verdana"/>
                <a:cs typeface="Verdana"/>
              </a:rPr>
              <a:t> to sort </a:t>
            </a:r>
            <a:r>
              <a:rPr lang="fr-FR" sz="1500" i="1" dirty="0" err="1">
                <a:latin typeface="Verdana"/>
                <a:cs typeface="Verdana"/>
              </a:rPr>
              <a:t>through</a:t>
            </a:r>
            <a:r>
              <a:rPr lang="fr-FR" sz="1500" i="1" dirty="0">
                <a:latin typeface="Verdana"/>
                <a:cs typeface="Verdana"/>
              </a:rPr>
              <a:t> </a:t>
            </a:r>
            <a:r>
              <a:rPr lang="fr-FR" sz="1500" i="1" dirty="0" err="1">
                <a:latin typeface="Verdana"/>
                <a:cs typeface="Verdana"/>
              </a:rPr>
              <a:t>around</a:t>
            </a:r>
            <a:r>
              <a:rPr lang="fr-FR" sz="1500" i="1" dirty="0">
                <a:latin typeface="Verdana"/>
                <a:cs typeface="Verdana"/>
              </a:rPr>
              <a:t> 26 tons of rock and </a:t>
            </a:r>
            <a:r>
              <a:rPr lang="fr-FR" sz="1500" i="1" dirty="0" err="1">
                <a:latin typeface="Verdana"/>
                <a:cs typeface="Verdana"/>
              </a:rPr>
              <a:t>other</a:t>
            </a:r>
            <a:r>
              <a:rPr lang="fr-FR" sz="1500" i="1" dirty="0">
                <a:latin typeface="Verdana"/>
                <a:cs typeface="Verdana"/>
              </a:rPr>
              <a:t> </a:t>
            </a:r>
            <a:r>
              <a:rPr lang="fr-FR" sz="1500" i="1" dirty="0" err="1">
                <a:latin typeface="Verdana"/>
                <a:cs typeface="Verdana"/>
              </a:rPr>
              <a:t>stuff</a:t>
            </a:r>
            <a:r>
              <a:rPr lang="fr-FR" sz="1500" i="1" dirty="0">
                <a:latin typeface="Verdana"/>
                <a:cs typeface="Verdana"/>
              </a:rPr>
              <a:t>. </a:t>
            </a:r>
            <a:r>
              <a:rPr lang="en-US" sz="1400" dirty="0"/>
              <a:t>”</a:t>
            </a:r>
            <a:endParaRPr sz="1500" i="1" dirty="0">
              <a:latin typeface="Verdana"/>
              <a:cs typeface="Verdana"/>
            </a:endParaRPr>
          </a:p>
        </p:txBody>
      </p:sp>
      <p:sp>
        <p:nvSpPr>
          <p:cNvPr id="17" name="Espace réservé du numéro de diapositive 16">
            <a:extLst>
              <a:ext uri="{FF2B5EF4-FFF2-40B4-BE49-F238E27FC236}">
                <a16:creationId xmlns:a16="http://schemas.microsoft.com/office/drawing/2014/main" id="{BCE723C8-6B9E-0C62-394C-6F82944701A2}"/>
              </a:ext>
            </a:extLst>
          </p:cNvPr>
          <p:cNvSpPr>
            <a:spLocks noGrp="1"/>
          </p:cNvSpPr>
          <p:nvPr>
            <p:ph type="sldNum" sz="quarter" idx="12"/>
          </p:nvPr>
        </p:nvSpPr>
        <p:spPr>
          <a:xfrm>
            <a:off x="9448800" y="6488151"/>
            <a:ext cx="2743200" cy="365125"/>
          </a:xfrm>
        </p:spPr>
        <p:txBody>
          <a:bodyPr/>
          <a:lstStyle/>
          <a:p>
            <a:fld id="{0E8A14CE-AC49-4B7F-83B5-233075650EE8}" type="slidenum">
              <a:rPr lang="fr-FR" smtClean="0"/>
              <a:t>4</a:t>
            </a:fld>
            <a:endParaRPr lang="fr-FR" dirty="0"/>
          </a:p>
        </p:txBody>
      </p:sp>
    </p:spTree>
    <p:extLst>
      <p:ext uri="{BB962C8B-B14F-4D97-AF65-F5344CB8AC3E}">
        <p14:creationId xmlns:p14="http://schemas.microsoft.com/office/powerpoint/2010/main" val="154345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06417-45D7-96DD-A8C3-E757FCECA9D2}"/>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6A442068-2C83-8EB3-7508-9EA5467B31E8}"/>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40</a:t>
            </a:fld>
            <a:endParaRPr lang="fr-FR" sz="1300" dirty="0"/>
          </a:p>
        </p:txBody>
      </p:sp>
      <p:sp>
        <p:nvSpPr>
          <p:cNvPr id="3" name="object 2">
            <a:extLst>
              <a:ext uri="{FF2B5EF4-FFF2-40B4-BE49-F238E27FC236}">
                <a16:creationId xmlns:a16="http://schemas.microsoft.com/office/drawing/2014/main" id="{F831B20F-8597-80F8-16E9-95FC0DC61DBF}"/>
              </a:ext>
            </a:extLst>
          </p:cNvPr>
          <p:cNvSpPr txBox="1">
            <a:spLocks/>
          </p:cNvSpPr>
          <p:nvPr/>
        </p:nvSpPr>
        <p:spPr>
          <a:xfrm>
            <a:off x="-3029382" y="-69743"/>
            <a:ext cx="11441862"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Database : </a:t>
            </a:r>
            <a:r>
              <a:rPr lang="fr-FR" sz="2200" i="1" kern="0" dirty="0" err="1"/>
              <a:t>Discrete</a:t>
            </a:r>
            <a:r>
              <a:rPr lang="fr-FR" sz="2200" i="1" kern="0" dirty="0"/>
              <a:t> VS </a:t>
            </a:r>
            <a:r>
              <a:rPr lang="fr-FR" sz="2200" i="1" kern="0" dirty="0" err="1"/>
              <a:t>Continuous</a:t>
            </a:r>
            <a:r>
              <a:rPr lang="fr-FR" sz="2200" i="1" kern="0" dirty="0"/>
              <a:t> Data</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pic>
        <p:nvPicPr>
          <p:cNvPr id="8" name="Image 7">
            <a:extLst>
              <a:ext uri="{FF2B5EF4-FFF2-40B4-BE49-F238E27FC236}">
                <a16:creationId xmlns:a16="http://schemas.microsoft.com/office/drawing/2014/main" id="{8BE998C9-6ACE-3C77-B69F-F5D8F12EE225}"/>
              </a:ext>
            </a:extLst>
          </p:cNvPr>
          <p:cNvPicPr>
            <a:picLocks noChangeAspect="1"/>
          </p:cNvPicPr>
          <p:nvPr/>
        </p:nvPicPr>
        <p:blipFill>
          <a:blip r:embed="rId2"/>
          <a:stretch>
            <a:fillRect/>
          </a:stretch>
        </p:blipFill>
        <p:spPr>
          <a:xfrm>
            <a:off x="863331" y="947057"/>
            <a:ext cx="10465338" cy="5421085"/>
          </a:xfrm>
          <a:prstGeom prst="rect">
            <a:avLst/>
          </a:prstGeom>
        </p:spPr>
      </p:pic>
    </p:spTree>
    <p:extLst>
      <p:ext uri="{BB962C8B-B14F-4D97-AF65-F5344CB8AC3E}">
        <p14:creationId xmlns:p14="http://schemas.microsoft.com/office/powerpoint/2010/main" val="705744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9C4A8-2C78-03E0-ACFA-3A42BD4502C1}"/>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86F193D8-E360-D6EB-0131-0FA8D17BE88E}"/>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41</a:t>
            </a:fld>
            <a:endParaRPr lang="fr-FR" sz="1300" dirty="0"/>
          </a:p>
        </p:txBody>
      </p:sp>
      <p:sp>
        <p:nvSpPr>
          <p:cNvPr id="3" name="object 2">
            <a:extLst>
              <a:ext uri="{FF2B5EF4-FFF2-40B4-BE49-F238E27FC236}">
                <a16:creationId xmlns:a16="http://schemas.microsoft.com/office/drawing/2014/main" id="{30AB26FE-1987-7886-C7E4-0DF4E5FB0495}"/>
              </a:ext>
            </a:extLst>
          </p:cNvPr>
          <p:cNvSpPr txBox="1">
            <a:spLocks/>
          </p:cNvSpPr>
          <p:nvPr/>
        </p:nvSpPr>
        <p:spPr>
          <a:xfrm>
            <a:off x="-3029382" y="-69743"/>
            <a:ext cx="11441862"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Database : </a:t>
            </a:r>
            <a:r>
              <a:rPr lang="fr-FR" sz="2200" i="1" kern="0" dirty="0" err="1"/>
              <a:t>Textual</a:t>
            </a:r>
            <a:r>
              <a:rPr lang="fr-FR" sz="2200" i="1" kern="0" dirty="0"/>
              <a:t> Database</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5" name="ZoneTexte 4">
            <a:extLst>
              <a:ext uri="{FF2B5EF4-FFF2-40B4-BE49-F238E27FC236}">
                <a16:creationId xmlns:a16="http://schemas.microsoft.com/office/drawing/2014/main" id="{76A8BEC1-6943-6956-28C0-0E2BE8ECE797}"/>
              </a:ext>
            </a:extLst>
          </p:cNvPr>
          <p:cNvSpPr txBox="1"/>
          <p:nvPr/>
        </p:nvSpPr>
        <p:spPr>
          <a:xfrm>
            <a:off x="202124" y="312413"/>
            <a:ext cx="11613580" cy="3416320"/>
          </a:xfrm>
          <a:prstGeom prst="rect">
            <a:avLst/>
          </a:prstGeom>
          <a:noFill/>
        </p:spPr>
        <p:txBody>
          <a:bodyPr wrap="square" rtlCol="0">
            <a:spAutoFit/>
          </a:bodyPr>
          <a:lstStyle/>
          <a:p>
            <a:pPr marL="285750" indent="-285750" algn="just">
              <a:buFont typeface="Wingdings" panose="05000000000000000000" pitchFamily="2" charset="2"/>
              <a:buChar char="§"/>
            </a:pPr>
            <a:r>
              <a:rPr lang="en-US" sz="2000" dirty="0"/>
              <a:t>Textual data base is made up of words, sentences, or paragraphs usually written in natural language (like Arabic,  English, French …).</a:t>
            </a:r>
          </a:p>
          <a:p>
            <a:pPr marL="285750" indent="-285750" algn="just">
              <a:buFont typeface="Wingdings" panose="05000000000000000000" pitchFamily="2" charset="2"/>
              <a:buChar char="§"/>
            </a:pPr>
            <a:r>
              <a:rPr lang="en-US" sz="2000" b="1" dirty="0"/>
              <a:t>Structured </a:t>
            </a:r>
            <a:r>
              <a:rPr lang="en-US" sz="2000" dirty="0"/>
              <a:t>data is organized</a:t>
            </a:r>
            <a:r>
              <a:rPr lang="en-US" sz="2000" b="1" dirty="0"/>
              <a:t> in a fixed format</a:t>
            </a:r>
            <a:r>
              <a:rPr lang="en-US" sz="2000" dirty="0"/>
              <a:t>, like rows and columns in a table.</a:t>
            </a:r>
            <a:br>
              <a:rPr lang="en-US" sz="2000" dirty="0"/>
            </a:br>
            <a:r>
              <a:rPr lang="en-US" sz="2000" dirty="0"/>
              <a:t>Example: an Excel sheet with “Name”, “Age”, “Salary” columns.</a:t>
            </a:r>
          </a:p>
          <a:p>
            <a:pPr marL="285750" indent="-285750" algn="just">
              <a:buFont typeface="Wingdings" panose="05000000000000000000" pitchFamily="2" charset="2"/>
              <a:buChar char="§"/>
            </a:pPr>
            <a:r>
              <a:rPr lang="en-US" sz="2000" b="1" dirty="0"/>
              <a:t>Unstructured</a:t>
            </a:r>
            <a:r>
              <a:rPr lang="en-US" sz="2000" dirty="0"/>
              <a:t> data has no fixed format or structure. </a:t>
            </a:r>
          </a:p>
          <a:p>
            <a:pPr algn="just"/>
            <a:r>
              <a:rPr lang="en-US" sz="2000" b="1" dirty="0"/>
              <a:t> </a:t>
            </a:r>
            <a:r>
              <a:rPr lang="en-US" sz="2000" b="1" i="0" dirty="0">
                <a:solidFill>
                  <a:srgbClr val="0F1115"/>
                </a:solidFill>
                <a:effectLst/>
                <a:latin typeface="quote-cjk-patch"/>
              </a:rPr>
              <a:t>Contextual and nuanced richness:</a:t>
            </a:r>
            <a:r>
              <a:rPr lang="en-US" sz="2000" b="0" i="0" dirty="0">
                <a:solidFill>
                  <a:srgbClr val="0F1115"/>
                </a:solidFill>
                <a:effectLst/>
                <a:latin typeface="quote-cjk-patch"/>
              </a:rPr>
              <a:t> Unstructured data containing sentiments expressed in free-text comments</a:t>
            </a:r>
            <a:endParaRPr lang="en-US" sz="2000" dirty="0"/>
          </a:p>
          <a:p>
            <a:pPr marL="285750" indent="-285750" algn="just">
              <a:buFont typeface="Wingdings" panose="05000000000000000000" pitchFamily="2" charset="2"/>
              <a:buChar char="§"/>
            </a:pPr>
            <a:endParaRPr lang="en-US" sz="2400" dirty="0"/>
          </a:p>
          <a:p>
            <a:pPr algn="just"/>
            <a:endParaRPr lang="en-US" sz="2400" dirty="0"/>
          </a:p>
          <a:p>
            <a:pPr algn="just"/>
            <a:r>
              <a:rPr lang="en-US" sz="2400" dirty="0"/>
              <a:t> </a:t>
            </a:r>
            <a:br>
              <a:rPr lang="en-US" sz="2400" dirty="0"/>
            </a:br>
            <a:endParaRPr lang="en-US" sz="2400" dirty="0"/>
          </a:p>
        </p:txBody>
      </p:sp>
      <p:graphicFrame>
        <p:nvGraphicFramePr>
          <p:cNvPr id="9" name="Tableau 8">
            <a:extLst>
              <a:ext uri="{FF2B5EF4-FFF2-40B4-BE49-F238E27FC236}">
                <a16:creationId xmlns:a16="http://schemas.microsoft.com/office/drawing/2014/main" id="{6E637B3D-FCEB-4A24-67B4-459E72A9B3E8}"/>
              </a:ext>
            </a:extLst>
          </p:cNvPr>
          <p:cNvGraphicFramePr>
            <a:graphicFrameLocks noGrp="1"/>
          </p:cNvGraphicFramePr>
          <p:nvPr>
            <p:extLst>
              <p:ext uri="{D42A27DB-BD31-4B8C-83A1-F6EECF244321}">
                <p14:modId xmlns:p14="http://schemas.microsoft.com/office/powerpoint/2010/main" val="4014903054"/>
              </p:ext>
            </p:extLst>
          </p:nvPr>
        </p:nvGraphicFramePr>
        <p:xfrm>
          <a:off x="202124" y="2455903"/>
          <a:ext cx="11717736" cy="2834640"/>
        </p:xfrm>
        <a:graphic>
          <a:graphicData uri="http://schemas.openxmlformats.org/drawingml/2006/table">
            <a:tbl>
              <a:tblPr firstRow="1" bandRow="1">
                <a:tableStyleId>{073A0DAA-6AF3-43AB-8588-CEC1D06C72B9}</a:tableStyleId>
              </a:tblPr>
              <a:tblGrid>
                <a:gridCol w="1952956">
                  <a:extLst>
                    <a:ext uri="{9D8B030D-6E8A-4147-A177-3AD203B41FA5}">
                      <a16:colId xmlns:a16="http://schemas.microsoft.com/office/drawing/2014/main" val="83534518"/>
                    </a:ext>
                  </a:extLst>
                </a:gridCol>
                <a:gridCol w="1952956">
                  <a:extLst>
                    <a:ext uri="{9D8B030D-6E8A-4147-A177-3AD203B41FA5}">
                      <a16:colId xmlns:a16="http://schemas.microsoft.com/office/drawing/2014/main" val="4056775120"/>
                    </a:ext>
                  </a:extLst>
                </a:gridCol>
                <a:gridCol w="1952956">
                  <a:extLst>
                    <a:ext uri="{9D8B030D-6E8A-4147-A177-3AD203B41FA5}">
                      <a16:colId xmlns:a16="http://schemas.microsoft.com/office/drawing/2014/main" val="1190285162"/>
                    </a:ext>
                  </a:extLst>
                </a:gridCol>
                <a:gridCol w="1952956">
                  <a:extLst>
                    <a:ext uri="{9D8B030D-6E8A-4147-A177-3AD203B41FA5}">
                      <a16:colId xmlns:a16="http://schemas.microsoft.com/office/drawing/2014/main" val="2943046965"/>
                    </a:ext>
                  </a:extLst>
                </a:gridCol>
                <a:gridCol w="1952956">
                  <a:extLst>
                    <a:ext uri="{9D8B030D-6E8A-4147-A177-3AD203B41FA5}">
                      <a16:colId xmlns:a16="http://schemas.microsoft.com/office/drawing/2014/main" val="999436015"/>
                    </a:ext>
                  </a:extLst>
                </a:gridCol>
                <a:gridCol w="1952956">
                  <a:extLst>
                    <a:ext uri="{9D8B030D-6E8A-4147-A177-3AD203B41FA5}">
                      <a16:colId xmlns:a16="http://schemas.microsoft.com/office/drawing/2014/main" val="1819785442"/>
                    </a:ext>
                  </a:extLst>
                </a:gridCol>
              </a:tblGrid>
              <a:tr h="460003">
                <a:tc>
                  <a:txBody>
                    <a:bodyPr/>
                    <a:lstStyle/>
                    <a:p>
                      <a:r>
                        <a:rPr lang="fr-FR" dirty="0"/>
                        <a:t>Name</a:t>
                      </a:r>
                    </a:p>
                  </a:txBody>
                  <a:tcPr/>
                </a:tc>
                <a:tc>
                  <a:txBody>
                    <a:bodyPr/>
                    <a:lstStyle/>
                    <a:p>
                      <a:r>
                        <a:rPr lang="fr-FR" dirty="0" err="1"/>
                        <a:t>Address</a:t>
                      </a:r>
                      <a:endParaRPr lang="fr-FR" dirty="0"/>
                    </a:p>
                  </a:txBody>
                  <a:tcPr/>
                </a:tc>
                <a:tc>
                  <a:txBody>
                    <a:bodyPr/>
                    <a:lstStyle/>
                    <a:p>
                      <a:r>
                        <a:rPr lang="fr-FR" dirty="0"/>
                        <a:t>Mail</a:t>
                      </a:r>
                    </a:p>
                  </a:txBody>
                  <a:tcPr/>
                </a:tc>
                <a:tc>
                  <a:txBody>
                    <a:bodyPr/>
                    <a:lstStyle/>
                    <a:p>
                      <a:r>
                        <a:rPr lang="fr-FR" dirty="0"/>
                        <a:t>Date of </a:t>
                      </a:r>
                      <a:r>
                        <a:rPr lang="fr-FR" dirty="0" err="1"/>
                        <a:t>birth</a:t>
                      </a:r>
                      <a:endParaRPr lang="fr-FR" dirty="0"/>
                    </a:p>
                  </a:txBody>
                  <a:tcPr/>
                </a:tc>
                <a:tc>
                  <a:txBody>
                    <a:bodyPr/>
                    <a:lstStyle/>
                    <a:p>
                      <a:r>
                        <a:rPr lang="fr-FR" dirty="0"/>
                        <a:t>Date of comment</a:t>
                      </a:r>
                    </a:p>
                  </a:txBody>
                  <a:tcPr/>
                </a:tc>
                <a:tc>
                  <a:txBody>
                    <a:bodyPr/>
                    <a:lstStyle/>
                    <a:p>
                      <a:r>
                        <a:rPr lang="fr-FR" dirty="0"/>
                        <a:t>Comment</a:t>
                      </a:r>
                    </a:p>
                  </a:txBody>
                  <a:tcPr/>
                </a:tc>
                <a:extLst>
                  <a:ext uri="{0D108BD9-81ED-4DB2-BD59-A6C34878D82A}">
                    <a16:rowId xmlns:a16="http://schemas.microsoft.com/office/drawing/2014/main" val="3896900519"/>
                  </a:ext>
                </a:extLst>
              </a:tr>
              <a:tr h="370840">
                <a:tc>
                  <a:txBody>
                    <a:bodyPr/>
                    <a:lstStyle/>
                    <a:p>
                      <a:r>
                        <a:rPr lang="fr-FR" dirty="0"/>
                        <a:t>Smith</a:t>
                      </a:r>
                    </a:p>
                  </a:txBody>
                  <a:tcPr/>
                </a:tc>
                <a:tc>
                  <a:txBody>
                    <a:bodyPr/>
                    <a:lstStyle/>
                    <a:p>
                      <a:r>
                        <a:rPr lang="fr-FR" dirty="0"/>
                        <a:t>New York</a:t>
                      </a:r>
                    </a:p>
                  </a:txBody>
                  <a:tcPr/>
                </a:tc>
                <a:tc>
                  <a:txBody>
                    <a:bodyPr/>
                    <a:lstStyle/>
                    <a:p>
                      <a:r>
                        <a:rPr lang="fr-FR" dirty="0"/>
                        <a:t>b.smith@gmail.com</a:t>
                      </a:r>
                    </a:p>
                  </a:txBody>
                  <a:tcPr/>
                </a:tc>
                <a:tc>
                  <a:txBody>
                    <a:bodyPr/>
                    <a:lstStyle/>
                    <a:p>
                      <a:r>
                        <a:rPr lang="fr-FR" dirty="0"/>
                        <a:t>07/08/1987</a:t>
                      </a:r>
                    </a:p>
                  </a:txBody>
                  <a:tcPr/>
                </a:tc>
                <a:tc>
                  <a:txBody>
                    <a:bodyPr/>
                    <a:lstStyle/>
                    <a:p>
                      <a:r>
                        <a:rPr lang="fr-FR" dirty="0"/>
                        <a:t>01/02/2024 </a:t>
                      </a:r>
                      <a:r>
                        <a:rPr lang="fr-FR" sz="1800" b="0" i="0" kern="1200" dirty="0">
                          <a:solidFill>
                            <a:schemeClr val="dk1"/>
                          </a:solidFill>
                          <a:effectLst/>
                          <a:latin typeface="+mn-lt"/>
                          <a:ea typeface="+mn-ea"/>
                          <a:cs typeface="+mn-cs"/>
                        </a:rPr>
                        <a:t>14:30:45</a:t>
                      </a:r>
                      <a:endParaRPr lang="fr-FR" dirty="0"/>
                    </a:p>
                    <a:p>
                      <a:endParaRPr lang="fr-FR" dirty="0"/>
                    </a:p>
                  </a:txBody>
                  <a:tcPr/>
                </a:tc>
                <a:tc>
                  <a:txBody>
                    <a:bodyPr/>
                    <a:lstStyle/>
                    <a:p>
                      <a:r>
                        <a:rPr lang="fr-FR" dirty="0"/>
                        <a:t>Very Good</a:t>
                      </a:r>
                    </a:p>
                  </a:txBody>
                  <a:tcPr/>
                </a:tc>
                <a:extLst>
                  <a:ext uri="{0D108BD9-81ED-4DB2-BD59-A6C34878D82A}">
                    <a16:rowId xmlns:a16="http://schemas.microsoft.com/office/drawing/2014/main" val="3342424259"/>
                  </a:ext>
                </a:extLst>
              </a:tr>
              <a:tr h="370840">
                <a:tc>
                  <a:txBody>
                    <a:bodyPr/>
                    <a:lstStyle/>
                    <a:p>
                      <a:r>
                        <a:rPr lang="fr-FR" dirty="0"/>
                        <a:t>Le grand</a:t>
                      </a:r>
                    </a:p>
                  </a:txBody>
                  <a:tcPr/>
                </a:tc>
                <a:tc>
                  <a:txBody>
                    <a:bodyPr/>
                    <a:lstStyle/>
                    <a:p>
                      <a:r>
                        <a:rPr lang="fr-FR" dirty="0"/>
                        <a:t>Paris</a:t>
                      </a:r>
                    </a:p>
                  </a:txBody>
                  <a:tcPr/>
                </a:tc>
                <a:tc>
                  <a:txBody>
                    <a:bodyPr/>
                    <a:lstStyle/>
                    <a:p>
                      <a:r>
                        <a:rPr lang="fr-FR" dirty="0"/>
                        <a:t>l.johnson@gmail.com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14/08/1997</a:t>
                      </a:r>
                    </a:p>
                    <a:p>
                      <a:endParaRPr lang="fr-FR" dirty="0"/>
                    </a:p>
                  </a:txBody>
                  <a:tcPr/>
                </a:tc>
                <a:tc>
                  <a:txBody>
                    <a:bodyPr/>
                    <a:lstStyle/>
                    <a:p>
                      <a:r>
                        <a:rPr lang="fr-FR" dirty="0"/>
                        <a:t>01/02/2024</a:t>
                      </a:r>
                    </a:p>
                    <a:p>
                      <a:r>
                        <a:rPr lang="fr-FR" sz="1800" b="0" i="0" kern="1200" dirty="0">
                          <a:solidFill>
                            <a:schemeClr val="dk1"/>
                          </a:solidFill>
                          <a:effectLst/>
                          <a:latin typeface="+mn-lt"/>
                          <a:ea typeface="+mn-ea"/>
                          <a:cs typeface="+mn-cs"/>
                        </a:rPr>
                        <a:t>14:20:25</a:t>
                      </a:r>
                      <a:endParaRPr lang="fr-FR" dirty="0"/>
                    </a:p>
                  </a:txBody>
                  <a:tcPr/>
                </a:tc>
                <a:tc>
                  <a:txBody>
                    <a:bodyPr/>
                    <a:lstStyle/>
                    <a:p>
                      <a:r>
                        <a:rPr lang="fr-FR" dirty="0"/>
                        <a:t>Parfait</a:t>
                      </a:r>
                    </a:p>
                  </a:txBody>
                  <a:tcPr/>
                </a:tc>
                <a:extLst>
                  <a:ext uri="{0D108BD9-81ED-4DB2-BD59-A6C34878D82A}">
                    <a16:rowId xmlns:a16="http://schemas.microsoft.com/office/drawing/2014/main" val="3712637888"/>
                  </a:ext>
                </a:extLst>
              </a:tr>
              <a:tr h="370840">
                <a:tc>
                  <a:txBody>
                    <a:bodyPr/>
                    <a:lstStyle/>
                    <a:p>
                      <a:r>
                        <a:rPr lang="fr-FR" dirty="0"/>
                        <a:t>William</a:t>
                      </a:r>
                    </a:p>
                  </a:txBody>
                  <a:tcPr/>
                </a:tc>
                <a:tc>
                  <a:txBody>
                    <a:bodyPr/>
                    <a:lstStyle/>
                    <a:p>
                      <a:r>
                        <a:rPr lang="fr-FR" dirty="0"/>
                        <a:t>London</a:t>
                      </a:r>
                    </a:p>
                  </a:txBody>
                  <a:tcPr/>
                </a:tc>
                <a:tc>
                  <a:txBody>
                    <a:bodyPr/>
                    <a:lstStyle/>
                    <a:p>
                      <a:r>
                        <a:rPr lang="fr-FR" dirty="0"/>
                        <a:t>e.willimam@yahoo.com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11/02/2001</a:t>
                      </a:r>
                    </a:p>
                    <a:p>
                      <a:endParaRPr lang="fr-FR" dirty="0"/>
                    </a:p>
                  </a:txBody>
                  <a:tcPr/>
                </a:tc>
                <a:tc>
                  <a:txBody>
                    <a:bodyPr/>
                    <a:lstStyle/>
                    <a:p>
                      <a:r>
                        <a:rPr lang="fr-FR" dirty="0"/>
                        <a:t>01/02/2024</a:t>
                      </a:r>
                    </a:p>
                    <a:p>
                      <a:r>
                        <a:rPr lang="fr-FR" sz="1800" b="0" i="0" kern="1200" dirty="0">
                          <a:solidFill>
                            <a:schemeClr val="dk1"/>
                          </a:solidFill>
                          <a:effectLst/>
                          <a:latin typeface="+mn-lt"/>
                          <a:ea typeface="+mn-ea"/>
                          <a:cs typeface="+mn-cs"/>
                        </a:rPr>
                        <a:t>14:36:00</a:t>
                      </a:r>
                      <a:endParaRPr lang="fr-FR" dirty="0"/>
                    </a:p>
                  </a:txBody>
                  <a:tcPr/>
                </a:tc>
                <a:tc>
                  <a:txBody>
                    <a:bodyPr/>
                    <a:lstStyle/>
                    <a:p>
                      <a:r>
                        <a:rPr lang="fr-FR" dirty="0"/>
                        <a:t>I </a:t>
                      </a:r>
                      <a:r>
                        <a:rPr lang="fr-FR" dirty="0" err="1"/>
                        <a:t>did</a:t>
                      </a:r>
                      <a:r>
                        <a:rPr lang="fr-FR" dirty="0"/>
                        <a:t> not like</a:t>
                      </a:r>
                    </a:p>
                  </a:txBody>
                  <a:tcPr/>
                </a:tc>
                <a:extLst>
                  <a:ext uri="{0D108BD9-81ED-4DB2-BD59-A6C34878D82A}">
                    <a16:rowId xmlns:a16="http://schemas.microsoft.com/office/drawing/2014/main" val="695993102"/>
                  </a:ext>
                </a:extLst>
              </a:tr>
            </a:tbl>
          </a:graphicData>
        </a:graphic>
      </p:graphicFrame>
      <p:sp>
        <p:nvSpPr>
          <p:cNvPr id="10" name="ZoneTexte 9">
            <a:extLst>
              <a:ext uri="{FF2B5EF4-FFF2-40B4-BE49-F238E27FC236}">
                <a16:creationId xmlns:a16="http://schemas.microsoft.com/office/drawing/2014/main" id="{CE0E2FCB-8422-EE76-A8DC-06D07009A2AE}"/>
              </a:ext>
            </a:extLst>
          </p:cNvPr>
          <p:cNvSpPr txBox="1"/>
          <p:nvPr/>
        </p:nvSpPr>
        <p:spPr>
          <a:xfrm>
            <a:off x="5125600" y="5773158"/>
            <a:ext cx="2487476" cy="923330"/>
          </a:xfrm>
          <a:prstGeom prst="rect">
            <a:avLst/>
          </a:prstGeom>
          <a:noFill/>
        </p:spPr>
        <p:txBody>
          <a:bodyPr wrap="none" rtlCol="0">
            <a:spAutoFit/>
          </a:bodyPr>
          <a:lstStyle/>
          <a:p>
            <a:r>
              <a:rPr lang="fr-FR" dirty="0"/>
              <a:t>@Smith : Very good</a:t>
            </a:r>
          </a:p>
          <a:p>
            <a:r>
              <a:rPr lang="fr-FR" dirty="0"/>
              <a:t>@Le grand : Parfait</a:t>
            </a:r>
          </a:p>
          <a:p>
            <a:r>
              <a:rPr lang="fr-FR" dirty="0"/>
              <a:t>@William: I </a:t>
            </a:r>
            <a:r>
              <a:rPr lang="fr-FR" dirty="0" err="1"/>
              <a:t>did</a:t>
            </a:r>
            <a:r>
              <a:rPr lang="fr-FR" dirty="0"/>
              <a:t> not like </a:t>
            </a:r>
          </a:p>
        </p:txBody>
      </p:sp>
    </p:spTree>
    <p:extLst>
      <p:ext uri="{BB962C8B-B14F-4D97-AF65-F5344CB8AC3E}">
        <p14:creationId xmlns:p14="http://schemas.microsoft.com/office/powerpoint/2010/main" val="3368467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4E60A-6557-5EFD-B93C-768228306F18}"/>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6E9674C4-27CF-8EAD-D9B6-4BB97DB5F8F3}"/>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42</a:t>
            </a:fld>
            <a:endParaRPr lang="fr-FR" sz="1300" dirty="0"/>
          </a:p>
        </p:txBody>
      </p:sp>
      <p:sp>
        <p:nvSpPr>
          <p:cNvPr id="3" name="object 2">
            <a:extLst>
              <a:ext uri="{FF2B5EF4-FFF2-40B4-BE49-F238E27FC236}">
                <a16:creationId xmlns:a16="http://schemas.microsoft.com/office/drawing/2014/main" id="{18FCE83D-673B-1EB2-02F5-47686FB11638}"/>
              </a:ext>
            </a:extLst>
          </p:cNvPr>
          <p:cNvSpPr txBox="1">
            <a:spLocks/>
          </p:cNvSpPr>
          <p:nvPr/>
        </p:nvSpPr>
        <p:spPr>
          <a:xfrm>
            <a:off x="-3029382" y="-69743"/>
            <a:ext cx="11441862"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Database : </a:t>
            </a:r>
            <a:r>
              <a:rPr lang="fr-FR" sz="2200" i="1" kern="0" dirty="0"/>
              <a:t>Time Data</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5" name="ZoneTexte 4">
            <a:extLst>
              <a:ext uri="{FF2B5EF4-FFF2-40B4-BE49-F238E27FC236}">
                <a16:creationId xmlns:a16="http://schemas.microsoft.com/office/drawing/2014/main" id="{62974851-8D55-9025-A9C2-80B89407F812}"/>
              </a:ext>
            </a:extLst>
          </p:cNvPr>
          <p:cNvSpPr txBox="1"/>
          <p:nvPr/>
        </p:nvSpPr>
        <p:spPr>
          <a:xfrm>
            <a:off x="202124" y="312413"/>
            <a:ext cx="11613580" cy="4278094"/>
          </a:xfrm>
          <a:prstGeom prst="rect">
            <a:avLst/>
          </a:prstGeom>
          <a:noFill/>
        </p:spPr>
        <p:txBody>
          <a:bodyPr wrap="square" rtlCol="0">
            <a:spAutoFit/>
          </a:bodyPr>
          <a:lstStyle/>
          <a:p>
            <a:pPr marL="285750" indent="-285750" algn="just">
              <a:buFont typeface="Wingdings" panose="05000000000000000000" pitchFamily="2" charset="2"/>
              <a:buChar char="§"/>
            </a:pPr>
            <a:r>
              <a:rPr lang="en-US" sz="2200" b="0" i="0" dirty="0">
                <a:solidFill>
                  <a:srgbClr val="0F1115"/>
                </a:solidFill>
                <a:effectLst/>
                <a:latin typeface="quote-cjk-patch"/>
              </a:rPr>
              <a:t>Time-based data is associated with specific timestamps, showing when events occurred or measurements were taken.</a:t>
            </a:r>
          </a:p>
          <a:p>
            <a:pPr marL="285750" indent="-285750" algn="just">
              <a:buFont typeface="Wingdings" panose="05000000000000000000" pitchFamily="2" charset="2"/>
              <a:buChar char="§"/>
            </a:pPr>
            <a:endParaRPr lang="en-US" sz="2200" b="0" i="0" dirty="0">
              <a:solidFill>
                <a:srgbClr val="0F1115"/>
              </a:solidFill>
              <a:effectLst/>
              <a:latin typeface="quote-cjk-patch"/>
            </a:endParaRPr>
          </a:p>
          <a:p>
            <a:pPr marL="285750" indent="-285750" algn="just">
              <a:buFont typeface="Wingdings" panose="05000000000000000000" pitchFamily="2" charset="2"/>
              <a:buChar char="§"/>
            </a:pPr>
            <a:r>
              <a:rPr lang="en-US" sz="2200" b="1" dirty="0"/>
              <a:t>Point-based time data </a:t>
            </a:r>
            <a:r>
              <a:rPr lang="en-US" sz="2200" dirty="0"/>
              <a:t>is</a:t>
            </a:r>
            <a:r>
              <a:rPr lang="en-US" sz="2200" b="1" dirty="0"/>
              <a:t> </a:t>
            </a:r>
            <a:r>
              <a:rPr lang="en-US" sz="2200" b="0" i="0" dirty="0">
                <a:solidFill>
                  <a:srgbClr val="0F1115"/>
                </a:solidFill>
                <a:effectLst/>
                <a:latin typeface="quote-cjk-patch"/>
              </a:rPr>
              <a:t>associated with specific timestamps, showing when events occurred or measurements were taken.</a:t>
            </a:r>
            <a:endParaRPr lang="en-US" sz="2200" b="1" dirty="0"/>
          </a:p>
          <a:p>
            <a:pPr marL="285750" indent="-285750" algn="just">
              <a:buFont typeface="Wingdings" panose="05000000000000000000" pitchFamily="2" charset="2"/>
              <a:buChar char="§"/>
            </a:pPr>
            <a:endParaRPr lang="en-US" sz="2200" b="1" dirty="0"/>
          </a:p>
          <a:p>
            <a:pPr marL="285750" indent="-285750" algn="just">
              <a:buFont typeface="Wingdings" panose="05000000000000000000" pitchFamily="2" charset="2"/>
              <a:buChar char="§"/>
            </a:pPr>
            <a:r>
              <a:rPr lang="en-US" sz="2200" b="1" dirty="0"/>
              <a:t> Interval time data </a:t>
            </a:r>
            <a:r>
              <a:rPr lang="en-US" sz="2200" dirty="0"/>
              <a:t>is measured data over duration period</a:t>
            </a:r>
            <a:r>
              <a:rPr lang="en-US" sz="2200" b="1" dirty="0"/>
              <a:t> </a:t>
            </a:r>
            <a:r>
              <a:rPr lang="en-US" sz="2200" dirty="0"/>
              <a:t> (e.g., hourly sales, daily temperature averages, monthly revenue).</a:t>
            </a:r>
            <a:endParaRPr lang="en-US" sz="2200" b="1" dirty="0"/>
          </a:p>
          <a:p>
            <a:pPr marL="285750" indent="-285750" algn="just">
              <a:buFont typeface="Wingdings" panose="05000000000000000000" pitchFamily="2" charset="2"/>
              <a:buChar char="§"/>
            </a:pPr>
            <a:endParaRPr lang="en-US" sz="2400" dirty="0"/>
          </a:p>
          <a:p>
            <a:pPr algn="just"/>
            <a:endParaRPr lang="en-US" sz="2400" dirty="0"/>
          </a:p>
          <a:p>
            <a:pPr algn="just"/>
            <a:r>
              <a:rPr lang="en-US" sz="2400" dirty="0"/>
              <a:t> </a:t>
            </a:r>
            <a:br>
              <a:rPr lang="en-US" sz="2400" dirty="0"/>
            </a:br>
            <a:endParaRPr lang="en-US" sz="2400" dirty="0"/>
          </a:p>
        </p:txBody>
      </p:sp>
      <p:pic>
        <p:nvPicPr>
          <p:cNvPr id="7" name="Image 6">
            <a:extLst>
              <a:ext uri="{FF2B5EF4-FFF2-40B4-BE49-F238E27FC236}">
                <a16:creationId xmlns:a16="http://schemas.microsoft.com/office/drawing/2014/main" id="{3C6DEA4D-CE37-6FA9-4C8E-3EC1F071FC39}"/>
              </a:ext>
            </a:extLst>
          </p:cNvPr>
          <p:cNvPicPr>
            <a:picLocks noChangeAspect="1"/>
          </p:cNvPicPr>
          <p:nvPr/>
        </p:nvPicPr>
        <p:blipFill>
          <a:blip r:embed="rId2"/>
          <a:stretch>
            <a:fillRect/>
          </a:stretch>
        </p:blipFill>
        <p:spPr>
          <a:xfrm>
            <a:off x="1059913" y="3144263"/>
            <a:ext cx="10446287" cy="3656800"/>
          </a:xfrm>
          <a:prstGeom prst="rect">
            <a:avLst/>
          </a:prstGeom>
        </p:spPr>
      </p:pic>
    </p:spTree>
    <p:extLst>
      <p:ext uri="{BB962C8B-B14F-4D97-AF65-F5344CB8AC3E}">
        <p14:creationId xmlns:p14="http://schemas.microsoft.com/office/powerpoint/2010/main" val="3990677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8CD6E-8EA1-131B-A735-A116917FB68F}"/>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9E40DCF8-2053-A1C1-D93E-752E8781664D}"/>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43</a:t>
            </a:fld>
            <a:endParaRPr lang="fr-FR" sz="1300" dirty="0"/>
          </a:p>
        </p:txBody>
      </p:sp>
      <p:sp>
        <p:nvSpPr>
          <p:cNvPr id="6" name="object 2">
            <a:extLst>
              <a:ext uri="{FF2B5EF4-FFF2-40B4-BE49-F238E27FC236}">
                <a16:creationId xmlns:a16="http://schemas.microsoft.com/office/drawing/2014/main" id="{7C40E66D-9463-AE61-0231-FB87973538D0}"/>
              </a:ext>
            </a:extLst>
          </p:cNvPr>
          <p:cNvSpPr txBox="1">
            <a:spLocks/>
          </p:cNvSpPr>
          <p:nvPr/>
        </p:nvSpPr>
        <p:spPr>
          <a:xfrm>
            <a:off x="-3029382" y="-69743"/>
            <a:ext cx="11441862"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Database : </a:t>
            </a:r>
            <a:r>
              <a:rPr lang="fr-FR" sz="2200" i="1" kern="0" dirty="0" err="1"/>
              <a:t>Primary</a:t>
            </a:r>
            <a:r>
              <a:rPr lang="fr-FR" sz="2200" i="1" kern="0" dirty="0"/>
              <a:t> VS </a:t>
            </a:r>
            <a:r>
              <a:rPr lang="fr-FR" sz="2200" i="1" kern="0" dirty="0" err="1"/>
              <a:t>Secondary</a:t>
            </a:r>
            <a:r>
              <a:rPr lang="fr-FR" sz="2200" i="1" kern="0" dirty="0"/>
              <a:t> Database</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10" name="ZoneTexte 9">
            <a:extLst>
              <a:ext uri="{FF2B5EF4-FFF2-40B4-BE49-F238E27FC236}">
                <a16:creationId xmlns:a16="http://schemas.microsoft.com/office/drawing/2014/main" id="{655B5A7C-9A21-4D91-53A1-6074FAE05347}"/>
              </a:ext>
            </a:extLst>
          </p:cNvPr>
          <p:cNvSpPr txBox="1"/>
          <p:nvPr/>
        </p:nvSpPr>
        <p:spPr>
          <a:xfrm>
            <a:off x="171449" y="508419"/>
            <a:ext cx="11759293" cy="430887"/>
          </a:xfrm>
          <a:prstGeom prst="rect">
            <a:avLst/>
          </a:prstGeom>
          <a:noFill/>
        </p:spPr>
        <p:txBody>
          <a:bodyPr wrap="square">
            <a:spAutoFit/>
          </a:bodyPr>
          <a:lstStyle/>
          <a:p>
            <a:pPr marL="285750" indent="-285750" algn="just">
              <a:buFont typeface="Wingdings" panose="05000000000000000000" pitchFamily="2" charset="2"/>
              <a:buChar char="§"/>
            </a:pPr>
            <a:r>
              <a:rPr lang="en-US" sz="2200" b="1" i="0" dirty="0">
                <a:solidFill>
                  <a:srgbClr val="0F1115"/>
                </a:solidFill>
                <a:effectLst/>
              </a:rPr>
              <a:t>Primary </a:t>
            </a:r>
            <a:r>
              <a:rPr lang="en-US" sz="2200" b="1" i="0" dirty="0" err="1">
                <a:solidFill>
                  <a:srgbClr val="0F1115"/>
                </a:solidFill>
                <a:effectLst/>
              </a:rPr>
              <a:t>Databse</a:t>
            </a:r>
            <a:r>
              <a:rPr lang="en-US" sz="2200" b="1" i="0" dirty="0">
                <a:solidFill>
                  <a:srgbClr val="0F1115"/>
                </a:solidFill>
                <a:effectLst/>
              </a:rPr>
              <a:t> </a:t>
            </a:r>
            <a:r>
              <a:rPr lang="en-US" sz="2200" b="0" i="0" dirty="0">
                <a:solidFill>
                  <a:srgbClr val="0F1115"/>
                </a:solidFill>
                <a:effectLst/>
              </a:rPr>
              <a:t>: </a:t>
            </a:r>
            <a:r>
              <a:rPr lang="en-US" sz="2200" dirty="0"/>
              <a:t>A main database that stores raw, original, and experimentally verified data</a:t>
            </a:r>
            <a:endParaRPr lang="en-US" sz="2200" b="0" i="0" dirty="0">
              <a:solidFill>
                <a:srgbClr val="0F1115"/>
              </a:solidFill>
              <a:effectLst/>
            </a:endParaRPr>
          </a:p>
        </p:txBody>
      </p:sp>
      <p:sp>
        <p:nvSpPr>
          <p:cNvPr id="11" name="ZoneTexte 10">
            <a:extLst>
              <a:ext uri="{FF2B5EF4-FFF2-40B4-BE49-F238E27FC236}">
                <a16:creationId xmlns:a16="http://schemas.microsoft.com/office/drawing/2014/main" id="{71BF17FD-04B1-6979-1525-7700A52267BA}"/>
              </a:ext>
            </a:extLst>
          </p:cNvPr>
          <p:cNvSpPr txBox="1"/>
          <p:nvPr/>
        </p:nvSpPr>
        <p:spPr>
          <a:xfrm>
            <a:off x="171448" y="1311199"/>
            <a:ext cx="11759293" cy="461665"/>
          </a:xfrm>
          <a:prstGeom prst="rect">
            <a:avLst/>
          </a:prstGeom>
          <a:noFill/>
        </p:spPr>
        <p:txBody>
          <a:bodyPr wrap="square">
            <a:spAutoFit/>
          </a:bodyPr>
          <a:lstStyle/>
          <a:p>
            <a:pPr marL="285750" indent="-285750" algn="just">
              <a:buFont typeface="Wingdings" panose="05000000000000000000" pitchFamily="2" charset="2"/>
              <a:buChar char="§"/>
            </a:pPr>
            <a:r>
              <a:rPr lang="en-US" sz="2200" b="1" i="0" dirty="0">
                <a:solidFill>
                  <a:srgbClr val="0F1115"/>
                </a:solidFill>
                <a:effectLst/>
              </a:rPr>
              <a:t>Secondary </a:t>
            </a:r>
            <a:r>
              <a:rPr lang="en-US" sz="2200" b="1" i="0" dirty="0" err="1">
                <a:solidFill>
                  <a:srgbClr val="0F1115"/>
                </a:solidFill>
                <a:effectLst/>
              </a:rPr>
              <a:t>Databse</a:t>
            </a:r>
            <a:r>
              <a:rPr lang="en-US" sz="2200" b="1" i="0" dirty="0">
                <a:solidFill>
                  <a:srgbClr val="0F1115"/>
                </a:solidFill>
                <a:effectLst/>
              </a:rPr>
              <a:t> </a:t>
            </a:r>
            <a:r>
              <a:rPr lang="en-US" sz="2200" b="0" i="0" dirty="0">
                <a:solidFill>
                  <a:srgbClr val="0F1115"/>
                </a:solidFill>
                <a:effectLst/>
              </a:rPr>
              <a:t>: </a:t>
            </a:r>
            <a:r>
              <a:rPr lang="en-US" sz="2400" b="0" i="0" dirty="0">
                <a:solidFill>
                  <a:srgbClr val="0F1115"/>
                </a:solidFill>
                <a:effectLst/>
                <a:latin typeface="quote-cjk-patch"/>
              </a:rPr>
              <a:t>Existing data originally collected by others for different purposes.</a:t>
            </a:r>
            <a:endParaRPr lang="en-US" sz="2200" b="0" i="0" dirty="0">
              <a:solidFill>
                <a:srgbClr val="0F1115"/>
              </a:solidFill>
              <a:effectLst/>
            </a:endParaRPr>
          </a:p>
        </p:txBody>
      </p:sp>
      <p:graphicFrame>
        <p:nvGraphicFramePr>
          <p:cNvPr id="12" name="Tableau 11">
            <a:extLst>
              <a:ext uri="{FF2B5EF4-FFF2-40B4-BE49-F238E27FC236}">
                <a16:creationId xmlns:a16="http://schemas.microsoft.com/office/drawing/2014/main" id="{343AD861-099D-94DA-6C22-7F3D6B06784B}"/>
              </a:ext>
            </a:extLst>
          </p:cNvPr>
          <p:cNvGraphicFramePr>
            <a:graphicFrameLocks noGrp="1"/>
          </p:cNvGraphicFramePr>
          <p:nvPr>
            <p:extLst>
              <p:ext uri="{D42A27DB-BD31-4B8C-83A1-F6EECF244321}">
                <p14:modId xmlns:p14="http://schemas.microsoft.com/office/powerpoint/2010/main" val="3859735345"/>
              </p:ext>
            </p:extLst>
          </p:nvPr>
        </p:nvGraphicFramePr>
        <p:xfrm>
          <a:off x="793294" y="2462780"/>
          <a:ext cx="10515600" cy="3200400"/>
        </p:xfrm>
        <a:graphic>
          <a:graphicData uri="http://schemas.openxmlformats.org/drawingml/2006/table">
            <a:tbl>
              <a:tblPr/>
              <a:tblGrid>
                <a:gridCol w="3505200">
                  <a:extLst>
                    <a:ext uri="{9D8B030D-6E8A-4147-A177-3AD203B41FA5}">
                      <a16:colId xmlns:a16="http://schemas.microsoft.com/office/drawing/2014/main" val="2311886889"/>
                    </a:ext>
                  </a:extLst>
                </a:gridCol>
                <a:gridCol w="3505200">
                  <a:extLst>
                    <a:ext uri="{9D8B030D-6E8A-4147-A177-3AD203B41FA5}">
                      <a16:colId xmlns:a16="http://schemas.microsoft.com/office/drawing/2014/main" val="4056524509"/>
                    </a:ext>
                  </a:extLst>
                </a:gridCol>
                <a:gridCol w="3505200">
                  <a:extLst>
                    <a:ext uri="{9D8B030D-6E8A-4147-A177-3AD203B41FA5}">
                      <a16:colId xmlns:a16="http://schemas.microsoft.com/office/drawing/2014/main" val="370622569"/>
                    </a:ext>
                  </a:extLst>
                </a:gridCol>
              </a:tblGrid>
              <a:tr h="0">
                <a:tc>
                  <a:txBody>
                    <a:bodyPr/>
                    <a:lstStyle/>
                    <a:p>
                      <a:pPr>
                        <a:buNone/>
                      </a:pPr>
                      <a:r>
                        <a:rPr lang="fr-FR" b="1" dirty="0" err="1"/>
                        <a:t>Feature</a:t>
                      </a:r>
                      <a:endParaRPr lang="fr-FR" b="1" dirty="0"/>
                    </a:p>
                  </a:txBody>
                  <a:tcPr anchor="ctr">
                    <a:lnL>
                      <a:noFill/>
                    </a:lnL>
                    <a:lnR>
                      <a:noFill/>
                    </a:lnR>
                    <a:lnT>
                      <a:noFill/>
                    </a:lnT>
                    <a:lnB>
                      <a:noFill/>
                    </a:lnB>
                    <a:noFill/>
                  </a:tcPr>
                </a:tc>
                <a:tc>
                  <a:txBody>
                    <a:bodyPr/>
                    <a:lstStyle/>
                    <a:p>
                      <a:pPr>
                        <a:buNone/>
                      </a:pPr>
                      <a:r>
                        <a:rPr lang="fr-FR" b="1" dirty="0" err="1"/>
                        <a:t>Primary</a:t>
                      </a:r>
                      <a:r>
                        <a:rPr lang="fr-FR" b="1" dirty="0"/>
                        <a:t> Database</a:t>
                      </a:r>
                    </a:p>
                  </a:txBody>
                  <a:tcPr anchor="ctr">
                    <a:lnL>
                      <a:noFill/>
                    </a:lnL>
                    <a:lnR>
                      <a:noFill/>
                    </a:lnR>
                    <a:lnT>
                      <a:noFill/>
                    </a:lnT>
                    <a:lnB>
                      <a:noFill/>
                    </a:lnB>
                    <a:noFill/>
                  </a:tcPr>
                </a:tc>
                <a:tc>
                  <a:txBody>
                    <a:bodyPr/>
                    <a:lstStyle/>
                    <a:p>
                      <a:pPr>
                        <a:buNone/>
                      </a:pPr>
                      <a:r>
                        <a:rPr lang="fr-FR" b="1" dirty="0" err="1"/>
                        <a:t>Secondary</a:t>
                      </a:r>
                      <a:r>
                        <a:rPr lang="fr-FR" b="1" dirty="0"/>
                        <a:t> Database</a:t>
                      </a:r>
                    </a:p>
                    <a:p>
                      <a:pPr>
                        <a:buNone/>
                      </a:pPr>
                      <a:endParaRPr lang="fr-FR" b="1" dirty="0"/>
                    </a:p>
                  </a:txBody>
                  <a:tcPr anchor="ctr">
                    <a:lnL>
                      <a:noFill/>
                    </a:lnL>
                    <a:lnR>
                      <a:noFill/>
                    </a:lnR>
                    <a:lnT>
                      <a:noFill/>
                    </a:lnT>
                    <a:lnB>
                      <a:noFill/>
                    </a:lnB>
                    <a:noFill/>
                  </a:tcPr>
                </a:tc>
                <a:extLst>
                  <a:ext uri="{0D108BD9-81ED-4DB2-BD59-A6C34878D82A}">
                    <a16:rowId xmlns:a16="http://schemas.microsoft.com/office/drawing/2014/main" val="585489746"/>
                  </a:ext>
                </a:extLst>
              </a:tr>
              <a:tr h="0">
                <a:tc>
                  <a:txBody>
                    <a:bodyPr/>
                    <a:lstStyle/>
                    <a:p>
                      <a:pPr>
                        <a:buNone/>
                      </a:pPr>
                      <a:r>
                        <a:rPr lang="fr-FR" b="1" dirty="0" err="1"/>
                        <a:t>Cost</a:t>
                      </a:r>
                      <a:endParaRPr lang="fr-FR" dirty="0"/>
                    </a:p>
                  </a:txBody>
                  <a:tcPr anchor="ctr">
                    <a:lnL>
                      <a:noFill/>
                    </a:lnL>
                    <a:lnR>
                      <a:noFill/>
                    </a:lnR>
                    <a:lnT>
                      <a:noFill/>
                    </a:lnT>
                    <a:lnB>
                      <a:noFill/>
                    </a:lnB>
                    <a:noFill/>
                  </a:tcPr>
                </a:tc>
                <a:tc>
                  <a:txBody>
                    <a:bodyPr/>
                    <a:lstStyle/>
                    <a:p>
                      <a:pPr>
                        <a:buNone/>
                      </a:pPr>
                      <a:r>
                        <a:rPr lang="fr-FR" dirty="0"/>
                        <a:t>High</a:t>
                      </a:r>
                    </a:p>
                  </a:txBody>
                  <a:tcPr anchor="ctr">
                    <a:lnL>
                      <a:noFill/>
                    </a:lnL>
                    <a:lnR>
                      <a:noFill/>
                    </a:lnR>
                    <a:lnT>
                      <a:noFill/>
                    </a:lnT>
                    <a:lnB>
                      <a:noFill/>
                    </a:lnB>
                    <a:noFill/>
                  </a:tcPr>
                </a:tc>
                <a:tc>
                  <a:txBody>
                    <a:bodyPr/>
                    <a:lstStyle/>
                    <a:p>
                      <a:pPr>
                        <a:buNone/>
                      </a:pPr>
                      <a:r>
                        <a:rPr lang="fr-FR" dirty="0"/>
                        <a:t>Low</a:t>
                      </a:r>
                    </a:p>
                    <a:p>
                      <a:pPr>
                        <a:buNone/>
                      </a:pPr>
                      <a:endParaRPr lang="fr-FR" dirty="0"/>
                    </a:p>
                  </a:txBody>
                  <a:tcPr anchor="ctr">
                    <a:lnL>
                      <a:noFill/>
                    </a:lnL>
                    <a:lnR>
                      <a:noFill/>
                    </a:lnR>
                    <a:lnT>
                      <a:noFill/>
                    </a:lnT>
                    <a:lnB>
                      <a:noFill/>
                    </a:lnB>
                    <a:noFill/>
                  </a:tcPr>
                </a:tc>
                <a:extLst>
                  <a:ext uri="{0D108BD9-81ED-4DB2-BD59-A6C34878D82A}">
                    <a16:rowId xmlns:a16="http://schemas.microsoft.com/office/drawing/2014/main" val="2654898018"/>
                  </a:ext>
                </a:extLst>
              </a:tr>
              <a:tr h="0">
                <a:tc>
                  <a:txBody>
                    <a:bodyPr/>
                    <a:lstStyle/>
                    <a:p>
                      <a:pPr>
                        <a:buNone/>
                      </a:pPr>
                      <a:r>
                        <a:rPr lang="fr-FR" b="1" dirty="0"/>
                        <a:t>Data Type</a:t>
                      </a:r>
                      <a:endParaRPr lang="fr-FR" dirty="0"/>
                    </a:p>
                  </a:txBody>
                  <a:tcPr anchor="ctr">
                    <a:lnL>
                      <a:noFill/>
                    </a:lnL>
                    <a:lnR>
                      <a:noFill/>
                    </a:lnR>
                    <a:lnT>
                      <a:noFill/>
                    </a:lnT>
                    <a:lnB>
                      <a:noFill/>
                    </a:lnB>
                    <a:noFill/>
                  </a:tcPr>
                </a:tc>
                <a:tc>
                  <a:txBody>
                    <a:bodyPr/>
                    <a:lstStyle/>
                    <a:p>
                      <a:pPr>
                        <a:buNone/>
                      </a:pPr>
                      <a:r>
                        <a:rPr lang="fr-FR" dirty="0"/>
                        <a:t>Raw and </a:t>
                      </a:r>
                      <a:r>
                        <a:rPr lang="fr-FR" dirty="0" err="1"/>
                        <a:t>unprocessed</a:t>
                      </a:r>
                      <a:endParaRPr lang="fr-FR" dirty="0"/>
                    </a:p>
                  </a:txBody>
                  <a:tcPr anchor="ctr">
                    <a:lnL>
                      <a:noFill/>
                    </a:lnL>
                    <a:lnR>
                      <a:noFill/>
                    </a:lnR>
                    <a:lnT>
                      <a:noFill/>
                    </a:lnT>
                    <a:lnB>
                      <a:noFill/>
                    </a:lnB>
                    <a:noFill/>
                  </a:tcPr>
                </a:tc>
                <a:tc>
                  <a:txBody>
                    <a:bodyPr/>
                    <a:lstStyle/>
                    <a:p>
                      <a:pPr>
                        <a:buNone/>
                      </a:pPr>
                      <a:r>
                        <a:rPr lang="fr-FR" dirty="0" err="1"/>
                        <a:t>Analyzed</a:t>
                      </a:r>
                      <a:r>
                        <a:rPr lang="fr-FR" dirty="0"/>
                        <a:t> and </a:t>
                      </a:r>
                      <a:r>
                        <a:rPr lang="fr-FR" dirty="0" err="1"/>
                        <a:t>interpreted</a:t>
                      </a:r>
                      <a:endParaRPr lang="fr-FR" dirty="0"/>
                    </a:p>
                    <a:p>
                      <a:pPr>
                        <a:buNone/>
                      </a:pPr>
                      <a:endParaRPr lang="fr-FR" dirty="0"/>
                    </a:p>
                  </a:txBody>
                  <a:tcPr anchor="ctr">
                    <a:lnL>
                      <a:noFill/>
                    </a:lnL>
                    <a:lnR>
                      <a:noFill/>
                    </a:lnR>
                    <a:lnT>
                      <a:noFill/>
                    </a:lnT>
                    <a:lnB>
                      <a:noFill/>
                    </a:lnB>
                    <a:noFill/>
                  </a:tcPr>
                </a:tc>
                <a:extLst>
                  <a:ext uri="{0D108BD9-81ED-4DB2-BD59-A6C34878D82A}">
                    <a16:rowId xmlns:a16="http://schemas.microsoft.com/office/drawing/2014/main" val="2004315383"/>
                  </a:ext>
                </a:extLst>
              </a:tr>
              <a:tr h="0">
                <a:tc>
                  <a:txBody>
                    <a:bodyPr/>
                    <a:lstStyle/>
                    <a:p>
                      <a:pPr>
                        <a:buNone/>
                      </a:pPr>
                      <a:r>
                        <a:rPr lang="fr-FR" b="1" dirty="0" err="1"/>
                        <a:t>Bias</a:t>
                      </a:r>
                      <a:endParaRPr lang="fr-FR" dirty="0"/>
                    </a:p>
                  </a:txBody>
                  <a:tcPr anchor="ctr">
                    <a:lnL>
                      <a:noFill/>
                    </a:lnL>
                    <a:lnR>
                      <a:noFill/>
                    </a:lnR>
                    <a:lnT>
                      <a:noFill/>
                    </a:lnT>
                    <a:lnB>
                      <a:noFill/>
                    </a:lnB>
                    <a:noFill/>
                  </a:tcPr>
                </a:tc>
                <a:tc>
                  <a:txBody>
                    <a:bodyPr/>
                    <a:lstStyle/>
                    <a:p>
                      <a:pPr>
                        <a:buNone/>
                      </a:pPr>
                      <a:r>
                        <a:rPr lang="fr-FR" dirty="0" err="1"/>
                        <a:t>Known</a:t>
                      </a:r>
                      <a:r>
                        <a:rPr lang="fr-FR" dirty="0"/>
                        <a:t> </a:t>
                      </a:r>
                      <a:r>
                        <a:rPr lang="fr-FR" dirty="0" err="1"/>
                        <a:t>kollection</a:t>
                      </a:r>
                      <a:r>
                        <a:rPr lang="fr-FR" dirty="0"/>
                        <a:t> Method</a:t>
                      </a:r>
                    </a:p>
                  </a:txBody>
                  <a:tcPr anchor="ctr">
                    <a:lnL>
                      <a:noFill/>
                    </a:lnL>
                    <a:lnR>
                      <a:noFill/>
                    </a:lnR>
                    <a:lnT>
                      <a:noFill/>
                    </a:lnT>
                    <a:lnB>
                      <a:noFill/>
                    </a:lnB>
                    <a:noFill/>
                  </a:tcPr>
                </a:tc>
                <a:tc>
                  <a:txBody>
                    <a:bodyPr/>
                    <a:lstStyle/>
                    <a:p>
                      <a:pPr>
                        <a:buNone/>
                      </a:pPr>
                      <a:endParaRPr lang="fr-FR" sz="1800" b="0" i="0" kern="1200" dirty="0">
                        <a:solidFill>
                          <a:schemeClr val="tx1"/>
                        </a:solidFill>
                        <a:effectLst/>
                        <a:latin typeface="+mn-lt"/>
                        <a:ea typeface="+mn-ea"/>
                        <a:cs typeface="+mn-cs"/>
                      </a:endParaRPr>
                    </a:p>
                    <a:p>
                      <a:pPr>
                        <a:buNone/>
                      </a:pPr>
                      <a:r>
                        <a:rPr lang="fr-FR" sz="1800" b="0" i="0" kern="1200" dirty="0" err="1">
                          <a:solidFill>
                            <a:schemeClr val="tx1"/>
                          </a:solidFill>
                          <a:effectLst/>
                          <a:latin typeface="+mn-lt"/>
                          <a:ea typeface="+mn-ea"/>
                          <a:cs typeface="+mn-cs"/>
                        </a:rPr>
                        <a:t>Unknown</a:t>
                      </a:r>
                      <a:r>
                        <a:rPr lang="fr-FR" sz="1800" b="0" i="0" kern="1200" dirty="0">
                          <a:solidFill>
                            <a:schemeClr val="tx1"/>
                          </a:solidFill>
                          <a:effectLst/>
                          <a:latin typeface="+mn-lt"/>
                          <a:ea typeface="+mn-ea"/>
                          <a:cs typeface="+mn-cs"/>
                        </a:rPr>
                        <a:t>: </a:t>
                      </a:r>
                      <a:r>
                        <a:rPr lang="fr-FR" sz="1800" b="0" i="0" kern="1200" dirty="0" err="1">
                          <a:solidFill>
                            <a:schemeClr val="tx1"/>
                          </a:solidFill>
                          <a:effectLst/>
                          <a:latin typeface="+mn-lt"/>
                          <a:ea typeface="+mn-ea"/>
                          <a:cs typeface="+mn-cs"/>
                        </a:rPr>
                        <a:t>potential</a:t>
                      </a:r>
                      <a:r>
                        <a:rPr lang="fr-FR" sz="1800" b="0" i="0" kern="1200" dirty="0">
                          <a:solidFill>
                            <a:schemeClr val="tx1"/>
                          </a:solidFill>
                          <a:effectLst/>
                          <a:latin typeface="+mn-lt"/>
                          <a:ea typeface="+mn-ea"/>
                          <a:cs typeface="+mn-cs"/>
                        </a:rPr>
                        <a:t> </a:t>
                      </a:r>
                      <a:r>
                        <a:rPr lang="fr-FR" sz="1800" b="0" i="0" kern="1200" dirty="0" err="1">
                          <a:solidFill>
                            <a:schemeClr val="tx1"/>
                          </a:solidFill>
                          <a:effectLst/>
                          <a:latin typeface="+mn-lt"/>
                          <a:ea typeface="+mn-ea"/>
                          <a:cs typeface="+mn-cs"/>
                        </a:rPr>
                        <a:t>biases</a:t>
                      </a:r>
                      <a:endParaRPr lang="fr-FR" sz="1800" b="0" i="0" kern="1200" dirty="0">
                        <a:solidFill>
                          <a:schemeClr val="tx1"/>
                        </a:solidFill>
                        <a:effectLst/>
                        <a:latin typeface="+mn-lt"/>
                        <a:ea typeface="+mn-ea"/>
                        <a:cs typeface="+mn-cs"/>
                      </a:endParaRPr>
                    </a:p>
                    <a:p>
                      <a:pPr>
                        <a:buNone/>
                      </a:pPr>
                      <a:endParaRPr lang="fr-FR" dirty="0"/>
                    </a:p>
                  </a:txBody>
                  <a:tcPr anchor="ctr">
                    <a:lnL>
                      <a:noFill/>
                    </a:lnL>
                    <a:lnR>
                      <a:noFill/>
                    </a:lnR>
                    <a:lnT>
                      <a:noFill/>
                    </a:lnT>
                    <a:lnB>
                      <a:noFill/>
                    </a:lnB>
                    <a:noFill/>
                  </a:tcPr>
                </a:tc>
                <a:extLst>
                  <a:ext uri="{0D108BD9-81ED-4DB2-BD59-A6C34878D82A}">
                    <a16:rowId xmlns:a16="http://schemas.microsoft.com/office/drawing/2014/main" val="2726308738"/>
                  </a:ext>
                </a:extLst>
              </a:tr>
              <a:tr h="0">
                <a:tc>
                  <a:txBody>
                    <a:bodyPr/>
                    <a:lstStyle/>
                    <a:p>
                      <a:pPr>
                        <a:buNone/>
                      </a:pPr>
                      <a:r>
                        <a:rPr lang="fr-FR" b="1" dirty="0" err="1"/>
                        <a:t>Reliability</a:t>
                      </a:r>
                      <a:endParaRPr lang="fr-FR" dirty="0"/>
                    </a:p>
                  </a:txBody>
                  <a:tcPr anchor="ctr">
                    <a:lnL>
                      <a:noFill/>
                    </a:lnL>
                    <a:lnR>
                      <a:noFill/>
                    </a:lnR>
                    <a:lnT>
                      <a:noFill/>
                    </a:lnT>
                    <a:lnB>
                      <a:noFill/>
                    </a:lnB>
                    <a:noFill/>
                  </a:tcPr>
                </a:tc>
                <a:tc>
                  <a:txBody>
                    <a:bodyPr/>
                    <a:lstStyle/>
                    <a:p>
                      <a:pPr>
                        <a:buNone/>
                      </a:pPr>
                      <a:r>
                        <a:rPr lang="fr-FR" dirty="0"/>
                        <a:t>High </a:t>
                      </a:r>
                    </a:p>
                  </a:txBody>
                  <a:tcPr anchor="ctr">
                    <a:lnL>
                      <a:noFill/>
                    </a:lnL>
                    <a:lnR>
                      <a:noFill/>
                    </a:lnR>
                    <a:lnT>
                      <a:noFill/>
                    </a:lnT>
                    <a:lnB>
                      <a:noFill/>
                    </a:lnB>
                    <a:noFill/>
                  </a:tcPr>
                </a:tc>
                <a:tc>
                  <a:txBody>
                    <a:bodyPr/>
                    <a:lstStyle/>
                    <a:p>
                      <a:pPr>
                        <a:buNone/>
                      </a:pPr>
                      <a:r>
                        <a:rPr lang="fr-FR" dirty="0"/>
                        <a:t>Low</a:t>
                      </a:r>
                    </a:p>
                  </a:txBody>
                  <a:tcPr anchor="ctr">
                    <a:lnL>
                      <a:noFill/>
                    </a:lnL>
                    <a:lnR>
                      <a:noFill/>
                    </a:lnR>
                    <a:lnT>
                      <a:noFill/>
                    </a:lnT>
                    <a:lnB>
                      <a:noFill/>
                    </a:lnB>
                    <a:noFill/>
                  </a:tcPr>
                </a:tc>
                <a:extLst>
                  <a:ext uri="{0D108BD9-81ED-4DB2-BD59-A6C34878D82A}">
                    <a16:rowId xmlns:a16="http://schemas.microsoft.com/office/drawing/2014/main" val="3424066991"/>
                  </a:ext>
                </a:extLst>
              </a:tr>
            </a:tbl>
          </a:graphicData>
        </a:graphic>
      </p:graphicFrame>
    </p:spTree>
    <p:extLst>
      <p:ext uri="{BB962C8B-B14F-4D97-AF65-F5344CB8AC3E}">
        <p14:creationId xmlns:p14="http://schemas.microsoft.com/office/powerpoint/2010/main" val="944767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8519E-0D18-D7B5-092F-DB96DAD4F980}"/>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1AD0C819-0329-FED5-E684-2B8C229DCFA9}"/>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44</a:t>
            </a:fld>
            <a:endParaRPr lang="fr-FR" sz="1300" dirty="0"/>
          </a:p>
        </p:txBody>
      </p:sp>
      <p:pic>
        <p:nvPicPr>
          <p:cNvPr id="5" name="Image 4">
            <a:extLst>
              <a:ext uri="{FF2B5EF4-FFF2-40B4-BE49-F238E27FC236}">
                <a16:creationId xmlns:a16="http://schemas.microsoft.com/office/drawing/2014/main" id="{EE582227-7181-6F86-6108-27513D6E72D5}"/>
              </a:ext>
            </a:extLst>
          </p:cNvPr>
          <p:cNvPicPr>
            <a:picLocks noChangeAspect="1"/>
          </p:cNvPicPr>
          <p:nvPr/>
        </p:nvPicPr>
        <p:blipFill>
          <a:blip r:embed="rId2"/>
          <a:stretch>
            <a:fillRect/>
          </a:stretch>
        </p:blipFill>
        <p:spPr>
          <a:xfrm>
            <a:off x="348343" y="1143000"/>
            <a:ext cx="11310257" cy="4778829"/>
          </a:xfrm>
          <a:prstGeom prst="rect">
            <a:avLst/>
          </a:prstGeom>
        </p:spPr>
      </p:pic>
      <p:sp>
        <p:nvSpPr>
          <p:cNvPr id="3" name="object 2">
            <a:extLst>
              <a:ext uri="{FF2B5EF4-FFF2-40B4-BE49-F238E27FC236}">
                <a16:creationId xmlns:a16="http://schemas.microsoft.com/office/drawing/2014/main" id="{8742A931-970E-7443-0FCF-5143066773D8}"/>
              </a:ext>
            </a:extLst>
          </p:cNvPr>
          <p:cNvSpPr txBox="1">
            <a:spLocks/>
          </p:cNvSpPr>
          <p:nvPr/>
        </p:nvSpPr>
        <p:spPr>
          <a:xfrm>
            <a:off x="-3029382" y="-69743"/>
            <a:ext cx="11441862"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Database : </a:t>
            </a:r>
            <a:r>
              <a:rPr lang="fr-FR" sz="2200" i="1" kern="0" dirty="0" err="1"/>
              <a:t>Primary</a:t>
            </a:r>
            <a:r>
              <a:rPr lang="fr-FR" sz="2200" i="1" kern="0" dirty="0"/>
              <a:t> VS </a:t>
            </a:r>
            <a:r>
              <a:rPr lang="fr-FR" sz="2200" i="1" kern="0" dirty="0" err="1"/>
              <a:t>Secondary</a:t>
            </a:r>
            <a:r>
              <a:rPr lang="fr-FR" sz="2200" i="1" kern="0" dirty="0"/>
              <a:t> Database</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Tree>
    <p:extLst>
      <p:ext uri="{BB962C8B-B14F-4D97-AF65-F5344CB8AC3E}">
        <p14:creationId xmlns:p14="http://schemas.microsoft.com/office/powerpoint/2010/main" val="1673678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767546D-125C-25C6-6026-F6715EC3D64F}"/>
              </a:ext>
            </a:extLst>
          </p:cNvPr>
          <p:cNvSpPr txBox="1">
            <a:spLocks/>
          </p:cNvSpPr>
          <p:nvPr/>
        </p:nvSpPr>
        <p:spPr>
          <a:xfrm>
            <a:off x="-3029382" y="-69743"/>
            <a:ext cx="11441862"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Database : </a:t>
            </a:r>
            <a:r>
              <a:rPr lang="fr-FR" sz="2200" i="1" kern="0" dirty="0" err="1"/>
              <a:t>Models</a:t>
            </a:r>
            <a:r>
              <a:rPr lang="fr-FR" sz="2200" i="1" kern="0" dirty="0"/>
              <a:t> </a:t>
            </a:r>
            <a:r>
              <a:rPr lang="fr-FR" sz="2200" i="1" kern="0" dirty="0" err="1"/>
              <a:t>with</a:t>
            </a:r>
            <a:r>
              <a:rPr lang="fr-FR" sz="2200" i="1" kern="0" dirty="0"/>
              <a:t> </a:t>
            </a:r>
            <a:r>
              <a:rPr lang="fr-FR" sz="2200" i="1" kern="0" dirty="0" err="1"/>
              <a:t>Examples</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5" name="object 3">
            <a:extLst>
              <a:ext uri="{FF2B5EF4-FFF2-40B4-BE49-F238E27FC236}">
                <a16:creationId xmlns:a16="http://schemas.microsoft.com/office/drawing/2014/main" id="{59D47432-AC84-75CB-DD09-39CE4DBB0DC4}"/>
              </a:ext>
            </a:extLst>
          </p:cNvPr>
          <p:cNvSpPr txBox="1"/>
          <p:nvPr/>
        </p:nvSpPr>
        <p:spPr>
          <a:xfrm>
            <a:off x="2282354" y="1184859"/>
            <a:ext cx="8672321" cy="5886868"/>
          </a:xfrm>
          <a:prstGeom prst="rect">
            <a:avLst/>
          </a:prstGeom>
        </p:spPr>
        <p:txBody>
          <a:bodyPr vert="horz" wrap="square" lIns="0" tIns="79375" rIns="0" bIns="0" rtlCol="0">
            <a:spAutoFit/>
          </a:bodyPr>
          <a:lstStyle/>
          <a:p>
            <a:pPr marL="640080" lvl="1" indent="-284480">
              <a:lnSpc>
                <a:spcPct val="100000"/>
              </a:lnSpc>
              <a:spcBef>
                <a:spcPts val="434"/>
              </a:spcBef>
              <a:buClr>
                <a:srgbClr val="FF9900"/>
              </a:buClr>
              <a:buSzPct val="69444"/>
              <a:buFont typeface="Wingdings"/>
              <a:buChar char=""/>
              <a:tabLst>
                <a:tab pos="640080" algn="l"/>
              </a:tabLst>
            </a:pPr>
            <a:r>
              <a:rPr sz="1800" dirty="0">
                <a:cs typeface="Verdana"/>
              </a:rPr>
              <a:t>Relational</a:t>
            </a:r>
            <a:r>
              <a:rPr sz="1800" spc="-60" dirty="0">
                <a:cs typeface="Verdana"/>
              </a:rPr>
              <a:t> </a:t>
            </a:r>
            <a:r>
              <a:rPr lang="fr-FR" sz="1800" spc="-60" dirty="0">
                <a:cs typeface="Verdana"/>
              </a:rPr>
              <a:t>DB</a:t>
            </a:r>
            <a:r>
              <a:rPr lang="fr-FR" sz="1800" dirty="0">
                <a:cs typeface="Verdana"/>
              </a:rPr>
              <a:t>: </a:t>
            </a:r>
            <a:r>
              <a:rPr lang="en-US" dirty="0"/>
              <a:t>Employee list (ID, name, department, salary, …)</a:t>
            </a:r>
          </a:p>
          <a:p>
            <a:pPr marL="640080" lvl="1" indent="-284480">
              <a:lnSpc>
                <a:spcPct val="100000"/>
              </a:lnSpc>
              <a:spcBef>
                <a:spcPts val="434"/>
              </a:spcBef>
              <a:buClr>
                <a:srgbClr val="FF9900"/>
              </a:buClr>
              <a:buSzPct val="69444"/>
              <a:buFont typeface="Wingdings"/>
              <a:buChar char=""/>
              <a:tabLst>
                <a:tab pos="640080" algn="l"/>
              </a:tabLst>
            </a:pPr>
            <a:endParaRPr lang="fr-FR" spc="-65" dirty="0">
              <a:cs typeface="Verdana"/>
            </a:endParaRPr>
          </a:p>
          <a:p>
            <a:pPr marL="640080" lvl="1" indent="-284480">
              <a:lnSpc>
                <a:spcPct val="100000"/>
              </a:lnSpc>
              <a:spcBef>
                <a:spcPts val="434"/>
              </a:spcBef>
              <a:buClr>
                <a:srgbClr val="FF9900"/>
              </a:buClr>
              <a:buSzPct val="69444"/>
              <a:buFont typeface="Wingdings"/>
              <a:buChar char=""/>
              <a:tabLst>
                <a:tab pos="640080" algn="l"/>
              </a:tabLst>
            </a:pPr>
            <a:r>
              <a:rPr lang="fr-FR" sz="1800" spc="-65" dirty="0">
                <a:cs typeface="Verdana"/>
              </a:rPr>
              <a:t>T</a:t>
            </a:r>
            <a:r>
              <a:rPr sz="1800" dirty="0" err="1">
                <a:cs typeface="Verdana"/>
              </a:rPr>
              <a:t>ransactional</a:t>
            </a:r>
            <a:r>
              <a:rPr sz="1800" spc="-65" dirty="0">
                <a:cs typeface="Verdana"/>
              </a:rPr>
              <a:t> </a:t>
            </a:r>
            <a:r>
              <a:rPr lang="fr-FR" sz="1800" spc="-65" dirty="0">
                <a:cs typeface="Verdana"/>
              </a:rPr>
              <a:t>DB</a:t>
            </a:r>
            <a:r>
              <a:rPr lang="fr-FR" spc="-10" dirty="0">
                <a:cs typeface="Verdana"/>
              </a:rPr>
              <a:t>: </a:t>
            </a:r>
            <a:r>
              <a:rPr lang="en-US" dirty="0"/>
              <a:t>Bank transfers (account number, debit, credit, date, …)</a:t>
            </a:r>
          </a:p>
          <a:p>
            <a:pPr marL="355600" lvl="1">
              <a:lnSpc>
                <a:spcPct val="100000"/>
              </a:lnSpc>
              <a:spcBef>
                <a:spcPts val="434"/>
              </a:spcBef>
              <a:buClr>
                <a:srgbClr val="FF9900"/>
              </a:buClr>
              <a:buSzPct val="69444"/>
              <a:tabLst>
                <a:tab pos="640080" algn="l"/>
              </a:tabLst>
            </a:pPr>
            <a:r>
              <a:rPr lang="en-US" dirty="0"/>
              <a:t>	</a:t>
            </a:r>
          </a:p>
          <a:p>
            <a:pPr marL="640080" lvl="1" indent="-284480">
              <a:lnSpc>
                <a:spcPct val="100000"/>
              </a:lnSpc>
              <a:spcBef>
                <a:spcPts val="434"/>
              </a:spcBef>
              <a:buClr>
                <a:srgbClr val="FF9900"/>
              </a:buClr>
              <a:buSzPct val="69444"/>
              <a:buFont typeface="Wingdings"/>
              <a:buChar char=""/>
              <a:tabLst>
                <a:tab pos="640080" algn="l"/>
              </a:tabLst>
            </a:pPr>
            <a:r>
              <a:rPr lang="en-US" sz="1800" dirty="0">
                <a:cs typeface="Verdana"/>
              </a:rPr>
              <a:t>Document DB</a:t>
            </a:r>
            <a:r>
              <a:rPr lang="en-US" dirty="0">
                <a:cs typeface="Verdana"/>
              </a:rPr>
              <a:t>: </a:t>
            </a:r>
            <a:r>
              <a:rPr lang="fr-FR" dirty="0" err="1"/>
              <a:t>Medical</a:t>
            </a:r>
            <a:r>
              <a:rPr lang="fr-FR" dirty="0"/>
              <a:t> reports (patient ID, </a:t>
            </a:r>
            <a:r>
              <a:rPr lang="fr-FR" dirty="0" err="1"/>
              <a:t>diagnosis</a:t>
            </a:r>
            <a:r>
              <a:rPr lang="fr-FR" dirty="0"/>
              <a:t>, notes, …)</a:t>
            </a:r>
          </a:p>
          <a:p>
            <a:pPr marL="640080" lvl="1" indent="-284480">
              <a:lnSpc>
                <a:spcPct val="100000"/>
              </a:lnSpc>
              <a:spcBef>
                <a:spcPts val="434"/>
              </a:spcBef>
              <a:buClr>
                <a:srgbClr val="FF9900"/>
              </a:buClr>
              <a:buSzPct val="69444"/>
              <a:buFont typeface="Wingdings"/>
              <a:buChar char=""/>
              <a:tabLst>
                <a:tab pos="640080" algn="l"/>
              </a:tabLst>
            </a:pPr>
            <a:endParaRPr sz="1800" dirty="0">
              <a:cs typeface="Verdana"/>
            </a:endParaRPr>
          </a:p>
          <a:p>
            <a:pPr marL="640080" marR="5080" lvl="1" indent="-285115">
              <a:lnSpc>
                <a:spcPct val="100000"/>
              </a:lnSpc>
              <a:spcBef>
                <a:spcPts val="434"/>
              </a:spcBef>
              <a:buClr>
                <a:srgbClr val="FF9900"/>
              </a:buClr>
              <a:buSzPct val="69444"/>
              <a:buFont typeface="Wingdings"/>
              <a:buChar char=""/>
              <a:tabLst>
                <a:tab pos="640080" algn="l"/>
              </a:tabLst>
            </a:pPr>
            <a:r>
              <a:rPr lang="fr-FR" sz="1800" spc="-20" dirty="0">
                <a:cs typeface="Verdana"/>
              </a:rPr>
              <a:t>Key-Value DB: </a:t>
            </a:r>
            <a:r>
              <a:rPr lang="en-US" dirty="0"/>
              <a:t>Shopping cart (cart ID, items)</a:t>
            </a:r>
          </a:p>
          <a:p>
            <a:pPr marL="640080" marR="5080" lvl="1" indent="-285115">
              <a:lnSpc>
                <a:spcPct val="100000"/>
              </a:lnSpc>
              <a:spcBef>
                <a:spcPts val="434"/>
              </a:spcBef>
              <a:buClr>
                <a:srgbClr val="FF9900"/>
              </a:buClr>
              <a:buSzPct val="69444"/>
              <a:buFont typeface="Wingdings"/>
              <a:buChar char=""/>
              <a:tabLst>
                <a:tab pos="640080" algn="l"/>
              </a:tabLst>
            </a:pPr>
            <a:endParaRPr lang="en-US" dirty="0"/>
          </a:p>
          <a:p>
            <a:pPr marL="640080" marR="5080" lvl="1" indent="-285115">
              <a:lnSpc>
                <a:spcPct val="100000"/>
              </a:lnSpc>
              <a:spcBef>
                <a:spcPts val="434"/>
              </a:spcBef>
              <a:buClr>
                <a:srgbClr val="FF9900"/>
              </a:buClr>
              <a:buSzPct val="69444"/>
              <a:buFont typeface="Wingdings"/>
              <a:buChar char=""/>
              <a:tabLst>
                <a:tab pos="640080" algn="l"/>
              </a:tabLst>
            </a:pPr>
            <a:r>
              <a:rPr lang="en-US" dirty="0"/>
              <a:t>Graph DB (nodes &amp; relationships): Social network (user, friend connections)</a:t>
            </a:r>
          </a:p>
          <a:p>
            <a:pPr marL="640080" marR="5080" lvl="1" indent="-285115">
              <a:lnSpc>
                <a:spcPct val="100000"/>
              </a:lnSpc>
              <a:spcBef>
                <a:spcPts val="434"/>
              </a:spcBef>
              <a:buClr>
                <a:srgbClr val="FF9900"/>
              </a:buClr>
              <a:buSzPct val="69444"/>
              <a:buFont typeface="Wingdings"/>
              <a:buChar char=""/>
              <a:tabLst>
                <a:tab pos="640080" algn="l"/>
              </a:tabLst>
            </a:pPr>
            <a:endParaRPr lang="en-US" dirty="0"/>
          </a:p>
          <a:p>
            <a:pPr marL="640080" marR="5080" lvl="1" indent="-285115">
              <a:spcBef>
                <a:spcPts val="434"/>
              </a:spcBef>
              <a:buClr>
                <a:srgbClr val="FF9900"/>
              </a:buClr>
              <a:buSzPct val="69444"/>
              <a:buFont typeface="Wingdings"/>
              <a:buChar char=""/>
              <a:tabLst>
                <a:tab pos="640080" algn="l"/>
              </a:tabLst>
            </a:pPr>
            <a:r>
              <a:rPr lang="en-US" dirty="0"/>
              <a:t>Time series DB (data over time): Energy usage (</a:t>
            </a:r>
            <a:r>
              <a:rPr lang="fr-FR" dirty="0" err="1"/>
              <a:t>meter</a:t>
            </a:r>
            <a:r>
              <a:rPr lang="fr-FR" dirty="0"/>
              <a:t> ID, kilowatts, date</a:t>
            </a:r>
            <a:r>
              <a:rPr lang="en-US" dirty="0"/>
              <a:t>)</a:t>
            </a:r>
          </a:p>
          <a:p>
            <a:pPr marL="640080" marR="5080" lvl="1" indent="-285115">
              <a:lnSpc>
                <a:spcPct val="100000"/>
              </a:lnSpc>
              <a:spcBef>
                <a:spcPts val="434"/>
              </a:spcBef>
              <a:buClr>
                <a:srgbClr val="FF9900"/>
              </a:buClr>
              <a:buSzPct val="69444"/>
              <a:buFont typeface="Wingdings"/>
              <a:buChar char=""/>
              <a:tabLst>
                <a:tab pos="640080" algn="l"/>
              </a:tabLst>
            </a:pPr>
            <a:endParaRPr lang="en-US" dirty="0"/>
          </a:p>
          <a:p>
            <a:pPr marL="640080" marR="5080" lvl="1" indent="-285115">
              <a:lnSpc>
                <a:spcPct val="100000"/>
              </a:lnSpc>
              <a:spcBef>
                <a:spcPts val="434"/>
              </a:spcBef>
              <a:buClr>
                <a:srgbClr val="FF9900"/>
              </a:buClr>
              <a:buSzPct val="69444"/>
              <a:buFont typeface="Wingdings"/>
              <a:buChar char=""/>
              <a:tabLst>
                <a:tab pos="640080" algn="l"/>
              </a:tabLst>
            </a:pPr>
            <a:r>
              <a:rPr lang="en-US" dirty="0"/>
              <a:t>Spatial DB ( geographic &amp; geometric data ) : City Locations ( city ID, latitude, longitude, … )  </a:t>
            </a:r>
          </a:p>
          <a:p>
            <a:pPr marL="640080" marR="5080" lvl="1" indent="-285115">
              <a:lnSpc>
                <a:spcPct val="100000"/>
              </a:lnSpc>
              <a:spcBef>
                <a:spcPts val="434"/>
              </a:spcBef>
              <a:buClr>
                <a:srgbClr val="FF9900"/>
              </a:buClr>
              <a:buSzPct val="69444"/>
              <a:buFont typeface="Wingdings"/>
              <a:buChar char=""/>
              <a:tabLst>
                <a:tab pos="640080" algn="l"/>
              </a:tabLst>
            </a:pPr>
            <a:endParaRPr lang="en-US" dirty="0"/>
          </a:p>
          <a:p>
            <a:pPr marL="640080" marR="5080" lvl="1" indent="-285115">
              <a:spcBef>
                <a:spcPts val="434"/>
              </a:spcBef>
              <a:buClr>
                <a:srgbClr val="FF9900"/>
              </a:buClr>
              <a:buSzPct val="69444"/>
              <a:buFont typeface="Wingdings"/>
              <a:buChar char=""/>
              <a:tabLst>
                <a:tab pos="640080" algn="l"/>
              </a:tabLst>
            </a:pPr>
            <a:r>
              <a:rPr lang="en-US" dirty="0"/>
              <a:t>Hierarchical DB: Airline reservation system ( Univ. =&gt; Dep. =&gt; Course =&gt;  Student)  </a:t>
            </a:r>
          </a:p>
          <a:p>
            <a:pPr marL="640080" marR="5080" lvl="1" indent="-285115">
              <a:lnSpc>
                <a:spcPct val="100000"/>
              </a:lnSpc>
              <a:spcBef>
                <a:spcPts val="434"/>
              </a:spcBef>
              <a:buClr>
                <a:srgbClr val="FF9900"/>
              </a:buClr>
              <a:buSzPct val="69444"/>
              <a:buFont typeface="Wingdings"/>
              <a:buChar char=""/>
              <a:tabLst>
                <a:tab pos="640080" algn="l"/>
              </a:tabLst>
            </a:pPr>
            <a:endParaRPr lang="en-US" dirty="0"/>
          </a:p>
          <a:p>
            <a:pPr marL="354965" marR="5080" lvl="1">
              <a:lnSpc>
                <a:spcPct val="100000"/>
              </a:lnSpc>
              <a:spcBef>
                <a:spcPts val="434"/>
              </a:spcBef>
              <a:buClr>
                <a:srgbClr val="FF9900"/>
              </a:buClr>
              <a:buSzPct val="69444"/>
              <a:tabLst>
                <a:tab pos="640080" algn="l"/>
              </a:tabLst>
            </a:pPr>
            <a:endParaRPr lang="en-US" dirty="0"/>
          </a:p>
        </p:txBody>
      </p:sp>
      <p:sp>
        <p:nvSpPr>
          <p:cNvPr id="9" name="ZoneTexte 8">
            <a:extLst>
              <a:ext uri="{FF2B5EF4-FFF2-40B4-BE49-F238E27FC236}">
                <a16:creationId xmlns:a16="http://schemas.microsoft.com/office/drawing/2014/main" id="{AD797B73-A83E-EA61-94CD-F3601ED3A5AA}"/>
              </a:ext>
            </a:extLst>
          </p:cNvPr>
          <p:cNvSpPr txBox="1"/>
          <p:nvPr/>
        </p:nvSpPr>
        <p:spPr>
          <a:xfrm>
            <a:off x="92526" y="394693"/>
            <a:ext cx="11881759"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Different types of databases are designed to store and manage data in various formats, each optimized for specific </a:t>
            </a: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structures</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relationships</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and </a:t>
            </a: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use</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cases</a:t>
            </a:r>
            <a:endParaRPr kumimoji="0" lang="fr-FR" sz="20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2" name="Espace réservé du numéro de diapositive 3">
            <a:extLst>
              <a:ext uri="{FF2B5EF4-FFF2-40B4-BE49-F238E27FC236}">
                <a16:creationId xmlns:a16="http://schemas.microsoft.com/office/drawing/2014/main" id="{B1C8C6CA-2AE6-2231-9A26-F7E7BA5082AE}"/>
              </a:ext>
            </a:extLst>
          </p:cNvPr>
          <p:cNvSpPr txBox="1">
            <a:spLocks/>
          </p:cNvSpPr>
          <p:nvPr/>
        </p:nvSpPr>
        <p:spPr>
          <a:xfrm>
            <a:off x="11651750" y="6376898"/>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200" smtClean="0"/>
              <a:pPr/>
              <a:t>45</a:t>
            </a:fld>
            <a:endParaRPr lang="fr-FR" sz="1200" dirty="0"/>
          </a:p>
        </p:txBody>
      </p:sp>
    </p:spTree>
    <p:extLst>
      <p:ext uri="{BB962C8B-B14F-4D97-AF65-F5344CB8AC3E}">
        <p14:creationId xmlns:p14="http://schemas.microsoft.com/office/powerpoint/2010/main" val="28610549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FDC23-1D8A-FD81-0BB3-86B324602465}"/>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BC484CAD-6AC5-1C7A-8AD8-D21B881FE5C2}"/>
              </a:ext>
            </a:extLst>
          </p:cNvPr>
          <p:cNvSpPr>
            <a:spLocks noGrp="1"/>
          </p:cNvSpPr>
          <p:nvPr>
            <p:ph type="sldNum" sz="quarter" idx="12"/>
          </p:nvPr>
        </p:nvSpPr>
        <p:spPr/>
        <p:txBody>
          <a:bodyPr/>
          <a:lstStyle/>
          <a:p>
            <a:fld id="{0E8A14CE-AC49-4B7F-83B5-233075650EE8}" type="slidenum">
              <a:rPr lang="fr-FR" smtClean="0"/>
              <a:t>46</a:t>
            </a:fld>
            <a:endParaRPr lang="fr-FR"/>
          </a:p>
        </p:txBody>
      </p:sp>
      <p:sp>
        <p:nvSpPr>
          <p:cNvPr id="5" name="object 3">
            <a:extLst>
              <a:ext uri="{FF2B5EF4-FFF2-40B4-BE49-F238E27FC236}">
                <a16:creationId xmlns:a16="http://schemas.microsoft.com/office/drawing/2014/main" id="{F528EDE0-381F-1547-6A2F-E65121765593}"/>
              </a:ext>
            </a:extLst>
          </p:cNvPr>
          <p:cNvSpPr txBox="1"/>
          <p:nvPr/>
        </p:nvSpPr>
        <p:spPr>
          <a:xfrm>
            <a:off x="3341516" y="614597"/>
            <a:ext cx="5690870" cy="6413935"/>
          </a:xfrm>
          <a:prstGeom prst="rect">
            <a:avLst/>
          </a:prstGeom>
        </p:spPr>
        <p:txBody>
          <a:bodyPr vert="horz" wrap="square" lIns="0" tIns="12065" rIns="0" bIns="0" rtlCol="0">
            <a:spAutoFit/>
          </a:bodyPr>
          <a:lstStyle/>
          <a:p>
            <a:pPr marL="12700">
              <a:spcBef>
                <a:spcPts val="95"/>
              </a:spcBef>
            </a:pPr>
            <a:r>
              <a:rPr sz="2200" b="1" dirty="0">
                <a:latin typeface="Marlett"/>
                <a:cs typeface="Times New Roman" panose="02020603050405020304" pitchFamily="18" charset="0"/>
              </a:rPr>
              <a:t></a:t>
            </a:r>
            <a:r>
              <a:rPr sz="2200" b="1" spc="-95" dirty="0">
                <a:latin typeface="Times New Roman"/>
                <a:cs typeface="Times New Roman"/>
              </a:rPr>
              <a:t> </a:t>
            </a:r>
            <a:r>
              <a:rPr lang="fr-FR" sz="2600" b="1" dirty="0" err="1">
                <a:latin typeface="Times New Roman" panose="02020603050405020304" pitchFamily="18" charset="0"/>
                <a:cs typeface="Times New Roman" panose="02020603050405020304" pitchFamily="18" charset="0"/>
              </a:rPr>
              <a:t>What</a:t>
            </a:r>
            <a:r>
              <a:rPr lang="fr-FR" sz="2600" b="1" dirty="0">
                <a:latin typeface="Times New Roman" panose="02020603050405020304" pitchFamily="18" charset="0"/>
                <a:cs typeface="Times New Roman" panose="02020603050405020304" pitchFamily="18" charset="0"/>
              </a:rPr>
              <a:t> </a:t>
            </a:r>
            <a:r>
              <a:rPr lang="fr-FR" sz="2600" b="1" dirty="0" err="1">
                <a:latin typeface="Times New Roman" panose="02020603050405020304" pitchFamily="18" charset="0"/>
                <a:cs typeface="Times New Roman" panose="02020603050405020304" pitchFamily="18" charset="0"/>
              </a:rPr>
              <a:t>is</a:t>
            </a:r>
            <a:r>
              <a:rPr lang="fr-FR" sz="2600" b="1" dirty="0">
                <a:latin typeface="Times New Roman" panose="02020603050405020304" pitchFamily="18" charset="0"/>
                <a:cs typeface="Times New Roman" panose="02020603050405020304" pitchFamily="18" charset="0"/>
              </a:rPr>
              <a:t> Data Mining ? </a:t>
            </a:r>
          </a:p>
          <a:p>
            <a:pPr>
              <a:lnSpc>
                <a:spcPct val="100000"/>
              </a:lnSpc>
              <a:spcBef>
                <a:spcPts val="635"/>
              </a:spcBef>
            </a:pPr>
            <a:endParaRPr sz="2200" b="1" dirty="0">
              <a:latin typeface="Times New Roman"/>
              <a:cs typeface="Times New Roman"/>
            </a:endParaRPr>
          </a:p>
          <a:p>
            <a:pPr marL="12700">
              <a:spcBef>
                <a:spcPts val="5"/>
              </a:spcBef>
            </a:pPr>
            <a:r>
              <a:rPr sz="2200" b="1" dirty="0">
                <a:latin typeface="Marlett"/>
                <a:cs typeface="Times New Roman" panose="02020603050405020304" pitchFamily="18" charset="0"/>
              </a:rPr>
              <a:t></a:t>
            </a:r>
            <a:r>
              <a:rPr sz="2200" b="1" spc="-95" dirty="0">
                <a:latin typeface="Times New Roman"/>
                <a:cs typeface="Times New Roman"/>
              </a:rPr>
              <a:t> </a:t>
            </a:r>
            <a:r>
              <a:rPr lang="fr-FR" sz="2600" b="1" dirty="0" err="1">
                <a:latin typeface="Times New Roman" panose="02020603050405020304" pitchFamily="18" charset="0"/>
                <a:cs typeface="Times New Roman" panose="02020603050405020304" pitchFamily="18" charset="0"/>
              </a:rPr>
              <a:t>What</a:t>
            </a:r>
            <a:r>
              <a:rPr lang="fr-FR" sz="2600" b="1" dirty="0">
                <a:latin typeface="Times New Roman" panose="02020603050405020304" pitchFamily="18" charset="0"/>
                <a:cs typeface="Times New Roman" panose="02020603050405020304" pitchFamily="18" charset="0"/>
              </a:rPr>
              <a:t> </a:t>
            </a:r>
            <a:r>
              <a:rPr lang="fr-FR" sz="2600" b="1" dirty="0" err="1">
                <a:latin typeface="Times New Roman" panose="02020603050405020304" pitchFamily="18" charset="0"/>
                <a:cs typeface="Times New Roman" panose="02020603050405020304" pitchFamily="18" charset="0"/>
              </a:rPr>
              <a:t>is</a:t>
            </a:r>
            <a:r>
              <a:rPr lang="fr-FR" sz="2600" b="1" dirty="0">
                <a:latin typeface="Times New Roman" panose="02020603050405020304" pitchFamily="18" charset="0"/>
                <a:cs typeface="Times New Roman" panose="02020603050405020304" pitchFamily="18" charset="0"/>
              </a:rPr>
              <a:t> Machine Learning ? </a:t>
            </a:r>
          </a:p>
          <a:p>
            <a:pPr>
              <a:lnSpc>
                <a:spcPct val="100000"/>
              </a:lnSpc>
              <a:spcBef>
                <a:spcPts val="640"/>
              </a:spcBef>
            </a:pPr>
            <a:endParaRPr sz="2200" b="1" dirty="0">
              <a:latin typeface="Times New Roman"/>
              <a:cs typeface="Times New Roman"/>
            </a:endParaRPr>
          </a:p>
          <a:p>
            <a:pPr marL="12700"/>
            <a:r>
              <a:rPr sz="2200" b="1" dirty="0">
                <a:latin typeface="Marlett"/>
                <a:cs typeface="Times New Roman" panose="02020603050405020304" pitchFamily="18" charset="0"/>
              </a:rPr>
              <a:t></a:t>
            </a:r>
            <a:r>
              <a:rPr sz="2200" b="1" spc="-80" dirty="0">
                <a:latin typeface="Times New Roman"/>
                <a:cs typeface="Times New Roman"/>
              </a:rPr>
              <a:t> </a:t>
            </a:r>
            <a:r>
              <a:rPr lang="fr-FR" sz="2600" b="1" dirty="0">
                <a:latin typeface="Times New Roman" panose="02020603050405020304" pitchFamily="18" charset="0"/>
                <a:cs typeface="Times New Roman" panose="02020603050405020304" pitchFamily="18" charset="0"/>
              </a:rPr>
              <a:t>KDD Process</a:t>
            </a:r>
          </a:p>
          <a:p>
            <a:pPr>
              <a:lnSpc>
                <a:spcPct val="100000"/>
              </a:lnSpc>
              <a:spcBef>
                <a:spcPts val="635"/>
              </a:spcBef>
            </a:pPr>
            <a:endParaRPr sz="2200" b="1" dirty="0">
              <a:latin typeface="Times New Roman"/>
              <a:cs typeface="Times New Roman"/>
            </a:endParaRPr>
          </a:p>
          <a:p>
            <a:pPr marL="12700">
              <a:lnSpc>
                <a:spcPct val="100000"/>
              </a:lnSpc>
            </a:pPr>
            <a:r>
              <a:rPr sz="2200" b="1" dirty="0">
                <a:latin typeface="Marlett"/>
                <a:cs typeface="Times New Roman" panose="02020603050405020304" pitchFamily="18" charset="0"/>
              </a:rPr>
              <a:t></a:t>
            </a:r>
            <a:r>
              <a:rPr sz="2200" b="1" spc="-110" dirty="0">
                <a:latin typeface="Times New Roman"/>
                <a:cs typeface="Times New Roman"/>
              </a:rPr>
              <a:t> </a:t>
            </a:r>
            <a:r>
              <a:rPr lang="fr-FR" sz="2600" b="1" dirty="0">
                <a:latin typeface="Times New Roman" panose="02020603050405020304" pitchFamily="18" charset="0"/>
                <a:cs typeface="Times New Roman" panose="02020603050405020304" pitchFamily="18" charset="0"/>
              </a:rPr>
              <a:t>Database</a:t>
            </a:r>
          </a:p>
          <a:p>
            <a:pPr marL="12700"/>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r>
              <a:rPr lang="fr-FR" sz="2600" b="1" dirty="0">
                <a:latin typeface="Times New Roman" panose="02020603050405020304" pitchFamily="18" charset="0"/>
                <a:cs typeface="Times New Roman" panose="02020603050405020304" pitchFamily="18" charset="0"/>
              </a:rPr>
              <a:t>Basic </a:t>
            </a:r>
            <a:r>
              <a:rPr lang="fr-FR" sz="2600" b="1" dirty="0" err="1">
                <a:latin typeface="Times New Roman" panose="02020603050405020304" pitchFamily="18" charset="0"/>
                <a:cs typeface="Times New Roman" panose="02020603050405020304" pitchFamily="18" charset="0"/>
              </a:rPr>
              <a:t>Statistical</a:t>
            </a:r>
            <a:r>
              <a:rPr lang="fr-FR" sz="2600" b="1" dirty="0">
                <a:latin typeface="Times New Roman" panose="02020603050405020304" pitchFamily="18" charset="0"/>
                <a:cs typeface="Times New Roman" panose="02020603050405020304" pitchFamily="18" charset="0"/>
              </a:rPr>
              <a:t> Description of Data</a:t>
            </a:r>
          </a:p>
          <a:p>
            <a:pPr marL="469900" indent="-457200">
              <a:buFont typeface="Marlett" pitchFamily="2" charset="2"/>
              <a:buChar char="i"/>
            </a:pPr>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r>
              <a:rPr lang="fr-FR" sz="2600" b="1" dirty="0">
                <a:latin typeface="Times New Roman" panose="02020603050405020304" pitchFamily="18" charset="0"/>
                <a:cs typeface="Times New Roman" panose="02020603050405020304" pitchFamily="18" charset="0"/>
              </a:rPr>
              <a:t>Data Mining </a:t>
            </a:r>
            <a:r>
              <a:rPr lang="fr-FR" sz="2600" b="1" dirty="0" err="1">
                <a:latin typeface="Times New Roman" panose="02020603050405020304" pitchFamily="18" charset="0"/>
                <a:cs typeface="Times New Roman" panose="02020603050405020304" pitchFamily="18" charset="0"/>
              </a:rPr>
              <a:t>Resources</a:t>
            </a:r>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endParaRPr lang="fr-FR" sz="2600" b="1" dirty="0">
              <a:latin typeface="Times New Roman" panose="02020603050405020304" pitchFamily="18" charset="0"/>
              <a:cs typeface="Times New Roman" panose="02020603050405020304" pitchFamily="18" charset="0"/>
            </a:endParaRPr>
          </a:p>
          <a:p>
            <a:pPr marL="12700"/>
            <a:endParaRPr lang="fr-FR" sz="2600" b="1" dirty="0">
              <a:latin typeface="Times New Roman" panose="02020603050405020304" pitchFamily="18" charset="0"/>
              <a:cs typeface="Times New Roman" panose="02020603050405020304" pitchFamily="18" charset="0"/>
            </a:endParaRPr>
          </a:p>
          <a:p>
            <a:pPr marL="12700">
              <a:lnSpc>
                <a:spcPct val="100000"/>
              </a:lnSpc>
            </a:pPr>
            <a:endParaRPr sz="2600" dirty="0">
              <a:latin typeface="Times New Roman" panose="02020603050405020304" pitchFamily="18" charset="0"/>
              <a:cs typeface="Times New Roman" panose="02020603050405020304" pitchFamily="18" charset="0"/>
            </a:endParaRPr>
          </a:p>
          <a:p>
            <a:pPr>
              <a:lnSpc>
                <a:spcPct val="100000"/>
              </a:lnSpc>
              <a:spcBef>
                <a:spcPts val="640"/>
              </a:spcBef>
            </a:pPr>
            <a:endParaRPr sz="2200" dirty="0">
              <a:latin typeface="Times New Roman"/>
              <a:cs typeface="Times New Roman"/>
            </a:endParaRPr>
          </a:p>
          <a:p>
            <a:pPr marL="12700">
              <a:lnSpc>
                <a:spcPct val="100000"/>
              </a:lnSpc>
            </a:pPr>
            <a:endParaRPr sz="2200" dirty="0">
              <a:latin typeface="Times New Roman"/>
              <a:cs typeface="Times New Roman"/>
            </a:endParaRPr>
          </a:p>
        </p:txBody>
      </p:sp>
      <p:grpSp>
        <p:nvGrpSpPr>
          <p:cNvPr id="9" name="object 4">
            <a:extLst>
              <a:ext uri="{FF2B5EF4-FFF2-40B4-BE49-F238E27FC236}">
                <a16:creationId xmlns:a16="http://schemas.microsoft.com/office/drawing/2014/main" id="{03EE66B3-BEE0-B62E-BA6C-B76144717152}"/>
              </a:ext>
            </a:extLst>
          </p:cNvPr>
          <p:cNvGrpSpPr/>
          <p:nvPr/>
        </p:nvGrpSpPr>
        <p:grpSpPr>
          <a:xfrm>
            <a:off x="9032386" y="3821564"/>
            <a:ext cx="475615" cy="470534"/>
            <a:chOff x="5558853" y="2318829"/>
            <a:chExt cx="475615" cy="470534"/>
          </a:xfrm>
        </p:grpSpPr>
        <p:sp>
          <p:nvSpPr>
            <p:cNvPr id="10" name="object 5">
              <a:extLst>
                <a:ext uri="{FF2B5EF4-FFF2-40B4-BE49-F238E27FC236}">
                  <a16:creationId xmlns:a16="http://schemas.microsoft.com/office/drawing/2014/main" id="{A4E20028-6A4C-9E4C-E21E-288583ECA258}"/>
                </a:ext>
              </a:extLst>
            </p:cNvPr>
            <p:cNvSpPr/>
            <p:nvPr/>
          </p:nvSpPr>
          <p:spPr>
            <a:xfrm>
              <a:off x="5563615" y="2323592"/>
              <a:ext cx="399415" cy="461009"/>
            </a:xfrm>
            <a:custGeom>
              <a:avLst/>
              <a:gdLst/>
              <a:ahLst/>
              <a:cxnLst/>
              <a:rect l="l" t="t" r="r" b="b"/>
              <a:pathLst>
                <a:path w="399414" h="461010">
                  <a:moveTo>
                    <a:pt x="30225" y="0"/>
                  </a:moveTo>
                  <a:lnTo>
                    <a:pt x="0" y="266065"/>
                  </a:lnTo>
                  <a:lnTo>
                    <a:pt x="183642" y="460883"/>
                  </a:lnTo>
                  <a:lnTo>
                    <a:pt x="145287" y="345567"/>
                  </a:lnTo>
                  <a:lnTo>
                    <a:pt x="399288" y="260985"/>
                  </a:lnTo>
                  <a:lnTo>
                    <a:pt x="322580" y="30607"/>
                  </a:lnTo>
                  <a:lnTo>
                    <a:pt x="68580" y="115188"/>
                  </a:lnTo>
                  <a:lnTo>
                    <a:pt x="30225" y="0"/>
                  </a:lnTo>
                  <a:close/>
                </a:path>
              </a:pathLst>
            </a:custGeom>
            <a:solidFill>
              <a:srgbClr val="FFCC99"/>
            </a:solidFill>
          </p:spPr>
          <p:txBody>
            <a:bodyPr wrap="square" lIns="0" tIns="0" rIns="0" bIns="0" rtlCol="0"/>
            <a:lstStyle/>
            <a:p>
              <a:endParaRPr/>
            </a:p>
          </p:txBody>
        </p:sp>
        <p:pic>
          <p:nvPicPr>
            <p:cNvPr id="11" name="object 6">
              <a:extLst>
                <a:ext uri="{FF2B5EF4-FFF2-40B4-BE49-F238E27FC236}">
                  <a16:creationId xmlns:a16="http://schemas.microsoft.com/office/drawing/2014/main" id="{AC8F03F1-F624-C089-0853-C241F9558716}"/>
                </a:ext>
              </a:extLst>
            </p:cNvPr>
            <p:cNvPicPr/>
            <p:nvPr/>
          </p:nvPicPr>
          <p:blipFill>
            <a:blip r:embed="rId2" cstate="print"/>
            <a:stretch>
              <a:fillRect/>
            </a:stretch>
          </p:blipFill>
          <p:spPr>
            <a:xfrm>
              <a:off x="5899530" y="2331974"/>
              <a:ext cx="130175" cy="248158"/>
            </a:xfrm>
            <a:prstGeom prst="rect">
              <a:avLst/>
            </a:prstGeom>
          </p:spPr>
        </p:pic>
        <p:sp>
          <p:nvSpPr>
            <p:cNvPr id="12" name="object 7">
              <a:extLst>
                <a:ext uri="{FF2B5EF4-FFF2-40B4-BE49-F238E27FC236}">
                  <a16:creationId xmlns:a16="http://schemas.microsoft.com/office/drawing/2014/main" id="{52979B72-DE46-3F75-5350-CD7819E70611}"/>
                </a:ext>
              </a:extLst>
            </p:cNvPr>
            <p:cNvSpPr/>
            <p:nvPr/>
          </p:nvSpPr>
          <p:spPr>
            <a:xfrm>
              <a:off x="5563615" y="2323592"/>
              <a:ext cx="399415" cy="461009"/>
            </a:xfrm>
            <a:custGeom>
              <a:avLst/>
              <a:gdLst/>
              <a:ahLst/>
              <a:cxnLst/>
              <a:rect l="l" t="t" r="r" b="b"/>
              <a:pathLst>
                <a:path w="399414" h="461010">
                  <a:moveTo>
                    <a:pt x="183642" y="460883"/>
                  </a:moveTo>
                  <a:lnTo>
                    <a:pt x="145287" y="345567"/>
                  </a:lnTo>
                  <a:lnTo>
                    <a:pt x="399288" y="260985"/>
                  </a:lnTo>
                  <a:lnTo>
                    <a:pt x="322580" y="30607"/>
                  </a:lnTo>
                  <a:lnTo>
                    <a:pt x="68580" y="115188"/>
                  </a:lnTo>
                  <a:lnTo>
                    <a:pt x="30225" y="0"/>
                  </a:lnTo>
                  <a:lnTo>
                    <a:pt x="0" y="266065"/>
                  </a:lnTo>
                  <a:lnTo>
                    <a:pt x="183642" y="460883"/>
                  </a:lnTo>
                  <a:close/>
                </a:path>
              </a:pathLst>
            </a:custGeom>
            <a:ln w="9525">
              <a:solidFill>
                <a:srgbClr val="000000"/>
              </a:solidFill>
            </a:ln>
          </p:spPr>
          <p:txBody>
            <a:bodyPr wrap="square" lIns="0" tIns="0" rIns="0" bIns="0" rtlCol="0"/>
            <a:lstStyle/>
            <a:p>
              <a:endParaRPr/>
            </a:p>
          </p:txBody>
        </p:sp>
        <p:pic>
          <p:nvPicPr>
            <p:cNvPr id="13" name="object 8">
              <a:extLst>
                <a:ext uri="{FF2B5EF4-FFF2-40B4-BE49-F238E27FC236}">
                  <a16:creationId xmlns:a16="http://schemas.microsoft.com/office/drawing/2014/main" id="{ECE957B6-D7B9-2B17-3631-25B6A3C1A7F4}"/>
                </a:ext>
              </a:extLst>
            </p:cNvPr>
            <p:cNvPicPr/>
            <p:nvPr/>
          </p:nvPicPr>
          <p:blipFill>
            <a:blip r:embed="rId3" cstate="print"/>
            <a:stretch>
              <a:fillRect/>
            </a:stretch>
          </p:blipFill>
          <p:spPr>
            <a:xfrm>
              <a:off x="5894768" y="2327211"/>
              <a:ext cx="139700" cy="257683"/>
            </a:xfrm>
            <a:prstGeom prst="rect">
              <a:avLst/>
            </a:prstGeom>
          </p:spPr>
        </p:pic>
      </p:grpSp>
    </p:spTree>
    <p:extLst>
      <p:ext uri="{BB962C8B-B14F-4D97-AF65-F5344CB8AC3E}">
        <p14:creationId xmlns:p14="http://schemas.microsoft.com/office/powerpoint/2010/main" val="36529012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8DE78B1B-2E13-1AF4-88FF-E6940AC7F1D6}"/>
              </a:ext>
            </a:extLst>
          </p:cNvPr>
          <p:cNvSpPr txBox="1"/>
          <p:nvPr/>
        </p:nvSpPr>
        <p:spPr>
          <a:xfrm>
            <a:off x="261257" y="661896"/>
            <a:ext cx="11669486" cy="5534207"/>
          </a:xfrm>
          <a:prstGeom prst="rect">
            <a:avLst/>
          </a:prstGeom>
        </p:spPr>
        <p:txBody>
          <a:bodyPr vert="horz" wrap="square" lIns="0" tIns="12065" rIns="0" bIns="0" rtlCol="0">
            <a:spAutoFit/>
          </a:bodyPr>
          <a:lstStyle/>
          <a:p>
            <a:pPr marL="353695" indent="-340995" algn="just">
              <a:lnSpc>
                <a:spcPct val="100000"/>
              </a:lnSpc>
              <a:spcBef>
                <a:spcPts val="95"/>
              </a:spcBef>
              <a:buClr>
                <a:srgbClr val="C00000"/>
              </a:buClr>
              <a:buSzPct val="150000"/>
              <a:buFont typeface="Arial MT"/>
              <a:buChar char="•"/>
              <a:tabLst>
                <a:tab pos="353695" algn="l"/>
              </a:tabLst>
            </a:pPr>
            <a:r>
              <a:rPr sz="2200" dirty="0">
                <a:solidFill>
                  <a:srgbClr val="FF0000"/>
                </a:solidFill>
                <a:ea typeface="Verdana" panose="020B0604030504040204" pitchFamily="34" charset="0"/>
                <a:cs typeface="Verdana"/>
              </a:rPr>
              <a:t>Measures</a:t>
            </a:r>
            <a:r>
              <a:rPr sz="2200" spc="-65" dirty="0">
                <a:solidFill>
                  <a:srgbClr val="FF0000"/>
                </a:solidFill>
                <a:ea typeface="Verdana" panose="020B0604030504040204" pitchFamily="34" charset="0"/>
                <a:cs typeface="Verdana"/>
              </a:rPr>
              <a:t> </a:t>
            </a:r>
            <a:r>
              <a:rPr sz="2200" dirty="0">
                <a:solidFill>
                  <a:srgbClr val="FF0000"/>
                </a:solidFill>
                <a:ea typeface="Verdana" panose="020B0604030504040204" pitchFamily="34" charset="0"/>
                <a:cs typeface="Verdana"/>
              </a:rPr>
              <a:t>of</a:t>
            </a:r>
            <a:r>
              <a:rPr sz="2200" spc="-70" dirty="0">
                <a:solidFill>
                  <a:srgbClr val="FF0000"/>
                </a:solidFill>
                <a:ea typeface="Verdana" panose="020B0604030504040204" pitchFamily="34" charset="0"/>
                <a:cs typeface="Verdana"/>
              </a:rPr>
              <a:t> </a:t>
            </a:r>
            <a:r>
              <a:rPr sz="2200" dirty="0">
                <a:solidFill>
                  <a:srgbClr val="FF0000"/>
                </a:solidFill>
                <a:ea typeface="Verdana" panose="020B0604030504040204" pitchFamily="34" charset="0"/>
                <a:cs typeface="Verdana"/>
              </a:rPr>
              <a:t>central</a:t>
            </a:r>
            <a:r>
              <a:rPr sz="2200" spc="-70" dirty="0">
                <a:solidFill>
                  <a:srgbClr val="FF0000"/>
                </a:solidFill>
                <a:ea typeface="Verdana" panose="020B0604030504040204" pitchFamily="34" charset="0"/>
                <a:cs typeface="Verdana"/>
              </a:rPr>
              <a:t> </a:t>
            </a:r>
            <a:r>
              <a:rPr sz="2200" dirty="0">
                <a:solidFill>
                  <a:srgbClr val="FF0000"/>
                </a:solidFill>
                <a:ea typeface="Verdana" panose="020B0604030504040204" pitchFamily="34" charset="0"/>
                <a:cs typeface="Verdana"/>
              </a:rPr>
              <a:t>tendency</a:t>
            </a:r>
            <a:r>
              <a:rPr sz="2200" spc="-70" dirty="0">
                <a:ea typeface="Verdana" panose="020B0604030504040204" pitchFamily="34" charset="0"/>
                <a:cs typeface="Verdana"/>
              </a:rPr>
              <a:t> </a:t>
            </a:r>
            <a:r>
              <a:rPr lang="fr-FR" sz="2200" spc="-70" dirty="0" err="1">
                <a:ea typeface="Verdana" panose="020B0604030504040204" pitchFamily="34" charset="0"/>
                <a:cs typeface="Verdana"/>
              </a:rPr>
              <a:t>describe</a:t>
            </a:r>
            <a:r>
              <a:rPr lang="fr-FR" sz="2200" spc="-70" dirty="0">
                <a:ea typeface="Verdana" panose="020B0604030504040204" pitchFamily="34" charset="0"/>
                <a:cs typeface="Verdana"/>
              </a:rPr>
              <a:t> the location of the middle or center (</a:t>
            </a:r>
            <a:r>
              <a:rPr lang="fr-FR" sz="2200" spc="-70" dirty="0" err="1">
                <a:ea typeface="Verdana" panose="020B0604030504040204" pitchFamily="34" charset="0"/>
                <a:cs typeface="Verdana"/>
              </a:rPr>
              <a:t>average</a:t>
            </a:r>
            <a:r>
              <a:rPr lang="fr-FR" sz="2200" spc="-70" dirty="0">
                <a:ea typeface="Verdana" panose="020B0604030504040204" pitchFamily="34" charset="0"/>
                <a:cs typeface="Verdana"/>
              </a:rPr>
              <a:t>) </a:t>
            </a:r>
            <a:endParaRPr sz="2200" dirty="0">
              <a:ea typeface="Verdana" panose="020B0604030504040204" pitchFamily="34" charset="0"/>
              <a:cs typeface="Verdana"/>
            </a:endParaRPr>
          </a:p>
          <a:p>
            <a:pPr marL="353695" algn="just">
              <a:lnSpc>
                <a:spcPct val="100000"/>
              </a:lnSpc>
            </a:pPr>
            <a:r>
              <a:rPr sz="2200" dirty="0">
                <a:ea typeface="Verdana" panose="020B0604030504040204" pitchFamily="34" charset="0"/>
                <a:cs typeface="Verdana"/>
              </a:rPr>
              <a:t>of</a:t>
            </a:r>
            <a:r>
              <a:rPr sz="2200" spc="-55" dirty="0">
                <a:ea typeface="Verdana" panose="020B0604030504040204" pitchFamily="34" charset="0"/>
                <a:cs typeface="Verdana"/>
              </a:rPr>
              <a:t> </a:t>
            </a:r>
            <a:r>
              <a:rPr sz="2200" dirty="0">
                <a:ea typeface="Verdana" panose="020B0604030504040204" pitchFamily="34" charset="0"/>
                <a:cs typeface="Verdana"/>
              </a:rPr>
              <a:t>a</a:t>
            </a:r>
            <a:r>
              <a:rPr sz="2200" spc="-40" dirty="0">
                <a:ea typeface="Verdana" panose="020B0604030504040204" pitchFamily="34" charset="0"/>
                <a:cs typeface="Verdana"/>
              </a:rPr>
              <a:t> </a:t>
            </a:r>
            <a:r>
              <a:rPr sz="2200" dirty="0">
                <a:ea typeface="Verdana" panose="020B0604030504040204" pitchFamily="34" charset="0"/>
                <a:cs typeface="Verdana"/>
              </a:rPr>
              <a:t>data</a:t>
            </a:r>
            <a:r>
              <a:rPr sz="2200" spc="-35" dirty="0">
                <a:ea typeface="Verdana" panose="020B0604030504040204" pitchFamily="34" charset="0"/>
                <a:cs typeface="Verdana"/>
              </a:rPr>
              <a:t> </a:t>
            </a:r>
            <a:r>
              <a:rPr sz="2200" spc="-10" dirty="0">
                <a:ea typeface="Verdana" panose="020B0604030504040204" pitchFamily="34" charset="0"/>
                <a:cs typeface="Verdana"/>
              </a:rPr>
              <a:t>distribution.</a:t>
            </a:r>
            <a:endParaRPr sz="2200" dirty="0">
              <a:ea typeface="Verdana" panose="020B0604030504040204" pitchFamily="34" charset="0"/>
              <a:cs typeface="Verdana"/>
            </a:endParaRPr>
          </a:p>
          <a:p>
            <a:pPr marL="639445" lvl="1" indent="-283845" algn="just">
              <a:lnSpc>
                <a:spcPct val="100000"/>
              </a:lnSpc>
              <a:spcBef>
                <a:spcPts val="480"/>
              </a:spcBef>
              <a:buClr>
                <a:srgbClr val="FF9900"/>
              </a:buClr>
              <a:buSzPct val="70000"/>
              <a:buFont typeface="Wingdings"/>
              <a:buChar char=""/>
              <a:tabLst>
                <a:tab pos="639445" algn="l"/>
              </a:tabLst>
            </a:pPr>
            <a:r>
              <a:rPr lang="fr-FR" sz="2200" dirty="0">
                <a:ea typeface="Verdana" panose="020B0604030504040204" pitchFamily="34" charset="0"/>
                <a:cs typeface="Verdana"/>
              </a:rPr>
              <a:t>G</a:t>
            </a:r>
            <a:r>
              <a:rPr sz="2200" dirty="0" err="1">
                <a:ea typeface="Verdana" panose="020B0604030504040204" pitchFamily="34" charset="0"/>
                <a:cs typeface="Verdana"/>
              </a:rPr>
              <a:t>iven</a:t>
            </a:r>
            <a:r>
              <a:rPr lang="fr-FR" sz="2200" spc="-15" dirty="0">
                <a:ea typeface="Verdana" panose="020B0604030504040204" pitchFamily="34" charset="0"/>
                <a:cs typeface="Verdana"/>
              </a:rPr>
              <a:t> a </a:t>
            </a:r>
            <a:r>
              <a:rPr lang="fr-FR" sz="2200" spc="-15" dirty="0" err="1">
                <a:ea typeface="Verdana" panose="020B0604030504040204" pitchFamily="34" charset="0"/>
                <a:cs typeface="Verdana"/>
              </a:rPr>
              <a:t>Random</a:t>
            </a:r>
            <a:r>
              <a:rPr lang="fr-FR" sz="2200" spc="-15" dirty="0">
                <a:ea typeface="Verdana" panose="020B0604030504040204" pitchFamily="34" charset="0"/>
                <a:cs typeface="Verdana"/>
              </a:rPr>
              <a:t> Variable, </a:t>
            </a:r>
            <a:r>
              <a:rPr lang="fr-FR" sz="2200" spc="-15" dirty="0" err="1">
                <a:ea typeface="Verdana" panose="020B0604030504040204" pitchFamily="34" charset="0"/>
                <a:cs typeface="Verdana"/>
              </a:rPr>
              <a:t>they</a:t>
            </a:r>
            <a:r>
              <a:rPr lang="fr-FR" sz="2200" spc="-15" dirty="0">
                <a:ea typeface="Verdana" panose="020B0604030504040204" pitchFamily="34" charset="0"/>
                <a:cs typeface="Verdana"/>
              </a:rPr>
              <a:t> </a:t>
            </a:r>
            <a:r>
              <a:rPr lang="fr-FR" sz="2200" spc="-15" dirty="0" err="1">
                <a:ea typeface="Verdana" panose="020B0604030504040204" pitchFamily="34" charset="0"/>
                <a:cs typeface="Verdana"/>
              </a:rPr>
              <a:t>indicate</a:t>
            </a:r>
            <a:r>
              <a:rPr lang="fr-FR" sz="2200" spc="-15" dirty="0">
                <a:ea typeface="Verdana" panose="020B0604030504040204" pitchFamily="34" charset="0"/>
                <a:cs typeface="Verdana"/>
              </a:rPr>
              <a:t> </a:t>
            </a:r>
            <a:r>
              <a:rPr sz="2200" spc="-35" dirty="0">
                <a:ea typeface="Verdana" panose="020B0604030504040204" pitchFamily="34" charset="0"/>
                <a:cs typeface="Verdana"/>
              </a:rPr>
              <a:t> </a:t>
            </a:r>
            <a:r>
              <a:rPr sz="2200" dirty="0">
                <a:ea typeface="Verdana" panose="020B0604030504040204" pitchFamily="34" charset="0"/>
                <a:cs typeface="Verdana"/>
              </a:rPr>
              <a:t>where</a:t>
            </a:r>
            <a:r>
              <a:rPr sz="2200" spc="-55" dirty="0">
                <a:ea typeface="Verdana" panose="020B0604030504040204" pitchFamily="34" charset="0"/>
                <a:cs typeface="Verdana"/>
              </a:rPr>
              <a:t> </a:t>
            </a:r>
            <a:r>
              <a:rPr sz="2200" b="1" dirty="0">
                <a:ea typeface="Verdana" panose="020B0604030504040204" pitchFamily="34" charset="0"/>
                <a:cs typeface="Verdana"/>
              </a:rPr>
              <a:t>most</a:t>
            </a:r>
            <a:r>
              <a:rPr sz="2200" b="1" spc="-20" dirty="0">
                <a:ea typeface="Verdana" panose="020B0604030504040204" pitchFamily="34" charset="0"/>
                <a:cs typeface="Verdana"/>
              </a:rPr>
              <a:t> </a:t>
            </a:r>
            <a:r>
              <a:rPr sz="2200" b="1" dirty="0">
                <a:ea typeface="Verdana" panose="020B0604030504040204" pitchFamily="34" charset="0"/>
                <a:cs typeface="Verdana"/>
              </a:rPr>
              <a:t>of</a:t>
            </a:r>
            <a:r>
              <a:rPr sz="2200" b="1" spc="-30" dirty="0">
                <a:ea typeface="Verdana" panose="020B0604030504040204" pitchFamily="34" charset="0"/>
                <a:cs typeface="Verdana"/>
              </a:rPr>
              <a:t> </a:t>
            </a:r>
            <a:r>
              <a:rPr sz="2200" b="1" dirty="0">
                <a:ea typeface="Verdana" panose="020B0604030504040204" pitchFamily="34" charset="0"/>
                <a:cs typeface="Verdana"/>
              </a:rPr>
              <a:t>its</a:t>
            </a:r>
            <a:r>
              <a:rPr sz="2200" b="1" spc="-20" dirty="0">
                <a:ea typeface="Verdana" panose="020B0604030504040204" pitchFamily="34" charset="0"/>
                <a:cs typeface="Verdana"/>
              </a:rPr>
              <a:t> </a:t>
            </a:r>
            <a:r>
              <a:rPr sz="2200" b="1" dirty="0">
                <a:ea typeface="Verdana" panose="020B0604030504040204" pitchFamily="34" charset="0"/>
                <a:cs typeface="Verdana"/>
              </a:rPr>
              <a:t>values</a:t>
            </a:r>
            <a:r>
              <a:rPr sz="2200" b="1" spc="-20" dirty="0">
                <a:ea typeface="Verdana" panose="020B0604030504040204" pitchFamily="34" charset="0"/>
                <a:cs typeface="Verdana"/>
              </a:rPr>
              <a:t> </a:t>
            </a:r>
            <a:r>
              <a:rPr sz="2200" b="1" spc="-10" dirty="0">
                <a:ea typeface="Verdana" panose="020B0604030504040204" pitchFamily="34" charset="0"/>
                <a:cs typeface="Verdana"/>
              </a:rPr>
              <a:t>fall</a:t>
            </a:r>
            <a:r>
              <a:rPr sz="2200" spc="-10" dirty="0">
                <a:ea typeface="Verdana" panose="020B0604030504040204" pitchFamily="34" charset="0"/>
                <a:cs typeface="Verdana"/>
              </a:rPr>
              <a:t>?</a:t>
            </a:r>
            <a:endParaRPr sz="2200" dirty="0">
              <a:ea typeface="Verdana" panose="020B0604030504040204" pitchFamily="34" charset="0"/>
              <a:cs typeface="Verdana"/>
            </a:endParaRPr>
          </a:p>
          <a:p>
            <a:pPr marL="640080" lvl="1" indent="-284480" algn="just">
              <a:lnSpc>
                <a:spcPct val="100000"/>
              </a:lnSpc>
              <a:spcBef>
                <a:spcPts val="439"/>
              </a:spcBef>
              <a:buClr>
                <a:srgbClr val="FF9900"/>
              </a:buClr>
              <a:buSzPct val="69444"/>
              <a:buFont typeface="Wingdings"/>
              <a:buChar char=""/>
              <a:tabLst>
                <a:tab pos="640080" algn="l"/>
              </a:tabLst>
            </a:pPr>
            <a:r>
              <a:rPr lang="fr-FR" sz="2200" dirty="0">
                <a:ea typeface="Verdana" panose="020B0604030504040204" pitchFamily="34" charset="0"/>
                <a:cs typeface="Verdana"/>
              </a:rPr>
              <a:t>The main </a:t>
            </a:r>
            <a:r>
              <a:rPr lang="fr-FR" sz="2200" dirty="0" err="1">
                <a:ea typeface="Verdana" panose="020B0604030504040204" pitchFamily="34" charset="0"/>
                <a:cs typeface="Verdana"/>
              </a:rPr>
              <a:t>measures</a:t>
            </a:r>
            <a:r>
              <a:rPr lang="fr-FR" sz="2200" dirty="0">
                <a:ea typeface="Verdana" panose="020B0604030504040204" pitchFamily="34" charset="0"/>
                <a:cs typeface="Verdana"/>
              </a:rPr>
              <a:t> are: </a:t>
            </a:r>
            <a:r>
              <a:rPr sz="2200" dirty="0">
                <a:ea typeface="Verdana" panose="020B0604030504040204" pitchFamily="34" charset="0"/>
                <a:cs typeface="Verdana"/>
              </a:rPr>
              <a:t>mean,</a:t>
            </a:r>
            <a:r>
              <a:rPr sz="2200" spc="-40" dirty="0">
                <a:ea typeface="Verdana" panose="020B0604030504040204" pitchFamily="34" charset="0"/>
                <a:cs typeface="Verdana"/>
              </a:rPr>
              <a:t> </a:t>
            </a:r>
            <a:r>
              <a:rPr sz="2200" dirty="0">
                <a:ea typeface="Verdana" panose="020B0604030504040204" pitchFamily="34" charset="0"/>
                <a:cs typeface="Verdana"/>
              </a:rPr>
              <a:t>median,</a:t>
            </a:r>
            <a:r>
              <a:rPr sz="2200" spc="-35" dirty="0">
                <a:ea typeface="Verdana" panose="020B0604030504040204" pitchFamily="34" charset="0"/>
                <a:cs typeface="Verdana"/>
              </a:rPr>
              <a:t> </a:t>
            </a:r>
            <a:r>
              <a:rPr sz="2200" spc="-20" dirty="0">
                <a:ea typeface="Verdana" panose="020B0604030504040204" pitchFamily="34" charset="0"/>
                <a:cs typeface="Verdana"/>
              </a:rPr>
              <a:t>mode</a:t>
            </a:r>
            <a:endParaRPr sz="2200" dirty="0">
              <a:ea typeface="Verdana" panose="020B0604030504040204" pitchFamily="34" charset="0"/>
              <a:cs typeface="Verdana"/>
            </a:endParaRPr>
          </a:p>
          <a:p>
            <a:pPr lvl="1">
              <a:lnSpc>
                <a:spcPct val="100000"/>
              </a:lnSpc>
              <a:spcBef>
                <a:spcPts val="930"/>
              </a:spcBef>
              <a:buFont typeface="Wingdings"/>
              <a:buChar char=""/>
            </a:pPr>
            <a:endParaRPr sz="2200" dirty="0">
              <a:ea typeface="Verdana" panose="020B0604030504040204" pitchFamily="34" charset="0"/>
              <a:cs typeface="Verdana"/>
            </a:endParaRPr>
          </a:p>
          <a:p>
            <a:pPr marL="353695" indent="-340995">
              <a:lnSpc>
                <a:spcPct val="100000"/>
              </a:lnSpc>
              <a:buClr>
                <a:srgbClr val="C00000"/>
              </a:buClr>
              <a:buSzPct val="150000"/>
              <a:buFont typeface="Arial MT"/>
              <a:buChar char="•"/>
              <a:tabLst>
                <a:tab pos="353695" algn="l"/>
              </a:tabLst>
            </a:pPr>
            <a:r>
              <a:rPr sz="2200" dirty="0">
                <a:solidFill>
                  <a:srgbClr val="FF0000"/>
                </a:solidFill>
                <a:ea typeface="Verdana" panose="020B0604030504040204" pitchFamily="34" charset="0"/>
                <a:cs typeface="Verdana"/>
              </a:rPr>
              <a:t>Dispersion</a:t>
            </a:r>
            <a:r>
              <a:rPr sz="2200" spc="-40" dirty="0">
                <a:solidFill>
                  <a:srgbClr val="FF0000"/>
                </a:solidFill>
                <a:ea typeface="Verdana" panose="020B0604030504040204" pitchFamily="34" charset="0"/>
                <a:cs typeface="Verdana"/>
              </a:rPr>
              <a:t> </a:t>
            </a:r>
            <a:r>
              <a:rPr sz="2200" dirty="0">
                <a:solidFill>
                  <a:srgbClr val="FF0000"/>
                </a:solidFill>
                <a:ea typeface="Verdana" panose="020B0604030504040204" pitchFamily="34" charset="0"/>
                <a:cs typeface="Verdana"/>
              </a:rPr>
              <a:t>of</a:t>
            </a:r>
            <a:r>
              <a:rPr sz="2200" spc="-40" dirty="0">
                <a:solidFill>
                  <a:srgbClr val="FF0000"/>
                </a:solidFill>
                <a:ea typeface="Verdana" panose="020B0604030504040204" pitchFamily="34" charset="0"/>
                <a:cs typeface="Verdana"/>
              </a:rPr>
              <a:t> </a:t>
            </a:r>
            <a:r>
              <a:rPr sz="2200" dirty="0">
                <a:solidFill>
                  <a:srgbClr val="FF0000"/>
                </a:solidFill>
                <a:ea typeface="Verdana" panose="020B0604030504040204" pitchFamily="34" charset="0"/>
                <a:cs typeface="Verdana"/>
              </a:rPr>
              <a:t>the</a:t>
            </a:r>
            <a:r>
              <a:rPr sz="2200" spc="-55" dirty="0">
                <a:solidFill>
                  <a:srgbClr val="FF0000"/>
                </a:solidFill>
                <a:ea typeface="Verdana" panose="020B0604030504040204" pitchFamily="34" charset="0"/>
                <a:cs typeface="Verdana"/>
              </a:rPr>
              <a:t> </a:t>
            </a:r>
            <a:r>
              <a:rPr sz="2200" dirty="0">
                <a:solidFill>
                  <a:srgbClr val="FF0000"/>
                </a:solidFill>
                <a:ea typeface="Verdana" panose="020B0604030504040204" pitchFamily="34" charset="0"/>
                <a:cs typeface="Verdana"/>
              </a:rPr>
              <a:t>data</a:t>
            </a:r>
            <a:r>
              <a:rPr lang="fr-FR" sz="2200" dirty="0">
                <a:solidFill>
                  <a:srgbClr val="FF0000"/>
                </a:solidFill>
                <a:ea typeface="Verdana" panose="020B0604030504040204" pitchFamily="34" charset="0"/>
                <a:cs typeface="Verdana"/>
              </a:rPr>
              <a:t> </a:t>
            </a:r>
            <a:r>
              <a:rPr lang="fr-FR" sz="2200" dirty="0" err="1">
                <a:ea typeface="Verdana" panose="020B0604030504040204" pitchFamily="34" charset="0"/>
                <a:cs typeface="Verdana"/>
              </a:rPr>
              <a:t>describe</a:t>
            </a:r>
            <a:r>
              <a:rPr lang="fr-FR" sz="2200" dirty="0">
                <a:ea typeface="Verdana" panose="020B0604030504040204" pitchFamily="34" charset="0"/>
                <a:cs typeface="Verdana"/>
              </a:rPr>
              <a:t> how the data are spread out </a:t>
            </a:r>
            <a:r>
              <a:rPr lang="fr-FR" sz="2200" dirty="0" err="1">
                <a:ea typeface="Verdana" panose="020B0604030504040204" pitchFamily="34" charset="0"/>
                <a:cs typeface="Verdana"/>
              </a:rPr>
              <a:t>around</a:t>
            </a:r>
            <a:r>
              <a:rPr lang="fr-FR" sz="2200" dirty="0">
                <a:ea typeface="Verdana" panose="020B0604030504040204" pitchFamily="34" charset="0"/>
                <a:cs typeface="Verdana"/>
              </a:rPr>
              <a:t> the center.</a:t>
            </a:r>
          </a:p>
          <a:p>
            <a:pPr marL="640080" lvl="1" indent="-284480">
              <a:lnSpc>
                <a:spcPct val="100000"/>
              </a:lnSpc>
              <a:spcBef>
                <a:spcPts val="430"/>
              </a:spcBef>
              <a:buClr>
                <a:srgbClr val="FF9900"/>
              </a:buClr>
              <a:buSzPct val="69444"/>
              <a:buFont typeface="Wingdings"/>
              <a:buChar char=""/>
              <a:tabLst>
                <a:tab pos="640080" algn="l"/>
              </a:tabLst>
            </a:pPr>
            <a:r>
              <a:rPr lang="fr-FR" sz="2200" spc="-10" dirty="0">
                <a:ea typeface="Verdana" panose="020B0604030504040204" pitchFamily="34" charset="0"/>
                <a:cs typeface="Verdana"/>
              </a:rPr>
              <a:t>It can </a:t>
            </a:r>
            <a:r>
              <a:rPr lang="fr-FR" sz="2200" spc="-10" dirty="0" err="1">
                <a:ea typeface="Verdana" panose="020B0604030504040204" pitchFamily="34" charset="0"/>
                <a:cs typeface="Verdana"/>
              </a:rPr>
              <a:t>be</a:t>
            </a:r>
            <a:r>
              <a:rPr lang="fr-FR" sz="2200" spc="-10" dirty="0">
                <a:ea typeface="Verdana" panose="020B0604030504040204" pitchFamily="34" charset="0"/>
                <a:cs typeface="Verdana"/>
              </a:rPr>
              <a:t> </a:t>
            </a:r>
            <a:r>
              <a:rPr lang="fr-FR" sz="2200" spc="-10" dirty="0" err="1">
                <a:ea typeface="Verdana" panose="020B0604030504040204" pitchFamily="34" charset="0"/>
                <a:cs typeface="Verdana"/>
              </a:rPr>
              <a:t>summarized</a:t>
            </a:r>
            <a:r>
              <a:rPr lang="fr-FR" sz="2200" spc="-10" dirty="0">
                <a:ea typeface="Verdana" panose="020B0604030504040204" pitchFamily="34" charset="0"/>
                <a:cs typeface="Verdana"/>
              </a:rPr>
              <a:t> </a:t>
            </a:r>
            <a:r>
              <a:rPr lang="fr-FR" sz="2200" spc="-10" dirty="0" err="1">
                <a:ea typeface="Verdana" panose="020B0604030504040204" pitchFamily="34" charset="0"/>
                <a:cs typeface="Verdana"/>
              </a:rPr>
              <a:t>using</a:t>
            </a:r>
            <a:r>
              <a:rPr lang="fr-FR" sz="2200" spc="-10" dirty="0">
                <a:ea typeface="Verdana" panose="020B0604030504040204" pitchFamily="34" charset="0"/>
                <a:cs typeface="Verdana"/>
              </a:rPr>
              <a:t> the range, quartiles, and interquartile range.</a:t>
            </a:r>
            <a:endParaRPr sz="2200" dirty="0">
              <a:ea typeface="Verdana" panose="020B0604030504040204" pitchFamily="34" charset="0"/>
              <a:cs typeface="Verdana"/>
            </a:endParaRPr>
          </a:p>
          <a:p>
            <a:pPr marL="640080" lvl="1" indent="-284480">
              <a:lnSpc>
                <a:spcPct val="100000"/>
              </a:lnSpc>
              <a:spcBef>
                <a:spcPts val="434"/>
              </a:spcBef>
              <a:buClr>
                <a:srgbClr val="FF9900"/>
              </a:buClr>
              <a:buSzPct val="69444"/>
              <a:buFont typeface="Wingdings"/>
              <a:buChar char=""/>
              <a:tabLst>
                <a:tab pos="640080" algn="l"/>
              </a:tabLst>
            </a:pPr>
            <a:r>
              <a:rPr lang="fr-FR" sz="2200" dirty="0">
                <a:ea typeface="Verdana" panose="020B0604030504040204" pitchFamily="34" charset="0"/>
                <a:cs typeface="Verdana"/>
              </a:rPr>
              <a:t>It can </a:t>
            </a:r>
            <a:r>
              <a:rPr lang="fr-FR" sz="2200" dirty="0" err="1">
                <a:ea typeface="Verdana" panose="020B0604030504040204" pitchFamily="34" charset="0"/>
                <a:cs typeface="Verdana"/>
              </a:rPr>
              <a:t>be</a:t>
            </a:r>
            <a:r>
              <a:rPr lang="fr-FR" sz="2200" dirty="0">
                <a:ea typeface="Verdana" panose="020B0604030504040204" pitchFamily="34" charset="0"/>
                <a:cs typeface="Verdana"/>
              </a:rPr>
              <a:t> </a:t>
            </a:r>
            <a:r>
              <a:rPr lang="fr-FR" sz="2200" dirty="0" err="1">
                <a:ea typeface="Verdana" panose="020B0604030504040204" pitchFamily="34" charset="0"/>
                <a:cs typeface="Verdana"/>
              </a:rPr>
              <a:t>represented</a:t>
            </a:r>
            <a:r>
              <a:rPr lang="fr-FR" sz="2200" dirty="0">
                <a:ea typeface="Verdana" panose="020B0604030504040204" pitchFamily="34" charset="0"/>
                <a:cs typeface="Verdana"/>
              </a:rPr>
              <a:t> </a:t>
            </a:r>
            <a:r>
              <a:rPr lang="en-US" sz="2200" dirty="0"/>
              <a:t>visually with </a:t>
            </a:r>
            <a:r>
              <a:rPr lang="en-US" sz="2200" b="1" dirty="0"/>
              <a:t>the five-number summary and boxplots</a:t>
            </a:r>
          </a:p>
          <a:p>
            <a:pPr marL="640080" lvl="1" indent="-284480">
              <a:lnSpc>
                <a:spcPct val="100000"/>
              </a:lnSpc>
              <a:spcBef>
                <a:spcPts val="434"/>
              </a:spcBef>
              <a:buClr>
                <a:srgbClr val="FF9900"/>
              </a:buClr>
              <a:buSzPct val="69444"/>
              <a:buFont typeface="Wingdings"/>
              <a:buChar char=""/>
              <a:tabLst>
                <a:tab pos="640080" algn="l"/>
              </a:tabLst>
            </a:pPr>
            <a:r>
              <a:rPr lang="en-US" sz="2200" b="1" dirty="0">
                <a:ea typeface="Verdana" panose="020B0604030504040204" pitchFamily="34" charset="0"/>
                <a:cs typeface="Verdana"/>
              </a:rPr>
              <a:t>The variance </a:t>
            </a:r>
            <a:r>
              <a:rPr lang="en-US" sz="2200" dirty="0"/>
              <a:t>also measure how much the data values deviate from the mean.</a:t>
            </a:r>
            <a:endParaRPr sz="2200" dirty="0">
              <a:ea typeface="Verdana" panose="020B0604030504040204" pitchFamily="34" charset="0"/>
              <a:cs typeface="Verdana"/>
            </a:endParaRPr>
          </a:p>
          <a:p>
            <a:pPr lvl="1">
              <a:lnSpc>
                <a:spcPct val="100000"/>
              </a:lnSpc>
              <a:spcBef>
                <a:spcPts val="1505"/>
              </a:spcBef>
              <a:buFont typeface="Wingdings"/>
              <a:buChar char=""/>
            </a:pPr>
            <a:endParaRPr sz="2200" dirty="0">
              <a:ea typeface="Verdana" panose="020B0604030504040204" pitchFamily="34" charset="0"/>
              <a:cs typeface="Verdana"/>
            </a:endParaRPr>
          </a:p>
          <a:p>
            <a:pPr marL="353695" indent="-340995">
              <a:lnSpc>
                <a:spcPct val="100000"/>
              </a:lnSpc>
              <a:buClr>
                <a:srgbClr val="C00000"/>
              </a:buClr>
              <a:buSzPct val="150000"/>
              <a:buFont typeface="Arial MT"/>
              <a:buChar char="•"/>
              <a:tabLst>
                <a:tab pos="353695" algn="l"/>
              </a:tabLst>
            </a:pPr>
            <a:r>
              <a:rPr lang="fr-FR" sz="2200" dirty="0">
                <a:solidFill>
                  <a:srgbClr val="FF0000"/>
                </a:solidFill>
                <a:ea typeface="Verdana" panose="020B0604030504040204" pitchFamily="34" charset="0"/>
                <a:cs typeface="Verdana"/>
              </a:rPr>
              <a:t>G</a:t>
            </a:r>
            <a:r>
              <a:rPr sz="2200" dirty="0" err="1">
                <a:solidFill>
                  <a:srgbClr val="FF0000"/>
                </a:solidFill>
                <a:ea typeface="Verdana" panose="020B0604030504040204" pitchFamily="34" charset="0"/>
                <a:cs typeface="Verdana"/>
              </a:rPr>
              <a:t>raphic</a:t>
            </a:r>
            <a:r>
              <a:rPr sz="2200" spc="-110" dirty="0">
                <a:solidFill>
                  <a:srgbClr val="FF0000"/>
                </a:solidFill>
                <a:ea typeface="Verdana" panose="020B0604030504040204" pitchFamily="34" charset="0"/>
                <a:cs typeface="Verdana"/>
              </a:rPr>
              <a:t> </a:t>
            </a:r>
            <a:r>
              <a:rPr sz="2200" dirty="0">
                <a:solidFill>
                  <a:srgbClr val="FF0000"/>
                </a:solidFill>
                <a:ea typeface="Verdana" panose="020B0604030504040204" pitchFamily="34" charset="0"/>
                <a:cs typeface="Verdana"/>
              </a:rPr>
              <a:t>displays</a:t>
            </a:r>
            <a:r>
              <a:rPr sz="2200" spc="-60" dirty="0">
                <a:solidFill>
                  <a:srgbClr val="FF0000"/>
                </a:solidFill>
                <a:ea typeface="Verdana" panose="020B0604030504040204" pitchFamily="34" charset="0"/>
                <a:cs typeface="Verdana"/>
              </a:rPr>
              <a:t> </a:t>
            </a:r>
            <a:r>
              <a:rPr lang="en-US" sz="2200" dirty="0"/>
              <a:t>provide visual representations of basic statistical descriptions to help us inspect and understand our data.</a:t>
            </a:r>
            <a:endParaRPr sz="2200" dirty="0">
              <a:ea typeface="Verdana" panose="020B0604030504040204" pitchFamily="34" charset="0"/>
              <a:cs typeface="Verdana"/>
            </a:endParaRPr>
          </a:p>
          <a:p>
            <a:pPr marL="640080" lvl="1" indent="-284480">
              <a:lnSpc>
                <a:spcPct val="100000"/>
              </a:lnSpc>
              <a:spcBef>
                <a:spcPts val="440"/>
              </a:spcBef>
              <a:buClr>
                <a:srgbClr val="FF9900"/>
              </a:buClr>
              <a:buSzPct val="69444"/>
              <a:buFont typeface="Wingdings"/>
              <a:buChar char=""/>
              <a:tabLst>
                <a:tab pos="640080" algn="l"/>
              </a:tabLst>
            </a:pPr>
            <a:r>
              <a:rPr lang="en-US" sz="2200" dirty="0"/>
              <a:t>Common examples include bar charts, pie charts, and line graphs, as well as quantile plots, quantile–quantile (Q–Q) plots, histograms and scatter plots.</a:t>
            </a:r>
            <a:endParaRPr sz="2200" dirty="0">
              <a:ea typeface="Verdana" panose="020B0604030504040204" pitchFamily="34" charset="0"/>
              <a:cs typeface="Verdana"/>
            </a:endParaRPr>
          </a:p>
        </p:txBody>
      </p:sp>
      <p:sp>
        <p:nvSpPr>
          <p:cNvPr id="7" name="object 2">
            <a:extLst>
              <a:ext uri="{FF2B5EF4-FFF2-40B4-BE49-F238E27FC236}">
                <a16:creationId xmlns:a16="http://schemas.microsoft.com/office/drawing/2014/main" id="{6902E9A8-D85D-BD06-9ECD-5F91A6B163C8}"/>
              </a:ext>
            </a:extLst>
          </p:cNvPr>
          <p:cNvSpPr txBox="1">
            <a:spLocks/>
          </p:cNvSpPr>
          <p:nvPr/>
        </p:nvSpPr>
        <p:spPr>
          <a:xfrm>
            <a:off x="-3029382" y="-69743"/>
            <a:ext cx="11441862"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Basic </a:t>
            </a:r>
            <a:r>
              <a:rPr lang="fr-FR" sz="2400" i="1" kern="0" dirty="0" err="1"/>
              <a:t>Statistical</a:t>
            </a:r>
            <a:r>
              <a:rPr lang="fr-FR" sz="2400" i="1" kern="0" dirty="0"/>
              <a:t> Description of Data : </a:t>
            </a:r>
            <a:r>
              <a:rPr lang="fr-FR" sz="2400" i="1" kern="0" dirty="0" err="1"/>
              <a:t>Statistical</a:t>
            </a:r>
            <a:r>
              <a:rPr lang="fr-FR" sz="2400" i="1" kern="0" dirty="0"/>
              <a:t> </a:t>
            </a:r>
            <a:r>
              <a:rPr lang="fr-FR" sz="2200" i="1" kern="0" dirty="0" err="1"/>
              <a:t>Metrics</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8" name="Espace réservé du numéro de diapositive 3">
            <a:extLst>
              <a:ext uri="{FF2B5EF4-FFF2-40B4-BE49-F238E27FC236}">
                <a16:creationId xmlns:a16="http://schemas.microsoft.com/office/drawing/2014/main" id="{57150A1F-B76A-1B58-CCFA-37016465CB58}"/>
              </a:ext>
            </a:extLst>
          </p:cNvPr>
          <p:cNvSpPr txBox="1">
            <a:spLocks/>
          </p:cNvSpPr>
          <p:nvPr/>
        </p:nvSpPr>
        <p:spPr>
          <a:xfrm>
            <a:off x="11721224" y="6492875"/>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47</a:t>
            </a:fld>
            <a:endParaRPr lang="fr-FR" sz="1300" dirty="0"/>
          </a:p>
        </p:txBody>
      </p:sp>
    </p:spTree>
    <p:extLst>
      <p:ext uri="{BB962C8B-B14F-4D97-AF65-F5344CB8AC3E}">
        <p14:creationId xmlns:p14="http://schemas.microsoft.com/office/powerpoint/2010/main" val="8756573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9DAD8-C6FD-2FA1-436A-F356FDABBD42}"/>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A5463710-C63F-EBC2-33CE-19B7F5E9F413}"/>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48</a:t>
            </a:fld>
            <a:endParaRPr lang="fr-FR" sz="1300" dirty="0"/>
          </a:p>
        </p:txBody>
      </p:sp>
      <p:sp>
        <p:nvSpPr>
          <p:cNvPr id="3" name="object 3">
            <a:extLst>
              <a:ext uri="{FF2B5EF4-FFF2-40B4-BE49-F238E27FC236}">
                <a16:creationId xmlns:a16="http://schemas.microsoft.com/office/drawing/2014/main" id="{E95DC046-4B02-A03C-DBD2-247C5C5390DE}"/>
              </a:ext>
            </a:extLst>
          </p:cNvPr>
          <p:cNvSpPr txBox="1"/>
          <p:nvPr/>
        </p:nvSpPr>
        <p:spPr>
          <a:xfrm>
            <a:off x="0" y="312413"/>
            <a:ext cx="11700917" cy="6097182"/>
          </a:xfrm>
          <a:prstGeom prst="rect">
            <a:avLst/>
          </a:prstGeom>
        </p:spPr>
        <p:txBody>
          <a:bodyPr vert="horz" wrap="square" lIns="0" tIns="79375" rIns="0" bIns="0" rtlCol="0">
            <a:spAutoFit/>
          </a:bodyPr>
          <a:lstStyle/>
          <a:p>
            <a:pPr marL="379095" indent="-340995">
              <a:lnSpc>
                <a:spcPct val="100000"/>
              </a:lnSpc>
              <a:spcBef>
                <a:spcPts val="625"/>
              </a:spcBef>
              <a:buClr>
                <a:srgbClr val="C00000"/>
              </a:buClr>
              <a:buSzPct val="150000"/>
              <a:buFont typeface="Arial MT"/>
              <a:buChar char="•"/>
              <a:tabLst>
                <a:tab pos="379095" algn="l"/>
              </a:tabLst>
            </a:pPr>
            <a:r>
              <a:rPr sz="2000" dirty="0">
                <a:solidFill>
                  <a:srgbClr val="0000CC"/>
                </a:solidFill>
                <a:ea typeface="Verdana" panose="020B0604030504040204" pitchFamily="34" charset="0"/>
                <a:cs typeface="Verdana"/>
              </a:rPr>
              <a:t>Arithmetic</a:t>
            </a:r>
            <a:r>
              <a:rPr sz="2000" spc="-80" dirty="0">
                <a:solidFill>
                  <a:srgbClr val="0000CC"/>
                </a:solidFill>
                <a:ea typeface="Verdana" panose="020B0604030504040204" pitchFamily="34" charset="0"/>
                <a:cs typeface="Verdana"/>
              </a:rPr>
              <a:t> </a:t>
            </a:r>
            <a:r>
              <a:rPr sz="2000" dirty="0">
                <a:solidFill>
                  <a:srgbClr val="0000CC"/>
                </a:solidFill>
                <a:ea typeface="Verdana" panose="020B0604030504040204" pitchFamily="34" charset="0"/>
                <a:cs typeface="Verdana"/>
              </a:rPr>
              <a:t>mean</a:t>
            </a:r>
            <a:r>
              <a:rPr sz="2000" dirty="0">
                <a:ea typeface="Verdana" panose="020B0604030504040204" pitchFamily="34" charset="0"/>
                <a:cs typeface="Verdana"/>
              </a:rPr>
              <a:t>:</a:t>
            </a:r>
            <a:r>
              <a:rPr sz="2000" spc="-40" dirty="0">
                <a:ea typeface="Verdana" panose="020B0604030504040204" pitchFamily="34" charset="0"/>
                <a:cs typeface="Verdana"/>
              </a:rPr>
              <a:t> </a:t>
            </a:r>
            <a:r>
              <a:rPr sz="2000" dirty="0">
                <a:ea typeface="Verdana" panose="020B0604030504040204" pitchFamily="34" charset="0"/>
                <a:cs typeface="Verdana"/>
              </a:rPr>
              <a:t>most</a:t>
            </a:r>
            <a:r>
              <a:rPr sz="2000" spc="-50" dirty="0">
                <a:ea typeface="Verdana" panose="020B0604030504040204" pitchFamily="34" charset="0"/>
                <a:cs typeface="Verdana"/>
              </a:rPr>
              <a:t> </a:t>
            </a:r>
            <a:r>
              <a:rPr sz="2000" dirty="0">
                <a:ea typeface="Verdana" panose="020B0604030504040204" pitchFamily="34" charset="0"/>
                <a:cs typeface="Verdana"/>
              </a:rPr>
              <a:t>common</a:t>
            </a:r>
            <a:r>
              <a:rPr sz="2000" spc="-40" dirty="0">
                <a:ea typeface="Verdana" panose="020B0604030504040204" pitchFamily="34" charset="0"/>
                <a:cs typeface="Verdana"/>
              </a:rPr>
              <a:t> </a:t>
            </a:r>
            <a:r>
              <a:rPr sz="2000" dirty="0">
                <a:ea typeface="Verdana" panose="020B0604030504040204" pitchFamily="34" charset="0"/>
                <a:cs typeface="Verdana"/>
              </a:rPr>
              <a:t>type</a:t>
            </a:r>
            <a:r>
              <a:rPr sz="2000" spc="-45" dirty="0">
                <a:ea typeface="Verdana" panose="020B0604030504040204" pitchFamily="34" charset="0"/>
                <a:cs typeface="Verdana"/>
              </a:rPr>
              <a:t> </a:t>
            </a:r>
            <a:r>
              <a:rPr sz="2000" dirty="0">
                <a:ea typeface="Verdana" panose="020B0604030504040204" pitchFamily="34" charset="0"/>
                <a:cs typeface="Verdana"/>
              </a:rPr>
              <a:t>of</a:t>
            </a:r>
            <a:r>
              <a:rPr sz="2000" spc="-55" dirty="0">
                <a:ea typeface="Verdana" panose="020B0604030504040204" pitchFamily="34" charset="0"/>
                <a:cs typeface="Verdana"/>
              </a:rPr>
              <a:t> </a:t>
            </a:r>
            <a:r>
              <a:rPr sz="2000" spc="-10" dirty="0">
                <a:ea typeface="Verdana" panose="020B0604030504040204" pitchFamily="34" charset="0"/>
                <a:cs typeface="Verdana"/>
              </a:rPr>
              <a:t>average</a:t>
            </a:r>
            <a:r>
              <a:rPr lang="fr-FR" sz="2000" spc="-10" dirty="0">
                <a:ea typeface="Verdana" panose="020B0604030504040204" pitchFamily="34" charset="0"/>
                <a:cs typeface="Verdana"/>
              </a:rPr>
              <a:t>. </a:t>
            </a:r>
            <a:r>
              <a:rPr lang="en-US" sz="2000" dirty="0"/>
              <a:t>It shows the central value of the data. It tells what value each item would have if all were the same. </a:t>
            </a:r>
          </a:p>
          <a:p>
            <a:pPr marL="379095" indent="-340995">
              <a:lnSpc>
                <a:spcPct val="100000"/>
              </a:lnSpc>
              <a:spcBef>
                <a:spcPts val="625"/>
              </a:spcBef>
              <a:buClr>
                <a:srgbClr val="C00000"/>
              </a:buClr>
              <a:buSzPct val="150000"/>
              <a:buFont typeface="Arial MT"/>
              <a:buChar char="•"/>
              <a:tabLst>
                <a:tab pos="379095" algn="l"/>
              </a:tabLst>
            </a:pPr>
            <a:endParaRPr lang="en-US" sz="2000" dirty="0"/>
          </a:p>
          <a:p>
            <a:pPr marL="379095" indent="-340995">
              <a:spcBef>
                <a:spcPts val="625"/>
              </a:spcBef>
              <a:buClr>
                <a:srgbClr val="C00000"/>
              </a:buClr>
              <a:buSzPct val="150000"/>
              <a:buFont typeface="Arial MT"/>
              <a:buChar char="•"/>
              <a:tabLst>
                <a:tab pos="379095" algn="l"/>
              </a:tabLst>
            </a:pPr>
            <a:r>
              <a:rPr lang="en-US" sz="2000" dirty="0">
                <a:solidFill>
                  <a:srgbClr val="0000CC"/>
                </a:solidFill>
                <a:ea typeface="Verdana" panose="020B0604030504040204" pitchFamily="34" charset="0"/>
                <a:cs typeface="Verdana"/>
              </a:rPr>
              <a:t>Geometric</a:t>
            </a:r>
            <a:r>
              <a:rPr lang="en-US" sz="2000" spc="-80" dirty="0">
                <a:solidFill>
                  <a:srgbClr val="0000CC"/>
                </a:solidFill>
                <a:ea typeface="Verdana" panose="020B0604030504040204" pitchFamily="34" charset="0"/>
                <a:cs typeface="Verdana"/>
              </a:rPr>
              <a:t> </a:t>
            </a:r>
            <a:r>
              <a:rPr lang="en-US" sz="2000" dirty="0">
                <a:solidFill>
                  <a:srgbClr val="0000CC"/>
                </a:solidFill>
                <a:ea typeface="Verdana" panose="020B0604030504040204" pitchFamily="34" charset="0"/>
                <a:cs typeface="Verdana"/>
              </a:rPr>
              <a:t>mean</a:t>
            </a:r>
            <a:r>
              <a:rPr lang="en-US" sz="2000" dirty="0">
                <a:ea typeface="Verdana" panose="020B0604030504040204" pitchFamily="34" charset="0"/>
                <a:cs typeface="Verdana"/>
              </a:rPr>
              <a:t>:</a:t>
            </a:r>
            <a:r>
              <a:rPr lang="en-US" sz="2000" spc="-40" dirty="0">
                <a:ea typeface="Verdana" panose="020B0604030504040204" pitchFamily="34" charset="0"/>
                <a:cs typeface="Verdana"/>
              </a:rPr>
              <a:t> </a:t>
            </a:r>
            <a:r>
              <a:rPr lang="en-US" sz="2000" dirty="0"/>
              <a:t>the average obtained by multiplying all the values together and then taking the </a:t>
            </a:r>
            <a:r>
              <a:rPr lang="en-US" sz="2000" i="1" dirty="0"/>
              <a:t>nth</a:t>
            </a:r>
            <a:r>
              <a:rPr lang="en-US" sz="2000" dirty="0"/>
              <a:t> root, (</a:t>
            </a:r>
            <a:r>
              <a:rPr lang="en-US" sz="2000" i="1" dirty="0"/>
              <a:t>n</a:t>
            </a:r>
            <a:r>
              <a:rPr lang="en-US" sz="2000" dirty="0"/>
              <a:t> is the number of values). It shows the typical value in a set of numbers that grow or change by percentages or ratios, such as growth rates.</a:t>
            </a:r>
          </a:p>
          <a:p>
            <a:pPr marL="379095" indent="-340995">
              <a:spcBef>
                <a:spcPts val="625"/>
              </a:spcBef>
              <a:buClr>
                <a:srgbClr val="C00000"/>
              </a:buClr>
              <a:buSzPct val="150000"/>
              <a:buFont typeface="Arial MT"/>
              <a:buChar char="•"/>
              <a:tabLst>
                <a:tab pos="379095" algn="l"/>
              </a:tabLst>
            </a:pPr>
            <a:endParaRPr lang="en-US" sz="2000" dirty="0"/>
          </a:p>
          <a:p>
            <a:pPr marL="379095" indent="-340995" algn="just">
              <a:spcBef>
                <a:spcPts val="625"/>
              </a:spcBef>
              <a:buClr>
                <a:srgbClr val="C00000"/>
              </a:buClr>
              <a:buSzPct val="150000"/>
              <a:buFont typeface="Arial MT"/>
              <a:buChar char="•"/>
              <a:tabLst>
                <a:tab pos="379095" algn="l"/>
              </a:tabLst>
            </a:pPr>
            <a:r>
              <a:rPr lang="en-US" sz="2000" dirty="0">
                <a:solidFill>
                  <a:srgbClr val="0000CC"/>
                </a:solidFill>
                <a:ea typeface="Verdana" panose="020B0604030504040204" pitchFamily="34" charset="0"/>
                <a:cs typeface="Verdana"/>
              </a:rPr>
              <a:t>Trimmed</a:t>
            </a:r>
            <a:r>
              <a:rPr lang="en-US" sz="2000" spc="-80" dirty="0">
                <a:solidFill>
                  <a:srgbClr val="0000CC"/>
                </a:solidFill>
                <a:ea typeface="Verdana" panose="020B0604030504040204" pitchFamily="34" charset="0"/>
                <a:cs typeface="Verdana"/>
              </a:rPr>
              <a:t> </a:t>
            </a:r>
            <a:r>
              <a:rPr lang="en-US" sz="2000" dirty="0">
                <a:solidFill>
                  <a:srgbClr val="0000CC"/>
                </a:solidFill>
                <a:ea typeface="Verdana" panose="020B0604030504040204" pitchFamily="34" charset="0"/>
                <a:cs typeface="Verdana"/>
              </a:rPr>
              <a:t>mean</a:t>
            </a:r>
            <a:r>
              <a:rPr lang="en-US" sz="2000" dirty="0">
                <a:ea typeface="Verdana" panose="020B0604030504040204" pitchFamily="34" charset="0"/>
                <a:cs typeface="Verdana"/>
              </a:rPr>
              <a:t>:</a:t>
            </a:r>
            <a:r>
              <a:rPr lang="en-US" sz="2000" spc="-40" dirty="0">
                <a:ea typeface="Verdana" panose="020B0604030504040204" pitchFamily="34" charset="0"/>
                <a:cs typeface="Verdana"/>
              </a:rPr>
              <a:t> </a:t>
            </a:r>
            <a:r>
              <a:rPr lang="en-US" sz="2000" dirty="0"/>
              <a:t>the average obtained after removing a predefined percentage of the smallest and largest values from the data set before calculating the mean.</a:t>
            </a:r>
            <a:br>
              <a:rPr lang="en-US" sz="2000" dirty="0"/>
            </a:br>
            <a:r>
              <a:rPr lang="en-US" sz="2000" dirty="0"/>
              <a:t>It shows the typical central value of the data while reducing the effect of extreme or unusual values.</a:t>
            </a:r>
          </a:p>
          <a:p>
            <a:pPr marL="379095" indent="-340995" algn="just">
              <a:spcBef>
                <a:spcPts val="625"/>
              </a:spcBef>
              <a:buClr>
                <a:srgbClr val="C00000"/>
              </a:buClr>
              <a:buSzPct val="150000"/>
              <a:buFont typeface="Arial MT"/>
              <a:buChar char="•"/>
              <a:tabLst>
                <a:tab pos="379095" algn="l"/>
              </a:tabLst>
            </a:pPr>
            <a:endParaRPr lang="en-US" sz="2000" dirty="0"/>
          </a:p>
          <a:p>
            <a:pPr marL="379095" indent="-340995">
              <a:spcBef>
                <a:spcPts val="625"/>
              </a:spcBef>
              <a:buClr>
                <a:srgbClr val="C00000"/>
              </a:buClr>
              <a:buSzPct val="150000"/>
              <a:buFont typeface="Arial MT"/>
              <a:buChar char="•"/>
              <a:tabLst>
                <a:tab pos="379095" algn="l"/>
              </a:tabLst>
            </a:pPr>
            <a:r>
              <a:rPr lang="en-US" sz="2000" dirty="0">
                <a:solidFill>
                  <a:srgbClr val="0000CC"/>
                </a:solidFill>
                <a:ea typeface="Verdana" panose="020B0604030504040204" pitchFamily="34" charset="0"/>
                <a:cs typeface="Verdana"/>
              </a:rPr>
              <a:t>Weighted</a:t>
            </a:r>
            <a:r>
              <a:rPr lang="en-US" sz="2000" spc="-80" dirty="0">
                <a:solidFill>
                  <a:srgbClr val="0000CC"/>
                </a:solidFill>
                <a:ea typeface="Verdana" panose="020B0604030504040204" pitchFamily="34" charset="0"/>
                <a:cs typeface="Verdana"/>
              </a:rPr>
              <a:t> </a:t>
            </a:r>
            <a:r>
              <a:rPr lang="en-US" sz="2000" dirty="0">
                <a:solidFill>
                  <a:srgbClr val="0000CC"/>
                </a:solidFill>
                <a:ea typeface="Verdana" panose="020B0604030504040204" pitchFamily="34" charset="0"/>
                <a:cs typeface="Verdana"/>
              </a:rPr>
              <a:t>mean</a:t>
            </a:r>
            <a:r>
              <a:rPr lang="en-US" sz="2000" dirty="0">
                <a:ea typeface="Verdana" panose="020B0604030504040204" pitchFamily="34" charset="0"/>
                <a:cs typeface="Verdana"/>
              </a:rPr>
              <a:t>:</a:t>
            </a:r>
            <a:r>
              <a:rPr lang="en-US" sz="2000" spc="-40" dirty="0">
                <a:ea typeface="Verdana" panose="020B0604030504040204" pitchFamily="34" charset="0"/>
                <a:cs typeface="Verdana"/>
              </a:rPr>
              <a:t> </a:t>
            </a:r>
            <a:r>
              <a:rPr lang="en-US" sz="2000" dirty="0"/>
              <a:t>the average of values that takes into account their relative importance or weights. It shows the central value when some numbers count more than others. For example, when certain scores or items have greater significance in the calculation</a:t>
            </a:r>
          </a:p>
          <a:p>
            <a:pPr marL="379095" indent="-340995">
              <a:spcBef>
                <a:spcPts val="625"/>
              </a:spcBef>
              <a:buClr>
                <a:srgbClr val="C00000"/>
              </a:buClr>
              <a:buSzPct val="150000"/>
              <a:buFont typeface="Arial MT"/>
              <a:buChar char="•"/>
              <a:tabLst>
                <a:tab pos="379095" algn="l"/>
              </a:tabLst>
            </a:pPr>
            <a:endParaRPr lang="en-US" sz="2000" dirty="0">
              <a:ea typeface="Verdana" panose="020B0604030504040204" pitchFamily="34" charset="0"/>
              <a:cs typeface="Verdana"/>
            </a:endParaRPr>
          </a:p>
          <a:p>
            <a:pPr marL="379095" indent="-340995">
              <a:lnSpc>
                <a:spcPct val="100000"/>
              </a:lnSpc>
              <a:spcBef>
                <a:spcPts val="625"/>
              </a:spcBef>
              <a:buClr>
                <a:srgbClr val="C00000"/>
              </a:buClr>
              <a:buSzPct val="150000"/>
              <a:buFont typeface="Arial MT"/>
              <a:buChar char="•"/>
              <a:tabLst>
                <a:tab pos="379095" algn="l"/>
              </a:tabLst>
            </a:pPr>
            <a:endParaRPr lang="en-US" sz="2400" dirty="0">
              <a:ea typeface="Verdana" panose="020B0604030504040204" pitchFamily="34" charset="0"/>
              <a:cs typeface="Verdana"/>
            </a:endParaRPr>
          </a:p>
          <a:p>
            <a:pPr marL="379095" indent="-340995">
              <a:lnSpc>
                <a:spcPct val="100000"/>
              </a:lnSpc>
              <a:spcBef>
                <a:spcPts val="625"/>
              </a:spcBef>
              <a:buClr>
                <a:srgbClr val="C00000"/>
              </a:buClr>
              <a:buSzPct val="150000"/>
              <a:buFont typeface="Arial MT"/>
              <a:buChar char="•"/>
              <a:tabLst>
                <a:tab pos="379095" algn="l"/>
              </a:tabLst>
            </a:pPr>
            <a:endParaRPr sz="2200" dirty="0">
              <a:ea typeface="Verdana" panose="020B0604030504040204" pitchFamily="34" charset="0"/>
              <a:cs typeface="Verdana"/>
            </a:endParaRPr>
          </a:p>
        </p:txBody>
      </p:sp>
      <p:sp>
        <p:nvSpPr>
          <p:cNvPr id="5" name="object 2">
            <a:extLst>
              <a:ext uri="{FF2B5EF4-FFF2-40B4-BE49-F238E27FC236}">
                <a16:creationId xmlns:a16="http://schemas.microsoft.com/office/drawing/2014/main" id="{78E6C2D8-8933-1965-149B-4B4C57245988}"/>
              </a:ext>
            </a:extLst>
          </p:cNvPr>
          <p:cNvSpPr txBox="1">
            <a:spLocks/>
          </p:cNvSpPr>
          <p:nvPr/>
        </p:nvSpPr>
        <p:spPr>
          <a:xfrm>
            <a:off x="-3029382" y="-69743"/>
            <a:ext cx="11441862"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Basic </a:t>
            </a:r>
            <a:r>
              <a:rPr lang="fr-FR" sz="2400" i="1" kern="0" dirty="0" err="1"/>
              <a:t>Statistical</a:t>
            </a:r>
            <a:r>
              <a:rPr lang="fr-FR" sz="2400" i="1" kern="0" dirty="0"/>
              <a:t> Description of Data : </a:t>
            </a:r>
            <a:r>
              <a:rPr lang="fr-FR" sz="2200" i="1" kern="0" dirty="0"/>
              <a:t>The </a:t>
            </a:r>
            <a:r>
              <a:rPr lang="fr-FR" sz="2200" i="1" kern="0" dirty="0" err="1"/>
              <a:t>Mean</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12" name="object 8">
            <a:extLst>
              <a:ext uri="{FF2B5EF4-FFF2-40B4-BE49-F238E27FC236}">
                <a16:creationId xmlns:a16="http://schemas.microsoft.com/office/drawing/2014/main" id="{9F3A930C-5087-2BDE-36F6-3CF3C54561ED}"/>
              </a:ext>
            </a:extLst>
          </p:cNvPr>
          <p:cNvSpPr txBox="1"/>
          <p:nvPr/>
        </p:nvSpPr>
        <p:spPr>
          <a:xfrm>
            <a:off x="0" y="4891970"/>
            <a:ext cx="12192000" cy="1987081"/>
          </a:xfrm>
          <a:prstGeom prst="rect">
            <a:avLst/>
          </a:prstGeom>
        </p:spPr>
        <p:txBody>
          <a:bodyPr vert="horz" wrap="square" lIns="0" tIns="55244" rIns="0" bIns="0" rtlCol="0">
            <a:spAutoFit/>
          </a:bodyPr>
          <a:lstStyle/>
          <a:p>
            <a:pPr>
              <a:lnSpc>
                <a:spcPct val="100000"/>
              </a:lnSpc>
            </a:pPr>
            <a:endParaRPr sz="1400" dirty="0">
              <a:latin typeface="Times New Roman"/>
              <a:cs typeface="Times New Roman"/>
            </a:endParaRPr>
          </a:p>
          <a:p>
            <a:pPr>
              <a:lnSpc>
                <a:spcPct val="100000"/>
              </a:lnSpc>
              <a:spcBef>
                <a:spcPts val="1065"/>
              </a:spcBef>
            </a:pPr>
            <a:endParaRPr sz="1400" dirty="0">
              <a:latin typeface="Times New Roman"/>
              <a:cs typeface="Times New Roman"/>
            </a:endParaRPr>
          </a:p>
          <a:p>
            <a:pPr marL="366395" indent="-340995">
              <a:lnSpc>
                <a:spcPct val="100000"/>
              </a:lnSpc>
              <a:buClr>
                <a:srgbClr val="C00000"/>
              </a:buClr>
              <a:buSzPct val="150000"/>
              <a:buFont typeface="Arial MT"/>
              <a:buChar char="•"/>
              <a:tabLst>
                <a:tab pos="366395" algn="l"/>
              </a:tabLst>
            </a:pPr>
            <a:r>
              <a:rPr lang="fr-FR" sz="2000" b="1" dirty="0">
                <a:latin typeface="Aptos" panose="020B0004020202020204" pitchFamily="34" charset="0"/>
                <a:cs typeface="Verdana"/>
              </a:rPr>
              <a:t>+</a:t>
            </a:r>
            <a:r>
              <a:rPr sz="2000" dirty="0">
                <a:latin typeface="Aptos" panose="020B0004020202020204" pitchFamily="34" charset="0"/>
                <a:cs typeface="Verdana"/>
              </a:rPr>
              <a:t>:</a:t>
            </a:r>
            <a:r>
              <a:rPr sz="2000" spc="-60" dirty="0">
                <a:latin typeface="Aptos" panose="020B0004020202020204" pitchFamily="34" charset="0"/>
                <a:cs typeface="Verdana"/>
              </a:rPr>
              <a:t> </a:t>
            </a:r>
            <a:r>
              <a:rPr sz="2000" dirty="0">
                <a:latin typeface="Aptos" panose="020B0004020202020204" pitchFamily="34" charset="0"/>
                <a:cs typeface="Verdana"/>
              </a:rPr>
              <a:t>Simple</a:t>
            </a:r>
            <a:r>
              <a:rPr sz="2000" spc="-30" dirty="0">
                <a:latin typeface="Aptos" panose="020B0004020202020204" pitchFamily="34" charset="0"/>
                <a:cs typeface="Verdana"/>
              </a:rPr>
              <a:t> </a:t>
            </a:r>
            <a:r>
              <a:rPr sz="2000" dirty="0">
                <a:latin typeface="Aptos" panose="020B0004020202020204" pitchFamily="34" charset="0"/>
                <a:cs typeface="Verdana"/>
              </a:rPr>
              <a:t>and</a:t>
            </a:r>
            <a:r>
              <a:rPr sz="2000" spc="-45" dirty="0">
                <a:latin typeface="Aptos" panose="020B0004020202020204" pitchFamily="34" charset="0"/>
                <a:cs typeface="Verdana"/>
              </a:rPr>
              <a:t> </a:t>
            </a:r>
            <a:r>
              <a:rPr sz="2000" spc="-10" dirty="0">
                <a:latin typeface="Aptos" panose="020B0004020202020204" pitchFamily="34" charset="0"/>
                <a:cs typeface="Verdana"/>
              </a:rPr>
              <a:t>intuitive</a:t>
            </a:r>
            <a:endParaRPr sz="2000" dirty="0">
              <a:latin typeface="Aptos" panose="020B0004020202020204" pitchFamily="34" charset="0"/>
              <a:cs typeface="Verdana"/>
            </a:endParaRPr>
          </a:p>
          <a:p>
            <a:pPr marL="366395" marR="17780" indent="-341630">
              <a:lnSpc>
                <a:spcPct val="100000"/>
              </a:lnSpc>
              <a:spcBef>
                <a:spcPts val="480"/>
              </a:spcBef>
              <a:buClr>
                <a:srgbClr val="C00000"/>
              </a:buClr>
              <a:buSzPct val="150000"/>
              <a:buFont typeface="Arial MT"/>
              <a:buChar char="•"/>
              <a:tabLst>
                <a:tab pos="366395" algn="l"/>
              </a:tabLst>
            </a:pPr>
            <a:r>
              <a:rPr lang="fr-FR" sz="2000" b="1" dirty="0">
                <a:latin typeface="Aptos" panose="020B0004020202020204" pitchFamily="34" charset="0"/>
                <a:cs typeface="Verdana"/>
              </a:rPr>
              <a:t>-</a:t>
            </a:r>
            <a:r>
              <a:rPr sz="2000" dirty="0">
                <a:latin typeface="Aptos" panose="020B0004020202020204" pitchFamily="34" charset="0"/>
                <a:cs typeface="Verdana"/>
              </a:rPr>
              <a:t>:</a:t>
            </a:r>
            <a:r>
              <a:rPr sz="2000" spc="-45" dirty="0">
                <a:latin typeface="Aptos" panose="020B0004020202020204" pitchFamily="34" charset="0"/>
                <a:cs typeface="Verdana"/>
              </a:rPr>
              <a:t> </a:t>
            </a:r>
            <a:r>
              <a:rPr sz="2000" dirty="0">
                <a:latin typeface="Aptos" panose="020B0004020202020204" pitchFamily="34" charset="0"/>
                <a:cs typeface="Verdana"/>
              </a:rPr>
              <a:t>can</a:t>
            </a:r>
            <a:r>
              <a:rPr sz="2000" spc="-35" dirty="0">
                <a:latin typeface="Aptos" panose="020B0004020202020204" pitchFamily="34" charset="0"/>
                <a:cs typeface="Verdana"/>
              </a:rPr>
              <a:t> </a:t>
            </a:r>
            <a:r>
              <a:rPr sz="2000" dirty="0">
                <a:latin typeface="Aptos" panose="020B0004020202020204" pitchFamily="34" charset="0"/>
                <a:cs typeface="Verdana"/>
              </a:rPr>
              <a:t>be</a:t>
            </a:r>
            <a:r>
              <a:rPr sz="2000" spc="-30" dirty="0">
                <a:latin typeface="Aptos" panose="020B0004020202020204" pitchFamily="34" charset="0"/>
                <a:cs typeface="Verdana"/>
              </a:rPr>
              <a:t> </a:t>
            </a:r>
            <a:r>
              <a:rPr sz="2000" dirty="0">
                <a:solidFill>
                  <a:srgbClr val="F10000"/>
                </a:solidFill>
                <a:latin typeface="Aptos" panose="020B0004020202020204" pitchFamily="34" charset="0"/>
                <a:cs typeface="Verdana"/>
              </a:rPr>
              <a:t>skewed</a:t>
            </a:r>
            <a:r>
              <a:rPr sz="2000" spc="-30" dirty="0">
                <a:solidFill>
                  <a:srgbClr val="F10000"/>
                </a:solidFill>
                <a:latin typeface="Aptos" panose="020B0004020202020204" pitchFamily="34" charset="0"/>
                <a:cs typeface="Verdana"/>
              </a:rPr>
              <a:t> </a:t>
            </a:r>
            <a:r>
              <a:rPr sz="2000" dirty="0">
                <a:solidFill>
                  <a:srgbClr val="F10000"/>
                </a:solidFill>
                <a:latin typeface="Aptos" panose="020B0004020202020204" pitchFamily="34" charset="0"/>
                <a:cs typeface="Verdana"/>
              </a:rPr>
              <a:t>by</a:t>
            </a:r>
            <a:r>
              <a:rPr sz="2000" spc="-25" dirty="0">
                <a:solidFill>
                  <a:srgbClr val="F10000"/>
                </a:solidFill>
                <a:latin typeface="Aptos" panose="020B0004020202020204" pitchFamily="34" charset="0"/>
                <a:cs typeface="Verdana"/>
              </a:rPr>
              <a:t> </a:t>
            </a:r>
            <a:r>
              <a:rPr sz="2000" dirty="0">
                <a:solidFill>
                  <a:srgbClr val="F10000"/>
                </a:solidFill>
                <a:latin typeface="Aptos" panose="020B0004020202020204" pitchFamily="34" charset="0"/>
                <a:cs typeface="Verdana"/>
              </a:rPr>
              <a:t>outliers</a:t>
            </a:r>
            <a:r>
              <a:rPr sz="2000" spc="-20" dirty="0">
                <a:solidFill>
                  <a:srgbClr val="F10000"/>
                </a:solidFill>
                <a:latin typeface="Aptos" panose="020B0004020202020204" pitchFamily="34" charset="0"/>
                <a:cs typeface="Verdana"/>
              </a:rPr>
              <a:t> </a:t>
            </a:r>
            <a:r>
              <a:rPr lang="fr-FR" sz="2000" spc="-20" dirty="0">
                <a:solidFill>
                  <a:srgbClr val="F10000"/>
                </a:solidFill>
                <a:latin typeface="Aptos" panose="020B0004020202020204" pitchFamily="34" charset="0"/>
                <a:cs typeface="Verdana"/>
              </a:rPr>
              <a:t>:</a:t>
            </a:r>
            <a:r>
              <a:rPr sz="2000" spc="-25" dirty="0">
                <a:latin typeface="Aptos" panose="020B0004020202020204" pitchFamily="34" charset="0"/>
                <a:cs typeface="Verdana"/>
              </a:rPr>
              <a:t> </a:t>
            </a:r>
            <a:r>
              <a:rPr sz="2000" dirty="0">
                <a:latin typeface="Aptos" panose="020B0004020202020204" pitchFamily="34" charset="0"/>
                <a:cs typeface="Verdana"/>
              </a:rPr>
              <a:t>it</a:t>
            </a:r>
            <a:r>
              <a:rPr sz="2000" spc="-20" dirty="0">
                <a:latin typeface="Aptos" panose="020B0004020202020204" pitchFamily="34" charset="0"/>
                <a:cs typeface="Verdana"/>
              </a:rPr>
              <a:t> </a:t>
            </a:r>
            <a:r>
              <a:rPr sz="2000" dirty="0">
                <a:latin typeface="Aptos" panose="020B0004020202020204" pitchFamily="34" charset="0"/>
                <a:cs typeface="Verdana"/>
              </a:rPr>
              <a:t>doesn’t</a:t>
            </a:r>
            <a:r>
              <a:rPr sz="2000" spc="-40" dirty="0">
                <a:latin typeface="Aptos" panose="020B0004020202020204" pitchFamily="34" charset="0"/>
                <a:cs typeface="Verdana"/>
              </a:rPr>
              <a:t> </a:t>
            </a:r>
            <a:r>
              <a:rPr sz="2000" dirty="0">
                <a:latin typeface="Aptos" panose="020B0004020202020204" pitchFamily="34" charset="0"/>
                <a:cs typeface="Verdana"/>
              </a:rPr>
              <a:t>deal</a:t>
            </a:r>
            <a:r>
              <a:rPr sz="2000" spc="-20" dirty="0">
                <a:latin typeface="Aptos" panose="020B0004020202020204" pitchFamily="34" charset="0"/>
                <a:cs typeface="Verdana"/>
              </a:rPr>
              <a:t> </a:t>
            </a:r>
            <a:r>
              <a:rPr sz="2000" dirty="0">
                <a:latin typeface="Aptos" panose="020B0004020202020204" pitchFamily="34" charset="0"/>
                <a:cs typeface="Verdana"/>
              </a:rPr>
              <a:t>well</a:t>
            </a:r>
            <a:r>
              <a:rPr sz="2000" spc="-20" dirty="0">
                <a:latin typeface="Aptos" panose="020B0004020202020204" pitchFamily="34" charset="0"/>
                <a:cs typeface="Verdana"/>
              </a:rPr>
              <a:t> with </a:t>
            </a:r>
            <a:r>
              <a:rPr sz="2000" dirty="0">
                <a:latin typeface="Aptos" panose="020B0004020202020204" pitchFamily="34" charset="0"/>
                <a:cs typeface="Verdana"/>
              </a:rPr>
              <a:t>wildly</a:t>
            </a:r>
            <a:r>
              <a:rPr sz="2000" spc="-15" dirty="0">
                <a:latin typeface="Aptos" panose="020B0004020202020204" pitchFamily="34" charset="0"/>
                <a:cs typeface="Verdana"/>
              </a:rPr>
              <a:t> </a:t>
            </a:r>
            <a:r>
              <a:rPr sz="2000" dirty="0">
                <a:latin typeface="Aptos" panose="020B0004020202020204" pitchFamily="34" charset="0"/>
                <a:cs typeface="Verdana"/>
              </a:rPr>
              <a:t>varying</a:t>
            </a:r>
            <a:r>
              <a:rPr sz="2000" spc="-30" dirty="0">
                <a:latin typeface="Aptos" panose="020B0004020202020204" pitchFamily="34" charset="0"/>
                <a:cs typeface="Verdana"/>
              </a:rPr>
              <a:t> </a:t>
            </a:r>
            <a:r>
              <a:rPr sz="2000" dirty="0">
                <a:latin typeface="Aptos" panose="020B0004020202020204" pitchFamily="34" charset="0"/>
                <a:cs typeface="Verdana"/>
              </a:rPr>
              <a:t>samples.</a:t>
            </a:r>
            <a:r>
              <a:rPr sz="2000" spc="-30" dirty="0">
                <a:latin typeface="Aptos" panose="020B0004020202020204" pitchFamily="34" charset="0"/>
                <a:cs typeface="Verdana"/>
              </a:rPr>
              <a:t> </a:t>
            </a:r>
            <a:r>
              <a:rPr lang="fr-FR" sz="2000" spc="-30" dirty="0">
                <a:latin typeface="Aptos" panose="020B0004020202020204" pitchFamily="34" charset="0"/>
                <a:cs typeface="Verdana"/>
              </a:rPr>
              <a:t>For </a:t>
            </a:r>
            <a:r>
              <a:rPr lang="fr-FR" sz="2000" spc="-30" dirty="0" err="1">
                <a:latin typeface="Aptos" panose="020B0004020202020204" pitchFamily="34" charset="0"/>
                <a:cs typeface="Verdana"/>
              </a:rPr>
              <a:t>example</a:t>
            </a:r>
            <a:r>
              <a:rPr lang="fr-FR" sz="2000" spc="-30" dirty="0">
                <a:latin typeface="Aptos" panose="020B0004020202020204" pitchFamily="34" charset="0"/>
                <a:cs typeface="Verdana"/>
              </a:rPr>
              <a:t>, the </a:t>
            </a:r>
            <a:r>
              <a:rPr lang="fr-FR" sz="2000" dirty="0" err="1">
                <a:latin typeface="Aptos" panose="020B0004020202020204" pitchFamily="34" charset="0"/>
                <a:cs typeface="Verdana"/>
              </a:rPr>
              <a:t>monthly</a:t>
            </a:r>
            <a:r>
              <a:rPr lang="fr-FR" sz="2000" dirty="0">
                <a:latin typeface="Aptos" panose="020B0004020202020204" pitchFamily="34" charset="0"/>
                <a:cs typeface="Verdana"/>
              </a:rPr>
              <a:t> </a:t>
            </a:r>
            <a:r>
              <a:rPr lang="fr-FR" sz="2000" dirty="0" err="1">
                <a:latin typeface="Aptos" panose="020B0004020202020204" pitchFamily="34" charset="0"/>
                <a:cs typeface="Verdana"/>
              </a:rPr>
              <a:t>income</a:t>
            </a:r>
            <a:r>
              <a:rPr lang="fr-FR" sz="2000" dirty="0">
                <a:latin typeface="Aptos" panose="020B0004020202020204" pitchFamily="34" charset="0"/>
                <a:cs typeface="Verdana"/>
              </a:rPr>
              <a:t> (in $) of 5 person:1000, 1200, 1100, 900, 10000</a:t>
            </a:r>
          </a:p>
          <a:p>
            <a:pPr marL="24765" marR="17780">
              <a:lnSpc>
                <a:spcPct val="100000"/>
              </a:lnSpc>
              <a:spcBef>
                <a:spcPts val="480"/>
              </a:spcBef>
              <a:buClr>
                <a:srgbClr val="C00000"/>
              </a:buClr>
              <a:buSzPct val="150000"/>
              <a:tabLst>
                <a:tab pos="366395" algn="l"/>
              </a:tabLst>
            </a:pPr>
            <a:r>
              <a:rPr lang="fr-FR" sz="2000" dirty="0">
                <a:latin typeface="Aptos" panose="020B0004020202020204" pitchFamily="34" charset="0"/>
                <a:cs typeface="Verdana"/>
              </a:rPr>
              <a:t>       The </a:t>
            </a:r>
            <a:r>
              <a:rPr lang="fr-FR" sz="2000" dirty="0" err="1">
                <a:latin typeface="Aptos" panose="020B0004020202020204" pitchFamily="34" charset="0"/>
                <a:cs typeface="Verdana"/>
              </a:rPr>
              <a:t>everage</a:t>
            </a:r>
            <a:r>
              <a:rPr lang="fr-FR" sz="2000" dirty="0">
                <a:latin typeface="Aptos" panose="020B0004020202020204" pitchFamily="34" charset="0"/>
                <a:cs typeface="Verdana"/>
              </a:rPr>
              <a:t> </a:t>
            </a:r>
            <a:r>
              <a:rPr lang="fr-FR" sz="2000" dirty="0" err="1">
                <a:latin typeface="Aptos" panose="020B0004020202020204" pitchFamily="34" charset="0"/>
                <a:cs typeface="Verdana"/>
              </a:rPr>
              <a:t>income</a:t>
            </a:r>
            <a:r>
              <a:rPr lang="fr-FR" sz="2000" dirty="0">
                <a:latin typeface="Aptos" panose="020B0004020202020204" pitchFamily="34" charset="0"/>
                <a:cs typeface="Verdana"/>
              </a:rPr>
              <a:t> </a:t>
            </a:r>
            <a:r>
              <a:rPr lang="fr-FR" sz="2000" dirty="0" err="1">
                <a:latin typeface="Aptos" panose="020B0004020202020204" pitchFamily="34" charset="0"/>
                <a:cs typeface="Verdana"/>
              </a:rPr>
              <a:t>is</a:t>
            </a:r>
            <a:r>
              <a:rPr lang="fr-FR" sz="2000" dirty="0">
                <a:latin typeface="Aptos" panose="020B0004020202020204" pitchFamily="34" charset="0"/>
                <a:cs typeface="Verdana"/>
              </a:rPr>
              <a:t> 2840 $ =&gt; It </a:t>
            </a:r>
            <a:r>
              <a:rPr lang="fr-FR" sz="2000" dirty="0" err="1">
                <a:latin typeface="Aptos" panose="020B0004020202020204" pitchFamily="34" charset="0"/>
                <a:cs typeface="Verdana"/>
              </a:rPr>
              <a:t>does</a:t>
            </a:r>
            <a:r>
              <a:rPr lang="fr-FR" sz="2000" dirty="0">
                <a:latin typeface="Aptos" panose="020B0004020202020204" pitchFamily="34" charset="0"/>
                <a:cs typeface="Verdana"/>
              </a:rPr>
              <a:t> not </a:t>
            </a:r>
            <a:r>
              <a:rPr lang="fr-FR" sz="2000" dirty="0" err="1">
                <a:latin typeface="Aptos" panose="020B0004020202020204" pitchFamily="34" charset="0"/>
                <a:cs typeface="Verdana"/>
              </a:rPr>
              <a:t>represent</a:t>
            </a:r>
            <a:r>
              <a:rPr lang="fr-FR" sz="2000" dirty="0">
                <a:latin typeface="Aptos" panose="020B0004020202020204" pitchFamily="34" charset="0"/>
                <a:cs typeface="Verdana"/>
              </a:rPr>
              <a:t> all people </a:t>
            </a:r>
            <a:endParaRPr sz="2000" dirty="0">
              <a:latin typeface="Aptos" panose="020B0004020202020204" pitchFamily="34" charset="0"/>
              <a:cs typeface="Verdana"/>
            </a:endParaRPr>
          </a:p>
        </p:txBody>
      </p:sp>
    </p:spTree>
    <p:extLst>
      <p:ext uri="{BB962C8B-B14F-4D97-AF65-F5344CB8AC3E}">
        <p14:creationId xmlns:p14="http://schemas.microsoft.com/office/powerpoint/2010/main" val="10723005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19FEE-C41F-9C79-D94C-44613BF3CB30}"/>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32F6569F-C9AF-EC8A-178D-50F84D4F8409}"/>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49</a:t>
            </a:fld>
            <a:endParaRPr lang="fr-FR" sz="1300" dirty="0"/>
          </a:p>
        </p:txBody>
      </p:sp>
      <p:sp>
        <p:nvSpPr>
          <p:cNvPr id="3" name="object 2">
            <a:extLst>
              <a:ext uri="{FF2B5EF4-FFF2-40B4-BE49-F238E27FC236}">
                <a16:creationId xmlns:a16="http://schemas.microsoft.com/office/drawing/2014/main" id="{086C1319-16D3-0A56-AEA4-CADD66CEDCAB}"/>
              </a:ext>
            </a:extLst>
          </p:cNvPr>
          <p:cNvSpPr txBox="1">
            <a:spLocks/>
          </p:cNvSpPr>
          <p:nvPr/>
        </p:nvSpPr>
        <p:spPr>
          <a:xfrm>
            <a:off x="-3029382" y="-69743"/>
            <a:ext cx="11441862"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Basic </a:t>
            </a:r>
            <a:r>
              <a:rPr lang="fr-FR" sz="2400" i="1" kern="0" dirty="0" err="1"/>
              <a:t>Statistical</a:t>
            </a:r>
            <a:r>
              <a:rPr lang="fr-FR" sz="2400" i="1" kern="0" dirty="0"/>
              <a:t> Description of Data : </a:t>
            </a:r>
            <a:r>
              <a:rPr lang="fr-FR" sz="2200" i="1" kern="0" dirty="0"/>
              <a:t>The </a:t>
            </a:r>
            <a:r>
              <a:rPr lang="fr-FR" sz="2200" i="1" kern="0" dirty="0" err="1"/>
              <a:t>Median</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5" name="object 3">
            <a:extLst>
              <a:ext uri="{FF2B5EF4-FFF2-40B4-BE49-F238E27FC236}">
                <a16:creationId xmlns:a16="http://schemas.microsoft.com/office/drawing/2014/main" id="{30A18278-AED4-F5F6-E8AD-4A7EE945D2CA}"/>
              </a:ext>
            </a:extLst>
          </p:cNvPr>
          <p:cNvSpPr txBox="1"/>
          <p:nvPr/>
        </p:nvSpPr>
        <p:spPr>
          <a:xfrm>
            <a:off x="36481" y="704372"/>
            <a:ext cx="11948690" cy="1007327"/>
          </a:xfrm>
          <a:prstGeom prst="rect">
            <a:avLst/>
          </a:prstGeom>
        </p:spPr>
        <p:txBody>
          <a:bodyPr vert="horz" wrap="square" lIns="0" tIns="12065" rIns="0" bIns="0" rtlCol="0">
            <a:spAutoFit/>
          </a:bodyPr>
          <a:lstStyle/>
          <a:p>
            <a:pPr marL="353695" indent="-340995">
              <a:lnSpc>
                <a:spcPct val="100000"/>
              </a:lnSpc>
              <a:spcBef>
                <a:spcPts val="95"/>
              </a:spcBef>
              <a:buClr>
                <a:srgbClr val="C00000"/>
              </a:buClr>
              <a:buSzPct val="150000"/>
              <a:buFont typeface="Arial MT"/>
              <a:buChar char="•"/>
              <a:tabLst>
                <a:tab pos="353695" algn="l"/>
              </a:tabLst>
            </a:pPr>
            <a:r>
              <a:rPr sz="2200" dirty="0">
                <a:solidFill>
                  <a:srgbClr val="0000CC"/>
                </a:solidFill>
                <a:cs typeface="Verdana"/>
              </a:rPr>
              <a:t>Median</a:t>
            </a:r>
            <a:r>
              <a:rPr sz="2200" dirty="0">
                <a:cs typeface="Verdana"/>
              </a:rPr>
              <a:t>:</a:t>
            </a:r>
            <a:r>
              <a:rPr sz="2200" spc="-85" dirty="0">
                <a:cs typeface="Verdana"/>
              </a:rPr>
              <a:t> </a:t>
            </a:r>
            <a:r>
              <a:rPr sz="2200" dirty="0">
                <a:cs typeface="Verdana"/>
              </a:rPr>
              <a:t>The</a:t>
            </a:r>
            <a:r>
              <a:rPr sz="2200" spc="-40" dirty="0">
                <a:cs typeface="Verdana"/>
              </a:rPr>
              <a:t> </a:t>
            </a:r>
            <a:r>
              <a:rPr sz="2200" dirty="0">
                <a:cs typeface="Verdana"/>
              </a:rPr>
              <a:t>middle</a:t>
            </a:r>
            <a:r>
              <a:rPr sz="2200" spc="-75" dirty="0">
                <a:cs typeface="Verdana"/>
              </a:rPr>
              <a:t> </a:t>
            </a:r>
            <a:r>
              <a:rPr sz="2200" spc="-10" dirty="0">
                <a:cs typeface="Verdana"/>
              </a:rPr>
              <a:t>value</a:t>
            </a:r>
            <a:r>
              <a:rPr lang="fr-FR" sz="2200" spc="-10" dirty="0">
                <a:cs typeface="Verdana"/>
              </a:rPr>
              <a:t> </a:t>
            </a:r>
            <a:r>
              <a:rPr sz="2200" dirty="0">
                <a:cs typeface="Verdana"/>
              </a:rPr>
              <a:t>in</a:t>
            </a:r>
            <a:r>
              <a:rPr sz="2200" spc="-60" dirty="0">
                <a:cs typeface="Verdana"/>
              </a:rPr>
              <a:t> </a:t>
            </a:r>
            <a:r>
              <a:rPr sz="2200" dirty="0">
                <a:cs typeface="Verdana"/>
              </a:rPr>
              <a:t>a</a:t>
            </a:r>
            <a:r>
              <a:rPr sz="2200" spc="-35" dirty="0">
                <a:cs typeface="Verdana"/>
              </a:rPr>
              <a:t> </a:t>
            </a:r>
            <a:r>
              <a:rPr sz="2200" dirty="0">
                <a:cs typeface="Verdana"/>
              </a:rPr>
              <a:t>set</a:t>
            </a:r>
            <a:r>
              <a:rPr sz="2200" spc="-25" dirty="0">
                <a:cs typeface="Verdana"/>
              </a:rPr>
              <a:t> </a:t>
            </a:r>
            <a:r>
              <a:rPr sz="2200" dirty="0">
                <a:cs typeface="Verdana"/>
              </a:rPr>
              <a:t>of</a:t>
            </a:r>
            <a:r>
              <a:rPr sz="2200" spc="-45" dirty="0">
                <a:cs typeface="Verdana"/>
              </a:rPr>
              <a:t> </a:t>
            </a:r>
            <a:r>
              <a:rPr sz="2200" dirty="0">
                <a:cs typeface="Verdana"/>
              </a:rPr>
              <a:t>ordered</a:t>
            </a:r>
            <a:r>
              <a:rPr sz="2200" spc="-5" dirty="0">
                <a:cs typeface="Verdana"/>
              </a:rPr>
              <a:t> </a:t>
            </a:r>
            <a:r>
              <a:rPr sz="2200" dirty="0">
                <a:cs typeface="Verdana"/>
              </a:rPr>
              <a:t>data</a:t>
            </a:r>
            <a:r>
              <a:rPr sz="2200" spc="-25" dirty="0">
                <a:cs typeface="Verdana"/>
              </a:rPr>
              <a:t> </a:t>
            </a:r>
            <a:r>
              <a:rPr sz="2200" spc="-10" dirty="0">
                <a:cs typeface="Verdana"/>
              </a:rPr>
              <a:t>values</a:t>
            </a:r>
            <a:r>
              <a:rPr lang="fr-FR" sz="2200" spc="-10" dirty="0">
                <a:cs typeface="Verdana"/>
              </a:rPr>
              <a:t>. It </a:t>
            </a:r>
            <a:r>
              <a:rPr lang="fr-FR" sz="2200" spc="-10" dirty="0" err="1">
                <a:cs typeface="Verdana"/>
              </a:rPr>
              <a:t>is</a:t>
            </a:r>
            <a:r>
              <a:rPr lang="fr-FR" sz="2200" spc="-10" dirty="0">
                <a:cs typeface="Verdana"/>
              </a:rPr>
              <a:t> </a:t>
            </a:r>
            <a:r>
              <a:rPr lang="fr-FR" sz="2200" dirty="0" err="1">
                <a:cs typeface="Verdana"/>
              </a:rPr>
              <a:t>used</a:t>
            </a:r>
            <a:r>
              <a:rPr lang="fr-FR" sz="2200" spc="-75" dirty="0">
                <a:cs typeface="Verdana"/>
              </a:rPr>
              <a:t> </a:t>
            </a:r>
            <a:r>
              <a:rPr lang="fr-FR" sz="2200" dirty="0">
                <a:cs typeface="Verdana"/>
              </a:rPr>
              <a:t>for </a:t>
            </a:r>
            <a:r>
              <a:rPr lang="fr-FR" sz="2200" dirty="0" err="1">
                <a:cs typeface="Verdana"/>
              </a:rPr>
              <a:t>skewed</a:t>
            </a:r>
            <a:r>
              <a:rPr lang="fr-FR" sz="2200" dirty="0">
                <a:cs typeface="Verdana"/>
              </a:rPr>
              <a:t> </a:t>
            </a:r>
            <a:r>
              <a:rPr lang="fr-FR" sz="2200" dirty="0" err="1">
                <a:cs typeface="Verdana"/>
              </a:rPr>
              <a:t>asymmetric</a:t>
            </a:r>
            <a:r>
              <a:rPr lang="fr-FR" sz="2200" spc="-70" dirty="0">
                <a:cs typeface="Verdana"/>
              </a:rPr>
              <a:t> </a:t>
            </a:r>
            <a:r>
              <a:rPr lang="fr-FR" sz="2200" dirty="0">
                <a:cs typeface="Verdana"/>
              </a:rPr>
              <a:t>data</a:t>
            </a:r>
            <a:r>
              <a:rPr lang="fr-FR" sz="2200" spc="-60" dirty="0">
                <a:cs typeface="Verdana"/>
              </a:rPr>
              <a:t> </a:t>
            </a:r>
            <a:endParaRPr sz="2200" dirty="0">
              <a:cs typeface="Verdana"/>
            </a:endParaRPr>
          </a:p>
          <a:p>
            <a:pPr marL="640715" lvl="1" indent="-285115">
              <a:lnSpc>
                <a:spcPct val="100000"/>
              </a:lnSpc>
              <a:spcBef>
                <a:spcPts val="434"/>
              </a:spcBef>
              <a:buClr>
                <a:srgbClr val="FF9900"/>
              </a:buClr>
              <a:buSzPct val="69444"/>
              <a:buFont typeface="Wingdings"/>
              <a:buChar char=""/>
              <a:tabLst>
                <a:tab pos="640715" algn="l"/>
              </a:tabLst>
            </a:pPr>
            <a:r>
              <a:rPr sz="1800" dirty="0">
                <a:cs typeface="Verdana"/>
              </a:rPr>
              <a:t>N</a:t>
            </a:r>
            <a:r>
              <a:rPr sz="1800" spc="-20" dirty="0">
                <a:cs typeface="Verdana"/>
              </a:rPr>
              <a:t> </a:t>
            </a:r>
            <a:r>
              <a:rPr sz="1800" dirty="0">
                <a:cs typeface="Verdana"/>
              </a:rPr>
              <a:t>values</a:t>
            </a:r>
            <a:r>
              <a:rPr sz="1800" spc="-45" dirty="0">
                <a:cs typeface="Verdana"/>
              </a:rPr>
              <a:t> </a:t>
            </a:r>
            <a:r>
              <a:rPr sz="1800" dirty="0">
                <a:cs typeface="Verdana"/>
              </a:rPr>
              <a:t>of</a:t>
            </a:r>
            <a:r>
              <a:rPr sz="1800" spc="-25" dirty="0">
                <a:cs typeface="Verdana"/>
              </a:rPr>
              <a:t> </a:t>
            </a:r>
            <a:r>
              <a:rPr sz="1800" dirty="0">
                <a:cs typeface="Verdana"/>
              </a:rPr>
              <a:t>observations,</a:t>
            </a:r>
            <a:r>
              <a:rPr sz="1800" spc="-40" dirty="0">
                <a:cs typeface="Verdana"/>
              </a:rPr>
              <a:t> </a:t>
            </a:r>
            <a:r>
              <a:rPr sz="1800" dirty="0">
                <a:cs typeface="Verdana"/>
              </a:rPr>
              <a:t>sorted</a:t>
            </a:r>
            <a:r>
              <a:rPr sz="1800" spc="-25" dirty="0">
                <a:cs typeface="Verdana"/>
              </a:rPr>
              <a:t> </a:t>
            </a:r>
            <a:r>
              <a:rPr sz="1800" dirty="0">
                <a:cs typeface="Verdana"/>
              </a:rPr>
              <a:t>in</a:t>
            </a:r>
            <a:r>
              <a:rPr sz="1800" spc="-35" dirty="0">
                <a:cs typeface="Verdana"/>
              </a:rPr>
              <a:t> </a:t>
            </a:r>
            <a:r>
              <a:rPr sz="1800" dirty="0">
                <a:cs typeface="Verdana"/>
              </a:rPr>
              <a:t>increasing</a:t>
            </a:r>
            <a:r>
              <a:rPr sz="1800" spc="-30" dirty="0">
                <a:cs typeface="Verdana"/>
              </a:rPr>
              <a:t> </a:t>
            </a:r>
            <a:r>
              <a:rPr sz="1800" spc="-10" dirty="0">
                <a:cs typeface="Verdana"/>
              </a:rPr>
              <a:t>order</a:t>
            </a:r>
            <a:endParaRPr sz="1800" dirty="0">
              <a:cs typeface="Verdana"/>
            </a:endParaRPr>
          </a:p>
          <a:p>
            <a:pPr marL="640715" lvl="1" indent="-285115">
              <a:lnSpc>
                <a:spcPct val="100000"/>
              </a:lnSpc>
              <a:spcBef>
                <a:spcPts val="400"/>
              </a:spcBef>
              <a:buClr>
                <a:srgbClr val="FF9900"/>
              </a:buClr>
              <a:buSzPct val="69444"/>
              <a:buFont typeface="Wingdings"/>
              <a:buChar char=""/>
              <a:tabLst>
                <a:tab pos="640715" algn="l"/>
              </a:tabLst>
            </a:pPr>
            <a:r>
              <a:rPr sz="1800" dirty="0">
                <a:cs typeface="Verdana"/>
              </a:rPr>
              <a:t>If</a:t>
            </a:r>
            <a:r>
              <a:rPr sz="1800" spc="-20" dirty="0">
                <a:cs typeface="Verdana"/>
              </a:rPr>
              <a:t> </a:t>
            </a:r>
            <a:r>
              <a:rPr sz="1800" dirty="0">
                <a:cs typeface="Verdana"/>
              </a:rPr>
              <a:t>N</a:t>
            </a:r>
            <a:r>
              <a:rPr sz="1800" spc="-25" dirty="0">
                <a:cs typeface="Verdana"/>
              </a:rPr>
              <a:t> </a:t>
            </a:r>
            <a:r>
              <a:rPr sz="1800" dirty="0">
                <a:cs typeface="Verdana"/>
              </a:rPr>
              <a:t>is</a:t>
            </a:r>
            <a:r>
              <a:rPr sz="1800" spc="-25" dirty="0">
                <a:cs typeface="Verdana"/>
              </a:rPr>
              <a:t> </a:t>
            </a:r>
            <a:r>
              <a:rPr sz="1800" dirty="0">
                <a:cs typeface="Verdana"/>
              </a:rPr>
              <a:t>odd </a:t>
            </a:r>
            <a:r>
              <a:rPr lang="fr-FR" sz="1800" dirty="0">
                <a:cs typeface="Verdana"/>
              </a:rPr>
              <a:t>=</a:t>
            </a:r>
            <a:r>
              <a:rPr lang="fr-FR" dirty="0">
                <a:cs typeface="Verdana"/>
              </a:rPr>
              <a:t>&gt;</a:t>
            </a:r>
            <a:r>
              <a:rPr sz="1800" spc="160" dirty="0">
                <a:cs typeface="Times New Roman"/>
              </a:rPr>
              <a:t> </a:t>
            </a:r>
            <a:r>
              <a:rPr sz="1800" dirty="0">
                <a:cs typeface="Verdana"/>
              </a:rPr>
              <a:t>median</a:t>
            </a:r>
            <a:r>
              <a:rPr sz="1800" spc="-30" dirty="0">
                <a:cs typeface="Verdana"/>
              </a:rPr>
              <a:t> </a:t>
            </a:r>
            <a:r>
              <a:rPr sz="1800" dirty="0">
                <a:cs typeface="Verdana"/>
              </a:rPr>
              <a:t>is</a:t>
            </a:r>
            <a:r>
              <a:rPr sz="1800" spc="-25" dirty="0">
                <a:cs typeface="Verdana"/>
              </a:rPr>
              <a:t> </a:t>
            </a:r>
            <a:r>
              <a:rPr sz="1800" dirty="0">
                <a:cs typeface="Verdana"/>
              </a:rPr>
              <a:t>the</a:t>
            </a:r>
            <a:r>
              <a:rPr sz="1800" spc="-20" dirty="0">
                <a:cs typeface="Verdana"/>
              </a:rPr>
              <a:t> </a:t>
            </a:r>
            <a:r>
              <a:rPr sz="1800" dirty="0">
                <a:cs typeface="Verdana"/>
              </a:rPr>
              <a:t>middle</a:t>
            </a:r>
            <a:r>
              <a:rPr sz="1800" spc="-20" dirty="0">
                <a:cs typeface="Verdana"/>
              </a:rPr>
              <a:t> </a:t>
            </a:r>
            <a:r>
              <a:rPr sz="1800" spc="-10" dirty="0">
                <a:cs typeface="Verdana"/>
              </a:rPr>
              <a:t>value</a:t>
            </a:r>
            <a:r>
              <a:rPr lang="fr-FR" sz="1800" spc="-10" dirty="0">
                <a:cs typeface="Verdana"/>
              </a:rPr>
              <a:t> </a:t>
            </a:r>
            <a:r>
              <a:rPr lang="fr-FR" sz="1800" b="1" spc="-10" dirty="0">
                <a:cs typeface="Verdana"/>
              </a:rPr>
              <a:t>ELSE </a:t>
            </a:r>
            <a:r>
              <a:rPr lang="fr-FR" sz="1800" spc="-10" dirty="0">
                <a:cs typeface="Verdana"/>
              </a:rPr>
              <a:t>the </a:t>
            </a:r>
            <a:r>
              <a:rPr lang="fr-FR" sz="1800" spc="-10" dirty="0" err="1">
                <a:cs typeface="Verdana"/>
              </a:rPr>
              <a:t>median</a:t>
            </a:r>
            <a:r>
              <a:rPr lang="fr-FR" sz="1800" spc="-10" dirty="0">
                <a:cs typeface="Verdana"/>
              </a:rPr>
              <a:t> </a:t>
            </a:r>
            <a:r>
              <a:rPr lang="fr-FR" sz="1800" spc="-10" dirty="0" err="1">
                <a:cs typeface="Verdana"/>
              </a:rPr>
              <a:t>is</a:t>
            </a:r>
            <a:r>
              <a:rPr lang="fr-FR" sz="1800" spc="-10" dirty="0">
                <a:cs typeface="Verdana"/>
              </a:rPr>
              <a:t> the </a:t>
            </a:r>
            <a:r>
              <a:rPr lang="fr-FR" sz="1800" b="1" spc="-10" dirty="0">
                <a:cs typeface="Verdana"/>
              </a:rPr>
              <a:t> </a:t>
            </a:r>
            <a:r>
              <a:rPr lang="en-US" dirty="0">
                <a:cs typeface="Verdana"/>
              </a:rPr>
              <a:t>average</a:t>
            </a:r>
            <a:r>
              <a:rPr lang="en-US" spc="-25" dirty="0">
                <a:cs typeface="Verdana"/>
              </a:rPr>
              <a:t> </a:t>
            </a:r>
            <a:r>
              <a:rPr lang="en-US" dirty="0">
                <a:cs typeface="Verdana"/>
              </a:rPr>
              <a:t>of</a:t>
            </a:r>
            <a:r>
              <a:rPr lang="en-US" spc="-20" dirty="0">
                <a:cs typeface="Verdana"/>
              </a:rPr>
              <a:t> </a:t>
            </a:r>
            <a:r>
              <a:rPr lang="en-US" dirty="0">
                <a:cs typeface="Verdana"/>
              </a:rPr>
              <a:t>the</a:t>
            </a:r>
            <a:r>
              <a:rPr lang="en-US" spc="-15" dirty="0">
                <a:cs typeface="Verdana"/>
              </a:rPr>
              <a:t> </a:t>
            </a:r>
            <a:r>
              <a:rPr lang="en-US" dirty="0">
                <a:cs typeface="Verdana"/>
              </a:rPr>
              <a:t>two</a:t>
            </a:r>
            <a:r>
              <a:rPr lang="en-US" spc="-20" dirty="0">
                <a:cs typeface="Verdana"/>
              </a:rPr>
              <a:t> </a:t>
            </a:r>
            <a:r>
              <a:rPr lang="en-US" dirty="0">
                <a:cs typeface="Verdana"/>
              </a:rPr>
              <a:t>middlemost</a:t>
            </a:r>
            <a:r>
              <a:rPr lang="en-US" spc="-15" dirty="0">
                <a:cs typeface="Verdana"/>
              </a:rPr>
              <a:t> </a:t>
            </a:r>
            <a:r>
              <a:rPr lang="en-US" spc="-10" dirty="0">
                <a:cs typeface="Verdana"/>
              </a:rPr>
              <a:t>values</a:t>
            </a:r>
            <a:endParaRPr sz="1800" dirty="0">
              <a:cs typeface="Verdana"/>
            </a:endParaRPr>
          </a:p>
        </p:txBody>
      </p:sp>
      <p:sp>
        <p:nvSpPr>
          <p:cNvPr id="6" name="object 4">
            <a:extLst>
              <a:ext uri="{FF2B5EF4-FFF2-40B4-BE49-F238E27FC236}">
                <a16:creationId xmlns:a16="http://schemas.microsoft.com/office/drawing/2014/main" id="{EBFBA9BF-1CC1-425F-6AFB-C2A43FBE3D4B}"/>
              </a:ext>
            </a:extLst>
          </p:cNvPr>
          <p:cNvSpPr txBox="1"/>
          <p:nvPr/>
        </p:nvSpPr>
        <p:spPr>
          <a:xfrm>
            <a:off x="1698795" y="2655545"/>
            <a:ext cx="1425575"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Times New Roman"/>
                <a:cs typeface="Times New Roman"/>
              </a:rPr>
              <a:t>Salaries</a:t>
            </a:r>
            <a:r>
              <a:rPr sz="1400" b="1" spc="-40" dirty="0">
                <a:latin typeface="Times New Roman"/>
                <a:cs typeface="Times New Roman"/>
              </a:rPr>
              <a:t> </a:t>
            </a:r>
            <a:r>
              <a:rPr sz="1400" b="1" dirty="0">
                <a:latin typeface="Times New Roman"/>
                <a:cs typeface="Times New Roman"/>
              </a:rPr>
              <a:t>of</a:t>
            </a:r>
            <a:r>
              <a:rPr sz="1400" b="1" spc="-5" dirty="0">
                <a:latin typeface="Times New Roman"/>
                <a:cs typeface="Times New Roman"/>
              </a:rPr>
              <a:t> </a:t>
            </a:r>
            <a:r>
              <a:rPr sz="1400" b="1" dirty="0">
                <a:latin typeface="Times New Roman"/>
                <a:cs typeface="Times New Roman"/>
              </a:rPr>
              <a:t>10</a:t>
            </a:r>
            <a:r>
              <a:rPr sz="1400" b="1" spc="-10" dirty="0">
                <a:latin typeface="Times New Roman"/>
                <a:cs typeface="Times New Roman"/>
              </a:rPr>
              <a:t> </a:t>
            </a:r>
            <a:r>
              <a:rPr sz="1400" b="1" spc="-20" dirty="0">
                <a:latin typeface="Times New Roman"/>
                <a:cs typeface="Times New Roman"/>
              </a:rPr>
              <a:t>staff</a:t>
            </a:r>
            <a:endParaRPr sz="1400" dirty="0">
              <a:latin typeface="Times New Roman"/>
              <a:cs typeface="Times New Roman"/>
            </a:endParaRPr>
          </a:p>
        </p:txBody>
      </p:sp>
      <p:pic>
        <p:nvPicPr>
          <p:cNvPr id="7" name="object 5">
            <a:extLst>
              <a:ext uri="{FF2B5EF4-FFF2-40B4-BE49-F238E27FC236}">
                <a16:creationId xmlns:a16="http://schemas.microsoft.com/office/drawing/2014/main" id="{0C5DA94D-3D27-F8BD-494C-53E2B901C390}"/>
              </a:ext>
            </a:extLst>
          </p:cNvPr>
          <p:cNvPicPr/>
          <p:nvPr/>
        </p:nvPicPr>
        <p:blipFill>
          <a:blip r:embed="rId2" cstate="print"/>
          <a:stretch>
            <a:fillRect/>
          </a:stretch>
        </p:blipFill>
        <p:spPr>
          <a:xfrm>
            <a:off x="1534864" y="3038578"/>
            <a:ext cx="4540867" cy="381000"/>
          </a:xfrm>
          <a:prstGeom prst="rect">
            <a:avLst/>
          </a:prstGeom>
        </p:spPr>
      </p:pic>
      <p:sp>
        <p:nvSpPr>
          <p:cNvPr id="8" name="object 6">
            <a:extLst>
              <a:ext uri="{FF2B5EF4-FFF2-40B4-BE49-F238E27FC236}">
                <a16:creationId xmlns:a16="http://schemas.microsoft.com/office/drawing/2014/main" id="{87ECCDE7-A14B-7E08-9C1C-7E5F3BFF8261}"/>
              </a:ext>
            </a:extLst>
          </p:cNvPr>
          <p:cNvSpPr txBox="1"/>
          <p:nvPr/>
        </p:nvSpPr>
        <p:spPr>
          <a:xfrm>
            <a:off x="8110101" y="2732543"/>
            <a:ext cx="1125220" cy="250190"/>
          </a:xfrm>
          <a:prstGeom prst="rect">
            <a:avLst/>
          </a:prstGeom>
        </p:spPr>
        <p:txBody>
          <a:bodyPr vert="horz" wrap="square" lIns="0" tIns="15875" rIns="0" bIns="0" rtlCol="0">
            <a:spAutoFit/>
          </a:bodyPr>
          <a:lstStyle/>
          <a:p>
            <a:pPr marL="12700">
              <a:lnSpc>
                <a:spcPct val="100000"/>
              </a:lnSpc>
              <a:spcBef>
                <a:spcPts val="125"/>
              </a:spcBef>
            </a:pPr>
            <a:r>
              <a:rPr sz="1450" dirty="0">
                <a:latin typeface="Times New Roman"/>
                <a:cs typeface="Times New Roman"/>
              </a:rPr>
              <a:t>18</a:t>
            </a:r>
            <a:r>
              <a:rPr sz="1450" spc="459" dirty="0">
                <a:latin typeface="Times New Roman"/>
                <a:cs typeface="Times New Roman"/>
              </a:rPr>
              <a:t> </a:t>
            </a:r>
            <a:r>
              <a:rPr sz="1450" dirty="0">
                <a:latin typeface="Times New Roman"/>
                <a:cs typeface="Times New Roman"/>
              </a:rPr>
              <a:t>17</a:t>
            </a:r>
            <a:r>
              <a:rPr sz="1450" spc="135" dirty="0">
                <a:latin typeface="Times New Roman"/>
                <a:cs typeface="Times New Roman"/>
              </a:rPr>
              <a:t>  </a:t>
            </a:r>
            <a:r>
              <a:rPr sz="1450" dirty="0">
                <a:latin typeface="Times New Roman"/>
                <a:cs typeface="Times New Roman"/>
              </a:rPr>
              <a:t>90</a:t>
            </a:r>
            <a:r>
              <a:rPr sz="1450" spc="120" dirty="0">
                <a:latin typeface="Times New Roman"/>
                <a:cs typeface="Times New Roman"/>
              </a:rPr>
              <a:t>  </a:t>
            </a:r>
            <a:r>
              <a:rPr sz="1450" spc="-25" dirty="0">
                <a:latin typeface="Times New Roman"/>
                <a:cs typeface="Times New Roman"/>
              </a:rPr>
              <a:t>95</a:t>
            </a:r>
            <a:endParaRPr sz="1450" dirty="0">
              <a:latin typeface="Times New Roman"/>
              <a:cs typeface="Times New Roman"/>
            </a:endParaRPr>
          </a:p>
        </p:txBody>
      </p:sp>
      <p:sp>
        <p:nvSpPr>
          <p:cNvPr id="9" name="object 7">
            <a:extLst>
              <a:ext uri="{FF2B5EF4-FFF2-40B4-BE49-F238E27FC236}">
                <a16:creationId xmlns:a16="http://schemas.microsoft.com/office/drawing/2014/main" id="{0A9A1306-B449-6BE9-0DE4-3A81AEA269D0}"/>
              </a:ext>
            </a:extLst>
          </p:cNvPr>
          <p:cNvSpPr txBox="1"/>
          <p:nvPr/>
        </p:nvSpPr>
        <p:spPr>
          <a:xfrm>
            <a:off x="7499495" y="2591284"/>
            <a:ext cx="548640" cy="535305"/>
          </a:xfrm>
          <a:prstGeom prst="rect">
            <a:avLst/>
          </a:prstGeom>
          <a:ln w="28955">
            <a:solidFill>
              <a:srgbClr val="D01608"/>
            </a:solidFill>
          </a:ln>
        </p:spPr>
        <p:txBody>
          <a:bodyPr vert="horz" wrap="square" lIns="0" tIns="156845" rIns="0" bIns="0" rtlCol="0">
            <a:spAutoFit/>
          </a:bodyPr>
          <a:lstStyle/>
          <a:p>
            <a:pPr marL="36830">
              <a:lnSpc>
                <a:spcPct val="100000"/>
              </a:lnSpc>
              <a:spcBef>
                <a:spcPts val="1235"/>
              </a:spcBef>
            </a:pPr>
            <a:r>
              <a:rPr sz="1450" dirty="0">
                <a:latin typeface="Times New Roman"/>
                <a:cs typeface="Times New Roman"/>
              </a:rPr>
              <a:t>15</a:t>
            </a:r>
            <a:r>
              <a:rPr sz="1450" spc="459" dirty="0">
                <a:latin typeface="Times New Roman"/>
                <a:cs typeface="Times New Roman"/>
              </a:rPr>
              <a:t> </a:t>
            </a:r>
            <a:r>
              <a:rPr sz="1450" spc="-25" dirty="0">
                <a:latin typeface="Times New Roman"/>
                <a:cs typeface="Times New Roman"/>
              </a:rPr>
              <a:t>16</a:t>
            </a:r>
            <a:endParaRPr sz="1450">
              <a:latin typeface="Times New Roman"/>
              <a:cs typeface="Times New Roman"/>
            </a:endParaRPr>
          </a:p>
        </p:txBody>
      </p:sp>
      <p:sp>
        <p:nvSpPr>
          <p:cNvPr id="10" name="object 8">
            <a:extLst>
              <a:ext uri="{FF2B5EF4-FFF2-40B4-BE49-F238E27FC236}">
                <a16:creationId xmlns:a16="http://schemas.microsoft.com/office/drawing/2014/main" id="{A8EA53D4-C8D4-3778-626E-8CA40CDA7A55}"/>
              </a:ext>
            </a:extLst>
          </p:cNvPr>
          <p:cNvSpPr txBox="1"/>
          <p:nvPr/>
        </p:nvSpPr>
        <p:spPr>
          <a:xfrm>
            <a:off x="6398054" y="2732543"/>
            <a:ext cx="1046480" cy="250190"/>
          </a:xfrm>
          <a:prstGeom prst="rect">
            <a:avLst/>
          </a:prstGeom>
        </p:spPr>
        <p:txBody>
          <a:bodyPr vert="horz" wrap="square" lIns="0" tIns="15875" rIns="0" bIns="0" rtlCol="0">
            <a:spAutoFit/>
          </a:bodyPr>
          <a:lstStyle/>
          <a:p>
            <a:pPr marL="12700">
              <a:lnSpc>
                <a:spcPct val="100000"/>
              </a:lnSpc>
              <a:spcBef>
                <a:spcPts val="125"/>
              </a:spcBef>
            </a:pPr>
            <a:r>
              <a:rPr sz="1450" dirty="0">
                <a:latin typeface="Times New Roman"/>
                <a:cs typeface="Times New Roman"/>
              </a:rPr>
              <a:t>12</a:t>
            </a:r>
            <a:r>
              <a:rPr sz="1450" spc="120" dirty="0">
                <a:latin typeface="Times New Roman"/>
                <a:cs typeface="Times New Roman"/>
              </a:rPr>
              <a:t> </a:t>
            </a:r>
            <a:r>
              <a:rPr sz="1450" dirty="0">
                <a:latin typeface="Times New Roman"/>
                <a:cs typeface="Times New Roman"/>
              </a:rPr>
              <a:t>14</a:t>
            </a:r>
            <a:r>
              <a:rPr sz="1450" spc="490" dirty="0">
                <a:latin typeface="Times New Roman"/>
                <a:cs typeface="Times New Roman"/>
              </a:rPr>
              <a:t> </a:t>
            </a:r>
            <a:r>
              <a:rPr sz="1450" dirty="0">
                <a:latin typeface="Times New Roman"/>
                <a:cs typeface="Times New Roman"/>
              </a:rPr>
              <a:t>15</a:t>
            </a:r>
            <a:r>
              <a:rPr sz="1450" spc="465" dirty="0">
                <a:latin typeface="Times New Roman"/>
                <a:cs typeface="Times New Roman"/>
              </a:rPr>
              <a:t> </a:t>
            </a:r>
            <a:r>
              <a:rPr sz="1450" spc="-25" dirty="0">
                <a:latin typeface="Times New Roman"/>
                <a:cs typeface="Times New Roman"/>
              </a:rPr>
              <a:t>15</a:t>
            </a:r>
            <a:endParaRPr sz="1450" dirty="0">
              <a:latin typeface="Times New Roman"/>
              <a:cs typeface="Times New Roman"/>
            </a:endParaRPr>
          </a:p>
        </p:txBody>
      </p:sp>
      <p:sp>
        <p:nvSpPr>
          <p:cNvPr id="11" name="object 10">
            <a:extLst>
              <a:ext uri="{FF2B5EF4-FFF2-40B4-BE49-F238E27FC236}">
                <a16:creationId xmlns:a16="http://schemas.microsoft.com/office/drawing/2014/main" id="{F8A65C04-01AD-406A-0258-CB64CC6D9DC5}"/>
              </a:ext>
            </a:extLst>
          </p:cNvPr>
          <p:cNvSpPr txBox="1"/>
          <p:nvPr/>
        </p:nvSpPr>
        <p:spPr>
          <a:xfrm>
            <a:off x="1055916" y="4702533"/>
            <a:ext cx="11136084" cy="1472839"/>
          </a:xfrm>
          <a:prstGeom prst="rect">
            <a:avLst/>
          </a:prstGeom>
        </p:spPr>
        <p:txBody>
          <a:bodyPr vert="horz" wrap="square" lIns="0" tIns="53975" rIns="0" bIns="0" rtlCol="0">
            <a:spAutoFit/>
          </a:bodyPr>
          <a:lstStyle/>
          <a:p>
            <a:pPr marR="1231900" algn="r">
              <a:lnSpc>
                <a:spcPct val="100000"/>
              </a:lnSpc>
              <a:spcBef>
                <a:spcPts val="425"/>
              </a:spcBef>
            </a:pPr>
            <a:r>
              <a:rPr sz="1450" dirty="0">
                <a:latin typeface="Times New Roman"/>
                <a:cs typeface="Times New Roman"/>
              </a:rPr>
              <a:t>15</a:t>
            </a:r>
            <a:r>
              <a:rPr sz="1450" spc="-140" dirty="0">
                <a:latin typeface="Times New Roman"/>
                <a:cs typeface="Times New Roman"/>
              </a:rPr>
              <a:t> </a:t>
            </a:r>
            <a:r>
              <a:rPr sz="1450" dirty="0">
                <a:latin typeface="Symbol"/>
                <a:cs typeface="Symbol"/>
              </a:rPr>
              <a:t></a:t>
            </a:r>
            <a:r>
              <a:rPr sz="1450" dirty="0">
                <a:latin typeface="Times New Roman"/>
                <a:cs typeface="Times New Roman"/>
              </a:rPr>
              <a:t>16</a:t>
            </a:r>
            <a:r>
              <a:rPr sz="1450" spc="150" dirty="0">
                <a:latin typeface="Times New Roman"/>
                <a:cs typeface="Times New Roman"/>
              </a:rPr>
              <a:t> </a:t>
            </a:r>
            <a:r>
              <a:rPr sz="2175" baseline="-36398" dirty="0">
                <a:latin typeface="Symbol"/>
                <a:cs typeface="Symbol"/>
              </a:rPr>
              <a:t></a:t>
            </a:r>
            <a:r>
              <a:rPr sz="2175" spc="-225" baseline="-36398" dirty="0">
                <a:latin typeface="Times New Roman"/>
                <a:cs typeface="Times New Roman"/>
              </a:rPr>
              <a:t> </a:t>
            </a:r>
            <a:r>
              <a:rPr sz="2175" spc="-30" baseline="-36398" dirty="0">
                <a:latin typeface="Times New Roman"/>
                <a:cs typeface="Times New Roman"/>
              </a:rPr>
              <a:t>15.5</a:t>
            </a:r>
            <a:endParaRPr sz="2175" baseline="-36398" dirty="0">
              <a:latin typeface="Times New Roman"/>
              <a:cs typeface="Times New Roman"/>
            </a:endParaRPr>
          </a:p>
          <a:p>
            <a:pPr marR="1941195" algn="r">
              <a:lnSpc>
                <a:spcPct val="100000"/>
              </a:lnSpc>
              <a:spcBef>
                <a:spcPts val="335"/>
              </a:spcBef>
            </a:pPr>
            <a:r>
              <a:rPr sz="1450" spc="-50" dirty="0">
                <a:latin typeface="Times New Roman"/>
                <a:cs typeface="Times New Roman"/>
              </a:rPr>
              <a:t>2</a:t>
            </a:r>
            <a:endParaRPr sz="1450" dirty="0">
              <a:latin typeface="Times New Roman"/>
              <a:cs typeface="Times New Roman"/>
            </a:endParaRPr>
          </a:p>
          <a:p>
            <a:pPr marL="366395" indent="-340995">
              <a:lnSpc>
                <a:spcPct val="100000"/>
              </a:lnSpc>
              <a:spcBef>
                <a:spcPts val="1525"/>
              </a:spcBef>
              <a:buClr>
                <a:srgbClr val="C00000"/>
              </a:buClr>
              <a:buSzPct val="150000"/>
              <a:buFont typeface="Arial MT"/>
              <a:buChar char="•"/>
              <a:tabLst>
                <a:tab pos="366395" algn="l"/>
              </a:tabLst>
            </a:pPr>
            <a:r>
              <a:rPr lang="fr-FR" sz="2200" b="1" dirty="0">
                <a:ea typeface="Verdana" panose="020B0604030504040204" pitchFamily="34" charset="0"/>
                <a:cs typeface="Verdana"/>
              </a:rPr>
              <a:t>+</a:t>
            </a:r>
            <a:r>
              <a:rPr sz="2200" dirty="0">
                <a:ea typeface="Verdana" panose="020B0604030504040204" pitchFamily="34" charset="0"/>
                <a:cs typeface="Verdana"/>
              </a:rPr>
              <a:t>:</a:t>
            </a:r>
            <a:r>
              <a:rPr sz="2200" spc="-35" dirty="0">
                <a:ea typeface="Verdana" panose="020B0604030504040204" pitchFamily="34" charset="0"/>
                <a:cs typeface="Verdana"/>
              </a:rPr>
              <a:t> </a:t>
            </a:r>
            <a:r>
              <a:rPr sz="2200" dirty="0">
                <a:ea typeface="Verdana" panose="020B0604030504040204" pitchFamily="34" charset="0"/>
                <a:cs typeface="Verdana"/>
              </a:rPr>
              <a:t>Handles</a:t>
            </a:r>
            <a:r>
              <a:rPr sz="2200" spc="-60" dirty="0">
                <a:ea typeface="Verdana" panose="020B0604030504040204" pitchFamily="34" charset="0"/>
                <a:cs typeface="Verdana"/>
              </a:rPr>
              <a:t> </a:t>
            </a:r>
            <a:r>
              <a:rPr sz="2200" dirty="0">
                <a:ea typeface="Verdana" panose="020B0604030504040204" pitchFamily="34" charset="0"/>
                <a:cs typeface="Verdana"/>
              </a:rPr>
              <a:t>outliers</a:t>
            </a:r>
            <a:r>
              <a:rPr sz="2200" spc="-60" dirty="0">
                <a:ea typeface="Verdana" panose="020B0604030504040204" pitchFamily="34" charset="0"/>
                <a:cs typeface="Verdana"/>
              </a:rPr>
              <a:t> </a:t>
            </a:r>
            <a:r>
              <a:rPr sz="2200" dirty="0">
                <a:ea typeface="Verdana" panose="020B0604030504040204" pitchFamily="34" charset="0"/>
                <a:cs typeface="Verdana"/>
              </a:rPr>
              <a:t>well.</a:t>
            </a:r>
            <a:r>
              <a:rPr sz="2200" spc="-75" dirty="0">
                <a:ea typeface="Verdana" panose="020B0604030504040204" pitchFamily="34" charset="0"/>
                <a:cs typeface="Verdana"/>
              </a:rPr>
              <a:t> </a:t>
            </a:r>
            <a:r>
              <a:rPr sz="2200" dirty="0">
                <a:ea typeface="Verdana" panose="020B0604030504040204" pitchFamily="34" charset="0"/>
                <a:cs typeface="Verdana"/>
              </a:rPr>
              <a:t>Splits</a:t>
            </a:r>
            <a:r>
              <a:rPr sz="2200" spc="-65" dirty="0">
                <a:ea typeface="Verdana" panose="020B0604030504040204" pitchFamily="34" charset="0"/>
                <a:cs typeface="Verdana"/>
              </a:rPr>
              <a:t> </a:t>
            </a:r>
            <a:r>
              <a:rPr sz="2200" dirty="0">
                <a:ea typeface="Verdana" panose="020B0604030504040204" pitchFamily="34" charset="0"/>
                <a:cs typeface="Verdana"/>
              </a:rPr>
              <a:t>data</a:t>
            </a:r>
            <a:r>
              <a:rPr sz="2200" spc="-40" dirty="0">
                <a:ea typeface="Verdana" panose="020B0604030504040204" pitchFamily="34" charset="0"/>
                <a:cs typeface="Verdana"/>
              </a:rPr>
              <a:t> </a:t>
            </a:r>
            <a:r>
              <a:rPr sz="2200" dirty="0">
                <a:ea typeface="Verdana" panose="020B0604030504040204" pitchFamily="34" charset="0"/>
                <a:cs typeface="Verdana"/>
              </a:rPr>
              <a:t>into</a:t>
            </a:r>
            <a:r>
              <a:rPr sz="2200" spc="-70" dirty="0">
                <a:ea typeface="Verdana" panose="020B0604030504040204" pitchFamily="34" charset="0"/>
                <a:cs typeface="Verdana"/>
              </a:rPr>
              <a:t> </a:t>
            </a:r>
            <a:r>
              <a:rPr sz="2200" dirty="0">
                <a:ea typeface="Verdana" panose="020B0604030504040204" pitchFamily="34" charset="0"/>
                <a:cs typeface="Verdana"/>
              </a:rPr>
              <a:t>two</a:t>
            </a:r>
            <a:r>
              <a:rPr sz="2200" spc="-50" dirty="0">
                <a:ea typeface="Verdana" panose="020B0604030504040204" pitchFamily="34" charset="0"/>
                <a:cs typeface="Verdana"/>
              </a:rPr>
              <a:t> </a:t>
            </a:r>
            <a:r>
              <a:rPr sz="2200" spc="-10" dirty="0">
                <a:ea typeface="Verdana" panose="020B0604030504040204" pitchFamily="34" charset="0"/>
                <a:cs typeface="Verdana"/>
              </a:rPr>
              <a:t>groups,</a:t>
            </a:r>
            <a:r>
              <a:rPr lang="fr-FR" sz="2200" spc="-10" dirty="0">
                <a:ea typeface="Verdana" panose="020B0604030504040204" pitchFamily="34" charset="0"/>
                <a:cs typeface="Verdana"/>
              </a:rPr>
              <a:t> </a:t>
            </a:r>
            <a:r>
              <a:rPr sz="2200" dirty="0">
                <a:ea typeface="Verdana" panose="020B0604030504040204" pitchFamily="34" charset="0"/>
                <a:cs typeface="Verdana"/>
              </a:rPr>
              <a:t>each</a:t>
            </a:r>
            <a:r>
              <a:rPr sz="2200" spc="-10" dirty="0">
                <a:ea typeface="Verdana" panose="020B0604030504040204" pitchFamily="34" charset="0"/>
                <a:cs typeface="Verdana"/>
              </a:rPr>
              <a:t> </a:t>
            </a:r>
            <a:r>
              <a:rPr sz="2200" dirty="0">
                <a:ea typeface="Verdana" panose="020B0604030504040204" pitchFamily="34" charset="0"/>
                <a:cs typeface="Verdana"/>
              </a:rPr>
              <a:t>with</a:t>
            </a:r>
            <a:r>
              <a:rPr sz="2200" spc="-45" dirty="0">
                <a:ea typeface="Verdana" panose="020B0604030504040204" pitchFamily="34" charset="0"/>
                <a:cs typeface="Verdana"/>
              </a:rPr>
              <a:t> </a:t>
            </a:r>
            <a:r>
              <a:rPr sz="2200" dirty="0">
                <a:ea typeface="Verdana" panose="020B0604030504040204" pitchFamily="34" charset="0"/>
                <a:cs typeface="Verdana"/>
              </a:rPr>
              <a:t>the</a:t>
            </a:r>
            <a:r>
              <a:rPr sz="2200" spc="-35" dirty="0">
                <a:ea typeface="Verdana" panose="020B0604030504040204" pitchFamily="34" charset="0"/>
                <a:cs typeface="Verdana"/>
              </a:rPr>
              <a:t> </a:t>
            </a:r>
            <a:r>
              <a:rPr sz="2200" dirty="0">
                <a:ea typeface="Verdana" panose="020B0604030504040204" pitchFamily="34" charset="0"/>
                <a:cs typeface="Verdana"/>
              </a:rPr>
              <a:t>same</a:t>
            </a:r>
            <a:r>
              <a:rPr sz="2200" spc="-5" dirty="0">
                <a:ea typeface="Verdana" panose="020B0604030504040204" pitchFamily="34" charset="0"/>
                <a:cs typeface="Verdana"/>
              </a:rPr>
              <a:t> </a:t>
            </a:r>
            <a:r>
              <a:rPr sz="2200" dirty="0">
                <a:ea typeface="Verdana" panose="020B0604030504040204" pitchFamily="34" charset="0"/>
                <a:cs typeface="Verdana"/>
              </a:rPr>
              <a:t>number</a:t>
            </a:r>
            <a:r>
              <a:rPr sz="2200" spc="-30" dirty="0">
                <a:ea typeface="Verdana" panose="020B0604030504040204" pitchFamily="34" charset="0"/>
                <a:cs typeface="Verdana"/>
              </a:rPr>
              <a:t> </a:t>
            </a:r>
            <a:r>
              <a:rPr sz="2200" dirty="0">
                <a:ea typeface="Verdana" panose="020B0604030504040204" pitchFamily="34" charset="0"/>
                <a:cs typeface="Verdana"/>
              </a:rPr>
              <a:t>of</a:t>
            </a:r>
            <a:r>
              <a:rPr sz="2200" spc="-25" dirty="0">
                <a:ea typeface="Verdana" panose="020B0604030504040204" pitchFamily="34" charset="0"/>
                <a:cs typeface="Verdana"/>
              </a:rPr>
              <a:t> </a:t>
            </a:r>
            <a:r>
              <a:rPr sz="2200" spc="-10" dirty="0">
                <a:ea typeface="Verdana" panose="020B0604030504040204" pitchFamily="34" charset="0"/>
                <a:cs typeface="Verdana"/>
              </a:rPr>
              <a:t>items</a:t>
            </a:r>
            <a:endParaRPr sz="2200" dirty="0">
              <a:ea typeface="Verdana" panose="020B0604030504040204" pitchFamily="34" charset="0"/>
              <a:cs typeface="Verdana"/>
            </a:endParaRPr>
          </a:p>
          <a:p>
            <a:pPr marL="367030" marR="114300" indent="-342265">
              <a:lnSpc>
                <a:spcPct val="100000"/>
              </a:lnSpc>
              <a:spcBef>
                <a:spcPts val="530"/>
              </a:spcBef>
              <a:buClr>
                <a:srgbClr val="C00000"/>
              </a:buClr>
              <a:buSzPct val="150000"/>
              <a:buFont typeface="Arial MT"/>
              <a:buChar char="•"/>
              <a:tabLst>
                <a:tab pos="367030" algn="l"/>
              </a:tabLst>
            </a:pPr>
            <a:r>
              <a:rPr lang="fr-FR" sz="2200" b="1" dirty="0">
                <a:ea typeface="Verdana" panose="020B0604030504040204" pitchFamily="34" charset="0"/>
                <a:cs typeface="Verdana"/>
              </a:rPr>
              <a:t>-</a:t>
            </a:r>
            <a:r>
              <a:rPr sz="2200" dirty="0">
                <a:ea typeface="Verdana" panose="020B0604030504040204" pitchFamily="34" charset="0"/>
                <a:cs typeface="Verdana"/>
              </a:rPr>
              <a:t>:</a:t>
            </a:r>
            <a:r>
              <a:rPr sz="2200" spc="-50" dirty="0">
                <a:ea typeface="Verdana" panose="020B0604030504040204" pitchFamily="34" charset="0"/>
                <a:cs typeface="Verdana"/>
              </a:rPr>
              <a:t> </a:t>
            </a:r>
            <a:r>
              <a:rPr lang="fr-FR" sz="2200" spc="-50" dirty="0">
                <a:ea typeface="Verdana" panose="020B0604030504040204" pitchFamily="34" charset="0"/>
                <a:cs typeface="Verdana"/>
              </a:rPr>
              <a:t>Not </a:t>
            </a:r>
            <a:r>
              <a:rPr lang="fr-FR" sz="2200" spc="-50" dirty="0" err="1">
                <a:ea typeface="Verdana" panose="020B0604030504040204" pitchFamily="34" charset="0"/>
                <a:cs typeface="Verdana"/>
              </a:rPr>
              <a:t>easy</a:t>
            </a:r>
            <a:r>
              <a:rPr lang="fr-FR" sz="2200" spc="-50" dirty="0">
                <a:ea typeface="Verdana" panose="020B0604030504040204" pitchFamily="34" charset="0"/>
                <a:cs typeface="Verdana"/>
              </a:rPr>
              <a:t> </a:t>
            </a:r>
            <a:r>
              <a:rPr sz="2200" dirty="0">
                <a:ea typeface="Verdana" panose="020B0604030504040204" pitchFamily="34" charset="0"/>
                <a:cs typeface="Verdana"/>
              </a:rPr>
              <a:t>to</a:t>
            </a:r>
            <a:r>
              <a:rPr sz="2200" spc="-65" dirty="0">
                <a:ea typeface="Verdana" panose="020B0604030504040204" pitchFamily="34" charset="0"/>
                <a:cs typeface="Verdana"/>
              </a:rPr>
              <a:t> </a:t>
            </a:r>
            <a:r>
              <a:rPr sz="2200" dirty="0">
                <a:ea typeface="Verdana" panose="020B0604030504040204" pitchFamily="34" charset="0"/>
                <a:cs typeface="Verdana"/>
              </a:rPr>
              <a:t>calculate:</a:t>
            </a:r>
            <a:r>
              <a:rPr sz="2200" spc="-60" dirty="0">
                <a:ea typeface="Verdana" panose="020B0604030504040204" pitchFamily="34" charset="0"/>
                <a:cs typeface="Verdana"/>
              </a:rPr>
              <a:t> </a:t>
            </a:r>
            <a:r>
              <a:rPr sz="2200" dirty="0">
                <a:ea typeface="Verdana" panose="020B0604030504040204" pitchFamily="34" charset="0"/>
                <a:cs typeface="Verdana"/>
              </a:rPr>
              <a:t>you</a:t>
            </a:r>
            <a:r>
              <a:rPr sz="2200" spc="-50" dirty="0">
                <a:ea typeface="Verdana" panose="020B0604030504040204" pitchFamily="34" charset="0"/>
                <a:cs typeface="Verdana"/>
              </a:rPr>
              <a:t> </a:t>
            </a:r>
            <a:r>
              <a:rPr sz="2200" dirty="0">
                <a:ea typeface="Verdana" panose="020B0604030504040204" pitchFamily="34" charset="0"/>
                <a:cs typeface="Verdana"/>
              </a:rPr>
              <a:t>need</a:t>
            </a:r>
            <a:r>
              <a:rPr sz="2200" spc="-45" dirty="0">
                <a:ea typeface="Verdana" panose="020B0604030504040204" pitchFamily="34" charset="0"/>
                <a:cs typeface="Verdana"/>
              </a:rPr>
              <a:t> </a:t>
            </a:r>
            <a:r>
              <a:rPr sz="2200" dirty="0">
                <a:ea typeface="Verdana" panose="020B0604030504040204" pitchFamily="34" charset="0"/>
                <a:cs typeface="Verdana"/>
              </a:rPr>
              <a:t>to</a:t>
            </a:r>
            <a:r>
              <a:rPr sz="2200" spc="-60" dirty="0">
                <a:ea typeface="Verdana" panose="020B0604030504040204" pitchFamily="34" charset="0"/>
                <a:cs typeface="Verdana"/>
              </a:rPr>
              <a:t> </a:t>
            </a:r>
            <a:r>
              <a:rPr sz="2200" dirty="0">
                <a:ea typeface="Verdana" panose="020B0604030504040204" pitchFamily="34" charset="0"/>
                <a:cs typeface="Verdana"/>
              </a:rPr>
              <a:t>sort</a:t>
            </a:r>
            <a:r>
              <a:rPr sz="2200" spc="-50" dirty="0">
                <a:ea typeface="Verdana" panose="020B0604030504040204" pitchFamily="34" charset="0"/>
                <a:cs typeface="Verdana"/>
              </a:rPr>
              <a:t> </a:t>
            </a:r>
            <a:r>
              <a:rPr sz="2200" spc="-25" dirty="0">
                <a:ea typeface="Verdana" panose="020B0604030504040204" pitchFamily="34" charset="0"/>
                <a:cs typeface="Verdana"/>
              </a:rPr>
              <a:t>the </a:t>
            </a:r>
            <a:r>
              <a:rPr sz="2200" dirty="0">
                <a:ea typeface="Verdana" panose="020B0604030504040204" pitchFamily="34" charset="0"/>
                <a:cs typeface="Verdana"/>
              </a:rPr>
              <a:t>list</a:t>
            </a:r>
            <a:r>
              <a:rPr sz="2200" spc="-45" dirty="0">
                <a:ea typeface="Verdana" panose="020B0604030504040204" pitchFamily="34" charset="0"/>
                <a:cs typeface="Verdana"/>
              </a:rPr>
              <a:t> </a:t>
            </a:r>
            <a:r>
              <a:rPr sz="2200" spc="-10" dirty="0">
                <a:ea typeface="Verdana" panose="020B0604030504040204" pitchFamily="34" charset="0"/>
                <a:cs typeface="Verdana"/>
              </a:rPr>
              <a:t>first</a:t>
            </a:r>
            <a:r>
              <a:rPr lang="fr-FR" sz="2200" spc="-10" dirty="0">
                <a:ea typeface="Verdana" panose="020B0604030504040204" pitchFamily="34" charset="0"/>
                <a:cs typeface="Verdana"/>
              </a:rPr>
              <a:t> =&gt; High </a:t>
            </a:r>
            <a:r>
              <a:rPr lang="fr-FR" sz="2200" spc="-10" dirty="0" err="1">
                <a:ea typeface="Verdana" panose="020B0604030504040204" pitchFamily="34" charset="0"/>
                <a:cs typeface="Verdana"/>
              </a:rPr>
              <a:t>Computing</a:t>
            </a:r>
            <a:r>
              <a:rPr lang="fr-FR" sz="2200" spc="-10" dirty="0">
                <a:ea typeface="Verdana" panose="020B0604030504040204" pitchFamily="34" charset="0"/>
                <a:cs typeface="Verdana"/>
              </a:rPr>
              <a:t> </a:t>
            </a:r>
            <a:r>
              <a:rPr lang="fr-FR" sz="2200" spc="-10" dirty="0" err="1">
                <a:ea typeface="Verdana" panose="020B0604030504040204" pitchFamily="34" charset="0"/>
                <a:cs typeface="Verdana"/>
              </a:rPr>
              <a:t>Cost</a:t>
            </a:r>
            <a:endParaRPr sz="2200" dirty="0">
              <a:ea typeface="Verdana" panose="020B0604030504040204" pitchFamily="34" charset="0"/>
              <a:cs typeface="Verdana"/>
            </a:endParaRPr>
          </a:p>
        </p:txBody>
      </p:sp>
      <p:sp>
        <p:nvSpPr>
          <p:cNvPr id="12" name="Rectangle 11">
            <a:extLst>
              <a:ext uri="{FF2B5EF4-FFF2-40B4-BE49-F238E27FC236}">
                <a16:creationId xmlns:a16="http://schemas.microsoft.com/office/drawing/2014/main" id="{8A9F8C38-EE97-703F-D231-12388CCBCD9F}"/>
              </a:ext>
            </a:extLst>
          </p:cNvPr>
          <p:cNvSpPr/>
          <p:nvPr/>
        </p:nvSpPr>
        <p:spPr>
          <a:xfrm>
            <a:off x="9584893" y="3419578"/>
            <a:ext cx="2144486" cy="1811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13" name="ZoneTexte 12">
                <a:extLst>
                  <a:ext uri="{FF2B5EF4-FFF2-40B4-BE49-F238E27FC236}">
                    <a16:creationId xmlns:a16="http://schemas.microsoft.com/office/drawing/2014/main" id="{29189D10-207C-49DF-B037-18A11E366BA5}"/>
                  </a:ext>
                </a:extLst>
              </p:cNvPr>
              <p:cNvSpPr txBox="1"/>
              <p:nvPr/>
            </p:nvSpPr>
            <p:spPr>
              <a:xfrm>
                <a:off x="7050184" y="3547582"/>
                <a:ext cx="2753126" cy="5241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𝑚𝑒𝑑𝑖𝑎𝑛</m:t>
                      </m:r>
                      <m:r>
                        <a:rPr lang="fr-FR" b="0" i="1" smtClean="0">
                          <a:latin typeface="Cambria Math" panose="02040503050406030204" pitchFamily="18" charset="0"/>
                        </a:rPr>
                        <m:t> = </m:t>
                      </m:r>
                      <m:f>
                        <m:fPr>
                          <m:ctrlPr>
                            <a:rPr lang="fr-FR" b="0" i="1" smtClean="0">
                              <a:latin typeface="Cambria Math" panose="02040503050406030204" pitchFamily="18" charset="0"/>
                            </a:rPr>
                          </m:ctrlPr>
                        </m:fPr>
                        <m:num>
                          <m:r>
                            <a:rPr lang="fr-FR" b="0" i="1" smtClean="0">
                              <a:latin typeface="Cambria Math" panose="02040503050406030204" pitchFamily="18" charset="0"/>
                            </a:rPr>
                            <m:t>15+16</m:t>
                          </m:r>
                        </m:num>
                        <m:den>
                          <m:r>
                            <a:rPr lang="fr-FR" b="0" i="1" smtClean="0">
                              <a:latin typeface="Cambria Math" panose="02040503050406030204" pitchFamily="18" charset="0"/>
                            </a:rPr>
                            <m:t>2</m:t>
                          </m:r>
                        </m:den>
                      </m:f>
                      <m:r>
                        <a:rPr lang="fr-FR" b="0" i="1" smtClean="0">
                          <a:latin typeface="Cambria Math" panose="02040503050406030204" pitchFamily="18" charset="0"/>
                        </a:rPr>
                        <m:t>=15.5</m:t>
                      </m:r>
                    </m:oMath>
                  </m:oMathPara>
                </a14:m>
                <a:endParaRPr lang="fr-FR" dirty="0"/>
              </a:p>
            </p:txBody>
          </p:sp>
        </mc:Choice>
        <mc:Fallback>
          <p:sp>
            <p:nvSpPr>
              <p:cNvPr id="13" name="ZoneTexte 12">
                <a:extLst>
                  <a:ext uri="{FF2B5EF4-FFF2-40B4-BE49-F238E27FC236}">
                    <a16:creationId xmlns:a16="http://schemas.microsoft.com/office/drawing/2014/main" id="{29189D10-207C-49DF-B037-18A11E366BA5}"/>
                  </a:ext>
                </a:extLst>
              </p:cNvPr>
              <p:cNvSpPr txBox="1">
                <a:spLocks noRot="1" noChangeAspect="1" noMove="1" noResize="1" noEditPoints="1" noAdjustHandles="1" noChangeArrowheads="1" noChangeShapeType="1" noTextEdit="1"/>
              </p:cNvSpPr>
              <p:nvPr/>
            </p:nvSpPr>
            <p:spPr>
              <a:xfrm>
                <a:off x="7050184" y="3547582"/>
                <a:ext cx="2753126" cy="524182"/>
              </a:xfrm>
              <a:prstGeom prst="rect">
                <a:avLst/>
              </a:prstGeom>
              <a:blipFill>
                <a:blip r:embed="rId3"/>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27862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CD9BA-87DC-9314-DEA1-703812D305E6}"/>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CC2A7C9E-1EF2-8745-2339-4279DA5B2D15}"/>
              </a:ext>
            </a:extLst>
          </p:cNvPr>
          <p:cNvSpPr txBox="1">
            <a:spLocks/>
          </p:cNvSpPr>
          <p:nvPr/>
        </p:nvSpPr>
        <p:spPr>
          <a:xfrm>
            <a:off x="-2980607" y="0"/>
            <a:ext cx="8714689" cy="505267"/>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3200" i="1" kern="0" dirty="0" err="1"/>
              <a:t>What</a:t>
            </a:r>
            <a:r>
              <a:rPr lang="fr-FR" sz="3200" i="1" kern="0" dirty="0"/>
              <a:t> </a:t>
            </a:r>
            <a:r>
              <a:rPr lang="fr-FR" sz="3200" i="1" kern="0" dirty="0" err="1"/>
              <a:t>is</a:t>
            </a:r>
            <a:r>
              <a:rPr lang="fr-FR" sz="3200" i="1" kern="0" dirty="0"/>
              <a:t> </a:t>
            </a:r>
            <a:r>
              <a:rPr kumimoji="0" lang="fr-FR" sz="3200" b="1" i="1" u="none" strike="noStrike" kern="0" cap="none" spc="-10" normalizeH="0" baseline="0" noProof="0" dirty="0">
                <a:ln>
                  <a:noFill/>
                </a:ln>
                <a:solidFill>
                  <a:srgbClr val="3333CC"/>
                </a:solidFill>
                <a:effectLst/>
                <a:uLnTx/>
                <a:uFillTx/>
                <a:latin typeface="Arial"/>
                <a:ea typeface="+mj-ea"/>
                <a:cs typeface="Arial"/>
              </a:rPr>
              <a:t>DM ?:  </a:t>
            </a:r>
            <a:r>
              <a:rPr kumimoji="0" lang="fr-FR" sz="2800" b="1" i="1" u="none" strike="noStrike" kern="0" cap="none" spc="-10" normalizeH="0" baseline="0" noProof="0" dirty="0">
                <a:ln>
                  <a:noFill/>
                </a:ln>
                <a:solidFill>
                  <a:srgbClr val="3333CC"/>
                </a:solidFill>
                <a:effectLst/>
                <a:uLnTx/>
                <a:uFillTx/>
                <a:latin typeface="Arial"/>
                <a:ea typeface="+mj-ea"/>
                <a:cs typeface="Arial"/>
              </a:rPr>
              <a:t>Data </a:t>
            </a:r>
            <a:r>
              <a:rPr kumimoji="0" lang="fr-FR" sz="2800" b="1" i="1" u="none" strike="noStrike" kern="0" cap="none" spc="-10" normalizeH="0" baseline="0" noProof="0" dirty="0" err="1">
                <a:ln>
                  <a:noFill/>
                </a:ln>
                <a:solidFill>
                  <a:srgbClr val="3333CC"/>
                </a:solidFill>
                <a:effectLst/>
                <a:uLnTx/>
                <a:uFillTx/>
                <a:latin typeface="Arial"/>
                <a:ea typeface="+mj-ea"/>
                <a:cs typeface="Arial"/>
              </a:rPr>
              <a:t>Deluge</a:t>
            </a:r>
            <a:r>
              <a:rPr kumimoji="0" lang="fr-FR" sz="2800" b="1" i="1" u="none" strike="noStrike" kern="0" cap="none" spc="-10" normalizeH="0" baseline="0" noProof="0" dirty="0">
                <a:ln>
                  <a:noFill/>
                </a:ln>
                <a:solidFill>
                  <a:srgbClr val="3333CC"/>
                </a:solidFill>
                <a:effectLst/>
                <a:uLnTx/>
                <a:uFillTx/>
                <a:latin typeface="Arial"/>
                <a:ea typeface="+mj-ea"/>
                <a:cs typeface="Arial"/>
              </a:rPr>
              <a:t> </a:t>
            </a:r>
          </a:p>
        </p:txBody>
      </p:sp>
      <p:pic>
        <p:nvPicPr>
          <p:cNvPr id="6" name="object 3">
            <a:extLst>
              <a:ext uri="{FF2B5EF4-FFF2-40B4-BE49-F238E27FC236}">
                <a16:creationId xmlns:a16="http://schemas.microsoft.com/office/drawing/2014/main" id="{E9AEAB8F-373D-FDE5-9A7A-6346A4C59465}"/>
              </a:ext>
            </a:extLst>
          </p:cNvPr>
          <p:cNvPicPr/>
          <p:nvPr/>
        </p:nvPicPr>
        <p:blipFill>
          <a:blip r:embed="rId2" cstate="print"/>
          <a:stretch>
            <a:fillRect/>
          </a:stretch>
        </p:blipFill>
        <p:spPr>
          <a:xfrm>
            <a:off x="513370" y="2348501"/>
            <a:ext cx="5310487" cy="3251771"/>
          </a:xfrm>
          <a:prstGeom prst="rect">
            <a:avLst/>
          </a:prstGeom>
        </p:spPr>
      </p:pic>
      <p:sp>
        <p:nvSpPr>
          <p:cNvPr id="14" name="ZoneTexte 13">
            <a:extLst>
              <a:ext uri="{FF2B5EF4-FFF2-40B4-BE49-F238E27FC236}">
                <a16:creationId xmlns:a16="http://schemas.microsoft.com/office/drawing/2014/main" id="{BFA993FD-12B9-20C8-8492-D3098C6FF406}"/>
              </a:ext>
            </a:extLst>
          </p:cNvPr>
          <p:cNvSpPr txBox="1"/>
          <p:nvPr/>
        </p:nvSpPr>
        <p:spPr>
          <a:xfrm>
            <a:off x="138866" y="549716"/>
            <a:ext cx="12053134" cy="2431435"/>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a:t>Explosive</a:t>
            </a:r>
            <a:r>
              <a:rPr lang="en-US" sz="2400" spc="-85" dirty="0"/>
              <a:t> </a:t>
            </a:r>
            <a:r>
              <a:rPr lang="en-US" sz="2400" dirty="0"/>
              <a:t>Growth</a:t>
            </a:r>
            <a:r>
              <a:rPr lang="en-US" sz="2400" spc="-25" dirty="0"/>
              <a:t> </a:t>
            </a:r>
            <a:r>
              <a:rPr lang="en-US" sz="2400" dirty="0"/>
              <a:t>of</a:t>
            </a:r>
            <a:r>
              <a:rPr lang="en-US" sz="2400" spc="-70" dirty="0"/>
              <a:t> </a:t>
            </a:r>
            <a:r>
              <a:rPr lang="en-US" sz="2400" dirty="0"/>
              <a:t>Data:</a:t>
            </a:r>
            <a:r>
              <a:rPr lang="en-US" sz="2400" spc="-50" dirty="0"/>
              <a:t> </a:t>
            </a:r>
            <a:r>
              <a:rPr lang="en-US" sz="2400" dirty="0"/>
              <a:t>from</a:t>
            </a:r>
            <a:r>
              <a:rPr lang="en-US" sz="2400" spc="-55" dirty="0"/>
              <a:t> </a:t>
            </a:r>
            <a:r>
              <a:rPr lang="en-US" sz="2400" dirty="0"/>
              <a:t>terabytes (</a:t>
            </a:r>
            <a:r>
              <a:rPr lang="fr-FR" sz="2400" dirty="0"/>
              <a:t>10¹² bytes</a:t>
            </a:r>
            <a:r>
              <a:rPr lang="en-US" sz="2400" dirty="0"/>
              <a:t>)</a:t>
            </a:r>
            <a:r>
              <a:rPr lang="en-US" sz="2400" spc="-60" dirty="0"/>
              <a:t> </a:t>
            </a:r>
            <a:r>
              <a:rPr lang="en-US" sz="2400" spc="-25" dirty="0"/>
              <a:t>to </a:t>
            </a:r>
            <a:r>
              <a:rPr lang="en-US" sz="2400" dirty="0"/>
              <a:t>petabytes (</a:t>
            </a:r>
            <a:r>
              <a:rPr lang="fr-FR" sz="2400" dirty="0"/>
              <a:t>10¹⁵ bytes</a:t>
            </a:r>
            <a:r>
              <a:rPr lang="en-US" sz="2400" dirty="0"/>
              <a:t>)</a:t>
            </a:r>
            <a:r>
              <a:rPr lang="en-US" sz="2400" spc="-30" dirty="0"/>
              <a:t> </a:t>
            </a:r>
            <a:r>
              <a:rPr lang="en-US" sz="2400" dirty="0"/>
              <a:t>or</a:t>
            </a:r>
            <a:r>
              <a:rPr lang="en-US" sz="2400" spc="-25" dirty="0"/>
              <a:t> </a:t>
            </a:r>
            <a:r>
              <a:rPr lang="en-US" sz="2400" dirty="0"/>
              <a:t>even</a:t>
            </a:r>
            <a:r>
              <a:rPr lang="en-US" sz="2400" spc="-10" dirty="0"/>
              <a:t> brontobytes (</a:t>
            </a:r>
            <a:r>
              <a:rPr lang="fr-FR" sz="2400" dirty="0"/>
              <a:t>10²⁷bytes)</a:t>
            </a:r>
            <a:endParaRPr lang="en-US" sz="2800" spc="-10" dirty="0"/>
          </a:p>
          <a:p>
            <a:pPr marL="457200" indent="-457200" algn="just">
              <a:buFont typeface="Arial" panose="020B0604020202020204" pitchFamily="34" charset="0"/>
              <a:buChar char="•"/>
            </a:pPr>
            <a:r>
              <a:rPr lang="en-US" sz="2400" b="0" dirty="0">
                <a:cs typeface="Times New Roman"/>
              </a:rPr>
              <a:t>Data</a:t>
            </a:r>
            <a:r>
              <a:rPr lang="en-US" sz="2400" b="0" spc="-20" dirty="0">
                <a:cs typeface="Times New Roman"/>
              </a:rPr>
              <a:t> </a:t>
            </a:r>
            <a:r>
              <a:rPr lang="en-US" sz="2400" b="0" dirty="0">
                <a:cs typeface="Times New Roman"/>
              </a:rPr>
              <a:t>collection</a:t>
            </a:r>
            <a:r>
              <a:rPr lang="en-US" sz="2400" b="0" spc="-35" dirty="0">
                <a:cs typeface="Times New Roman"/>
              </a:rPr>
              <a:t> </a:t>
            </a:r>
            <a:r>
              <a:rPr lang="en-US" sz="2400" b="0" dirty="0">
                <a:cs typeface="Times New Roman"/>
              </a:rPr>
              <a:t>and</a:t>
            </a:r>
            <a:r>
              <a:rPr lang="en-US" sz="2400" b="0" spc="-10" dirty="0">
                <a:cs typeface="Times New Roman"/>
              </a:rPr>
              <a:t> </a:t>
            </a:r>
            <a:r>
              <a:rPr lang="en-US" sz="2400" b="0" dirty="0">
                <a:cs typeface="Times New Roman"/>
              </a:rPr>
              <a:t>data</a:t>
            </a:r>
            <a:r>
              <a:rPr lang="en-US" sz="2400" b="0" spc="-20" dirty="0">
                <a:cs typeface="Times New Roman"/>
              </a:rPr>
              <a:t> </a:t>
            </a:r>
            <a:r>
              <a:rPr lang="en-US" sz="2400" b="0" spc="-10" dirty="0">
                <a:cs typeface="Times New Roman"/>
              </a:rPr>
              <a:t>availability: Automated data collection tools, database systems, Web, Computerized Society …</a:t>
            </a:r>
            <a:endParaRPr lang="en-US" sz="2400" spc="-10" dirty="0"/>
          </a:p>
          <a:p>
            <a:pPr algn="just"/>
            <a:endParaRPr lang="en-US" sz="2800" spc="-10" dirty="0"/>
          </a:p>
          <a:p>
            <a:pPr marL="457200" indent="-457200" algn="just">
              <a:buFont typeface="Arial" panose="020B0604020202020204" pitchFamily="34" charset="0"/>
              <a:buChar char="•"/>
            </a:pPr>
            <a:endParaRPr lang="fr-FR" sz="2800" dirty="0"/>
          </a:p>
        </p:txBody>
      </p:sp>
      <p:sp>
        <p:nvSpPr>
          <p:cNvPr id="15" name="object 4">
            <a:extLst>
              <a:ext uri="{FF2B5EF4-FFF2-40B4-BE49-F238E27FC236}">
                <a16:creationId xmlns:a16="http://schemas.microsoft.com/office/drawing/2014/main" id="{82203789-EABF-7537-3EF4-4EA2B2659774}"/>
              </a:ext>
            </a:extLst>
          </p:cNvPr>
          <p:cNvSpPr txBox="1"/>
          <p:nvPr/>
        </p:nvSpPr>
        <p:spPr>
          <a:xfrm>
            <a:off x="1376737" y="6232084"/>
            <a:ext cx="10573306" cy="444352"/>
          </a:xfrm>
          <a:prstGeom prst="rect">
            <a:avLst/>
          </a:prstGeom>
        </p:spPr>
        <p:txBody>
          <a:bodyPr vert="horz" wrap="square" lIns="0" tIns="13335" rIns="0" bIns="0" rtlCol="0">
            <a:spAutoFit/>
          </a:bodyPr>
          <a:lstStyle/>
          <a:p>
            <a:pPr marL="12700" algn="just">
              <a:lnSpc>
                <a:spcPct val="100000"/>
              </a:lnSpc>
              <a:spcBef>
                <a:spcPts val="105"/>
              </a:spcBef>
            </a:pPr>
            <a:r>
              <a:rPr lang="en-US" sz="2400" dirty="0"/>
              <a:t>“ </a:t>
            </a:r>
            <a:r>
              <a:rPr lang="fr-FR" sz="2500" i="1" dirty="0">
                <a:latin typeface="Verdana"/>
                <a:cs typeface="Verdana"/>
              </a:rPr>
              <a:t> </a:t>
            </a:r>
            <a:r>
              <a:rPr lang="fr-FR" sz="2500" i="1" dirty="0" err="1">
                <a:latin typeface="Verdana"/>
                <a:cs typeface="Verdana"/>
              </a:rPr>
              <a:t>We</a:t>
            </a:r>
            <a:r>
              <a:rPr lang="fr-FR" sz="2500" i="1" dirty="0">
                <a:latin typeface="Verdana"/>
                <a:cs typeface="Verdana"/>
              </a:rPr>
              <a:t> are </a:t>
            </a:r>
            <a:r>
              <a:rPr lang="fr-FR" sz="2500" i="1" dirty="0" err="1">
                <a:latin typeface="Verdana"/>
                <a:cs typeface="Verdana"/>
              </a:rPr>
              <a:t>drowning</a:t>
            </a:r>
            <a:r>
              <a:rPr lang="fr-FR" sz="2500" i="1" dirty="0">
                <a:latin typeface="Verdana"/>
                <a:cs typeface="Verdana"/>
              </a:rPr>
              <a:t> in Data and </a:t>
            </a:r>
            <a:r>
              <a:rPr lang="fr-FR" sz="2500" i="1" dirty="0" err="1">
                <a:latin typeface="Verdana"/>
                <a:cs typeface="Verdana"/>
              </a:rPr>
              <a:t>straving</a:t>
            </a:r>
            <a:r>
              <a:rPr lang="fr-FR" sz="2500" i="1" dirty="0">
                <a:latin typeface="Verdana"/>
                <a:cs typeface="Verdana"/>
              </a:rPr>
              <a:t> for knowledge !!! </a:t>
            </a:r>
            <a:r>
              <a:rPr lang="en-US" sz="2800" dirty="0"/>
              <a:t>”</a:t>
            </a:r>
            <a:endParaRPr sz="2500" i="1" dirty="0">
              <a:latin typeface="Verdana"/>
              <a:cs typeface="Verdana"/>
            </a:endParaRPr>
          </a:p>
        </p:txBody>
      </p:sp>
      <p:sp>
        <p:nvSpPr>
          <p:cNvPr id="16" name="object 3">
            <a:extLst>
              <a:ext uri="{FF2B5EF4-FFF2-40B4-BE49-F238E27FC236}">
                <a16:creationId xmlns:a16="http://schemas.microsoft.com/office/drawing/2014/main" id="{AD396D12-6761-22E8-0D17-4EAAA5A3DB15}"/>
              </a:ext>
            </a:extLst>
          </p:cNvPr>
          <p:cNvSpPr txBox="1"/>
          <p:nvPr/>
        </p:nvSpPr>
        <p:spPr>
          <a:xfrm>
            <a:off x="5072743" y="1870715"/>
            <a:ext cx="8218805" cy="3770969"/>
          </a:xfrm>
          <a:prstGeom prst="rect">
            <a:avLst/>
          </a:prstGeom>
        </p:spPr>
        <p:txBody>
          <a:bodyPr vert="horz" wrap="square" lIns="0" tIns="188595" rIns="0" bIns="0" rtlCol="0">
            <a:spAutoFit/>
          </a:bodyPr>
          <a:lstStyle/>
          <a:p>
            <a:pPr marL="193675" algn="ctr">
              <a:lnSpc>
                <a:spcPct val="100000"/>
              </a:lnSpc>
              <a:spcBef>
                <a:spcPts val="1005"/>
              </a:spcBef>
            </a:pPr>
            <a:r>
              <a:rPr sz="1600" u="sng" spc="-20" dirty="0">
                <a:solidFill>
                  <a:srgbClr val="00C000"/>
                </a:solidFill>
                <a:uFill>
                  <a:solidFill>
                    <a:srgbClr val="00C000"/>
                  </a:solidFill>
                </a:uFill>
                <a:latin typeface="Verdana"/>
                <a:cs typeface="Verdana"/>
                <a:hlinkClick r:id="rId3"/>
              </a:rPr>
              <a:t>http://www.internetlivestats.com/one-</a:t>
            </a:r>
            <a:r>
              <a:rPr sz="1600" u="sng" spc="-10" dirty="0">
                <a:solidFill>
                  <a:srgbClr val="00C000"/>
                </a:solidFill>
                <a:uFill>
                  <a:solidFill>
                    <a:srgbClr val="00C000"/>
                  </a:solidFill>
                </a:uFill>
                <a:latin typeface="Verdana"/>
                <a:cs typeface="Verdana"/>
                <a:hlinkClick r:id="rId3"/>
              </a:rPr>
              <a:t>second/</a:t>
            </a:r>
            <a:endParaRPr sz="1600" dirty="0">
              <a:latin typeface="Verdana"/>
              <a:cs typeface="Verdana"/>
            </a:endParaRPr>
          </a:p>
          <a:p>
            <a:pPr marL="1690370" marR="1488440" algn="ctr">
              <a:lnSpc>
                <a:spcPct val="152500"/>
              </a:lnSpc>
              <a:spcBef>
                <a:spcPts val="5"/>
              </a:spcBef>
            </a:pPr>
            <a:r>
              <a:rPr lang="en-US" sz="1600" dirty="0"/>
              <a:t>“ </a:t>
            </a:r>
            <a:r>
              <a:rPr lang="fr-FR" sz="1600" dirty="0">
                <a:latin typeface="Verdana"/>
                <a:cs typeface="Verdana"/>
              </a:rPr>
              <a:t>E</a:t>
            </a:r>
            <a:r>
              <a:rPr sz="1600" dirty="0">
                <a:latin typeface="Verdana"/>
                <a:cs typeface="Verdana"/>
              </a:rPr>
              <a:t>very</a:t>
            </a:r>
            <a:r>
              <a:rPr sz="1600" spc="-45" dirty="0">
                <a:latin typeface="Verdana"/>
                <a:cs typeface="Verdana"/>
              </a:rPr>
              <a:t> </a:t>
            </a:r>
            <a:r>
              <a:rPr sz="1600" dirty="0">
                <a:latin typeface="Verdana"/>
                <a:cs typeface="Verdana"/>
              </a:rPr>
              <a:t>second</a:t>
            </a:r>
            <a:r>
              <a:rPr lang="fr-FR" sz="1600" dirty="0">
                <a:latin typeface="Verdana"/>
                <a:cs typeface="Verdana"/>
              </a:rPr>
              <a:t>,</a:t>
            </a:r>
            <a:r>
              <a:rPr sz="1600" spc="-20" dirty="0">
                <a:latin typeface="Verdana"/>
                <a:cs typeface="Verdana"/>
              </a:rPr>
              <a:t> </a:t>
            </a:r>
            <a:r>
              <a:rPr sz="1600" dirty="0">
                <a:latin typeface="Verdana"/>
                <a:cs typeface="Verdana"/>
              </a:rPr>
              <a:t>there</a:t>
            </a:r>
            <a:r>
              <a:rPr sz="1600" spc="-30" dirty="0">
                <a:latin typeface="Verdana"/>
                <a:cs typeface="Verdana"/>
              </a:rPr>
              <a:t> </a:t>
            </a:r>
            <a:r>
              <a:rPr lang="fr-FR" sz="1600" dirty="0" err="1">
                <a:latin typeface="Verdana"/>
                <a:cs typeface="Verdana"/>
              </a:rPr>
              <a:t>is</a:t>
            </a:r>
            <a:r>
              <a:rPr lang="fr-FR" sz="1600" dirty="0">
                <a:latin typeface="Verdana"/>
                <a:cs typeface="Verdana"/>
              </a:rPr>
              <a:t>:</a:t>
            </a:r>
          </a:p>
          <a:p>
            <a:pPr marL="1690370" marR="1488440" algn="ctr">
              <a:lnSpc>
                <a:spcPct val="152500"/>
              </a:lnSpc>
              <a:spcBef>
                <a:spcPts val="5"/>
              </a:spcBef>
            </a:pPr>
            <a:r>
              <a:rPr sz="1600" spc="-50" dirty="0">
                <a:latin typeface="Verdana"/>
                <a:cs typeface="Verdana"/>
              </a:rPr>
              <a:t> </a:t>
            </a:r>
            <a:r>
              <a:rPr sz="1600" dirty="0">
                <a:latin typeface="Verdana"/>
                <a:cs typeface="Verdana"/>
              </a:rPr>
              <a:t>7,998</a:t>
            </a:r>
            <a:r>
              <a:rPr sz="1600" spc="-50" dirty="0">
                <a:latin typeface="Verdana"/>
                <a:cs typeface="Verdana"/>
              </a:rPr>
              <a:t> </a:t>
            </a:r>
            <a:r>
              <a:rPr sz="1600" spc="-20" dirty="0">
                <a:latin typeface="Verdana"/>
                <a:cs typeface="Verdana"/>
              </a:rPr>
              <a:t>Tweets</a:t>
            </a:r>
            <a:r>
              <a:rPr sz="1600" spc="-25" dirty="0">
                <a:latin typeface="Verdana"/>
                <a:cs typeface="Verdana"/>
              </a:rPr>
              <a:t> </a:t>
            </a:r>
            <a:r>
              <a:rPr sz="1600" dirty="0">
                <a:latin typeface="Verdana"/>
                <a:cs typeface="Verdana"/>
              </a:rPr>
              <a:t>sent</a:t>
            </a:r>
            <a:r>
              <a:rPr sz="1600" spc="-30" dirty="0">
                <a:latin typeface="Verdana"/>
                <a:cs typeface="Verdana"/>
              </a:rPr>
              <a:t> </a:t>
            </a:r>
            <a:endParaRPr sz="1600" dirty="0">
              <a:latin typeface="Verdana"/>
              <a:cs typeface="Verdana"/>
            </a:endParaRPr>
          </a:p>
          <a:p>
            <a:pPr marL="195580" algn="ctr">
              <a:lnSpc>
                <a:spcPct val="100000"/>
              </a:lnSpc>
              <a:spcBef>
                <a:spcPts val="1005"/>
              </a:spcBef>
            </a:pPr>
            <a:r>
              <a:rPr sz="1600" dirty="0">
                <a:latin typeface="Verdana"/>
                <a:cs typeface="Verdana"/>
              </a:rPr>
              <a:t>839</a:t>
            </a:r>
            <a:r>
              <a:rPr sz="1600" spc="-75" dirty="0">
                <a:latin typeface="Verdana"/>
                <a:cs typeface="Verdana"/>
              </a:rPr>
              <a:t> </a:t>
            </a:r>
            <a:r>
              <a:rPr sz="1600" dirty="0">
                <a:latin typeface="Verdana"/>
                <a:cs typeface="Verdana"/>
              </a:rPr>
              <a:t>Instagram</a:t>
            </a:r>
            <a:r>
              <a:rPr sz="1600" spc="-50" dirty="0">
                <a:latin typeface="Verdana"/>
                <a:cs typeface="Verdana"/>
              </a:rPr>
              <a:t> </a:t>
            </a:r>
            <a:r>
              <a:rPr sz="1600" dirty="0">
                <a:latin typeface="Verdana"/>
                <a:cs typeface="Verdana"/>
              </a:rPr>
              <a:t>photos</a:t>
            </a:r>
            <a:r>
              <a:rPr sz="1600" spc="-35" dirty="0">
                <a:latin typeface="Verdana"/>
                <a:cs typeface="Verdana"/>
              </a:rPr>
              <a:t> </a:t>
            </a:r>
            <a:r>
              <a:rPr sz="1600" dirty="0">
                <a:latin typeface="Verdana"/>
                <a:cs typeface="Verdana"/>
              </a:rPr>
              <a:t>uploaded</a:t>
            </a:r>
            <a:r>
              <a:rPr sz="1600" spc="-45" dirty="0">
                <a:latin typeface="Verdana"/>
                <a:cs typeface="Verdana"/>
              </a:rPr>
              <a:t> </a:t>
            </a:r>
            <a:endParaRPr sz="1600" dirty="0">
              <a:latin typeface="Verdana"/>
              <a:cs typeface="Verdana"/>
            </a:endParaRPr>
          </a:p>
          <a:p>
            <a:pPr marL="196215" algn="ctr">
              <a:lnSpc>
                <a:spcPct val="100000"/>
              </a:lnSpc>
              <a:spcBef>
                <a:spcPts val="1010"/>
              </a:spcBef>
            </a:pPr>
            <a:r>
              <a:rPr sz="1600" dirty="0">
                <a:latin typeface="Verdana"/>
                <a:cs typeface="Verdana"/>
              </a:rPr>
              <a:t>1,364</a:t>
            </a:r>
            <a:r>
              <a:rPr sz="1600" spc="-55" dirty="0">
                <a:latin typeface="Verdana"/>
                <a:cs typeface="Verdana"/>
              </a:rPr>
              <a:t> </a:t>
            </a:r>
            <a:r>
              <a:rPr sz="1600" spc="-20" dirty="0">
                <a:latin typeface="Verdana"/>
                <a:cs typeface="Verdana"/>
              </a:rPr>
              <a:t>Tumblr</a:t>
            </a:r>
            <a:r>
              <a:rPr sz="1600" spc="-15" dirty="0">
                <a:latin typeface="Verdana"/>
                <a:cs typeface="Verdana"/>
              </a:rPr>
              <a:t> </a:t>
            </a:r>
            <a:r>
              <a:rPr sz="1600" dirty="0">
                <a:latin typeface="Verdana"/>
                <a:cs typeface="Verdana"/>
              </a:rPr>
              <a:t>posts</a:t>
            </a:r>
            <a:r>
              <a:rPr sz="1600" spc="-20" dirty="0">
                <a:latin typeface="Verdana"/>
                <a:cs typeface="Verdana"/>
              </a:rPr>
              <a:t> </a:t>
            </a:r>
            <a:endParaRPr sz="1600" dirty="0">
              <a:latin typeface="Verdana"/>
              <a:cs typeface="Verdana"/>
            </a:endParaRPr>
          </a:p>
          <a:p>
            <a:pPr marL="2169160" marR="1965325" algn="ctr">
              <a:lnSpc>
                <a:spcPct val="152500"/>
              </a:lnSpc>
            </a:pPr>
            <a:r>
              <a:rPr sz="1600" dirty="0">
                <a:latin typeface="Verdana"/>
                <a:cs typeface="Verdana"/>
              </a:rPr>
              <a:t>3,083</a:t>
            </a:r>
            <a:r>
              <a:rPr sz="1600" spc="-45" dirty="0">
                <a:latin typeface="Verdana"/>
                <a:cs typeface="Verdana"/>
              </a:rPr>
              <a:t> </a:t>
            </a:r>
            <a:r>
              <a:rPr sz="1600" dirty="0">
                <a:latin typeface="Verdana"/>
                <a:cs typeface="Verdana"/>
              </a:rPr>
              <a:t>Skype</a:t>
            </a:r>
            <a:r>
              <a:rPr sz="1600" spc="-15" dirty="0">
                <a:latin typeface="Verdana"/>
                <a:cs typeface="Verdana"/>
              </a:rPr>
              <a:t> </a:t>
            </a:r>
            <a:r>
              <a:rPr sz="1600" dirty="0">
                <a:latin typeface="Verdana"/>
                <a:cs typeface="Verdana"/>
              </a:rPr>
              <a:t>calls</a:t>
            </a:r>
            <a:r>
              <a:rPr sz="1600" spc="-10" dirty="0">
                <a:latin typeface="Verdana"/>
                <a:cs typeface="Verdana"/>
              </a:rPr>
              <a:t> </a:t>
            </a:r>
            <a:endParaRPr lang="fr-FR" sz="1600" spc="-10" dirty="0">
              <a:latin typeface="Verdana"/>
              <a:cs typeface="Verdana"/>
            </a:endParaRPr>
          </a:p>
          <a:p>
            <a:pPr marL="2169160" marR="1965325" algn="ctr">
              <a:lnSpc>
                <a:spcPct val="152500"/>
              </a:lnSpc>
            </a:pPr>
            <a:r>
              <a:rPr sz="1600" spc="-10" dirty="0">
                <a:latin typeface="Verdana"/>
                <a:cs typeface="Verdana"/>
              </a:rPr>
              <a:t> </a:t>
            </a:r>
            <a:r>
              <a:rPr sz="1600" dirty="0">
                <a:latin typeface="Verdana"/>
                <a:cs typeface="Verdana"/>
              </a:rPr>
              <a:t>55,560GB</a:t>
            </a:r>
            <a:r>
              <a:rPr sz="1600" spc="-65" dirty="0">
                <a:latin typeface="Verdana"/>
                <a:cs typeface="Verdana"/>
              </a:rPr>
              <a:t> </a:t>
            </a:r>
            <a:r>
              <a:rPr sz="1600" dirty="0">
                <a:latin typeface="Verdana"/>
                <a:cs typeface="Verdana"/>
              </a:rPr>
              <a:t>of</a:t>
            </a:r>
            <a:r>
              <a:rPr sz="1600" spc="-40" dirty="0">
                <a:latin typeface="Verdana"/>
                <a:cs typeface="Verdana"/>
              </a:rPr>
              <a:t> </a:t>
            </a:r>
            <a:r>
              <a:rPr sz="1600" dirty="0">
                <a:latin typeface="Verdana"/>
                <a:cs typeface="Verdana"/>
              </a:rPr>
              <a:t>Internet</a:t>
            </a:r>
            <a:r>
              <a:rPr sz="1600" spc="-40" dirty="0">
                <a:latin typeface="Verdana"/>
                <a:cs typeface="Verdana"/>
              </a:rPr>
              <a:t> </a:t>
            </a:r>
            <a:r>
              <a:rPr sz="1600" dirty="0">
                <a:latin typeface="Verdana"/>
                <a:cs typeface="Verdana"/>
              </a:rPr>
              <a:t>traffic</a:t>
            </a:r>
            <a:r>
              <a:rPr sz="1600" spc="-30" dirty="0">
                <a:latin typeface="Verdana"/>
                <a:cs typeface="Verdana"/>
              </a:rPr>
              <a:t> </a:t>
            </a:r>
            <a:endParaRPr sz="1600" dirty="0">
              <a:latin typeface="Verdana"/>
              <a:cs typeface="Verdana"/>
            </a:endParaRPr>
          </a:p>
          <a:p>
            <a:pPr marL="2018030" marR="1816100" algn="ctr">
              <a:lnSpc>
                <a:spcPct val="152500"/>
              </a:lnSpc>
              <a:spcBef>
                <a:spcPts val="5"/>
              </a:spcBef>
            </a:pPr>
            <a:r>
              <a:rPr sz="1600" dirty="0">
                <a:latin typeface="Verdana"/>
                <a:cs typeface="Verdana"/>
              </a:rPr>
              <a:t>66,335</a:t>
            </a:r>
            <a:r>
              <a:rPr sz="1600" spc="-65" dirty="0">
                <a:latin typeface="Verdana"/>
                <a:cs typeface="Verdana"/>
              </a:rPr>
              <a:t> </a:t>
            </a:r>
            <a:r>
              <a:rPr sz="1600" dirty="0">
                <a:latin typeface="Verdana"/>
                <a:cs typeface="Verdana"/>
              </a:rPr>
              <a:t>Google</a:t>
            </a:r>
            <a:r>
              <a:rPr sz="1600" spc="-30" dirty="0">
                <a:latin typeface="Verdana"/>
                <a:cs typeface="Verdana"/>
              </a:rPr>
              <a:t> </a:t>
            </a:r>
            <a:r>
              <a:rPr sz="1600" dirty="0">
                <a:latin typeface="Verdana"/>
                <a:cs typeface="Verdana"/>
              </a:rPr>
              <a:t>searches</a:t>
            </a:r>
            <a:r>
              <a:rPr sz="1600" u="sng" spc="-10" dirty="0">
                <a:uFill>
                  <a:solidFill>
                    <a:srgbClr val="00C000"/>
                  </a:solidFill>
                </a:uFill>
                <a:latin typeface="Verdana"/>
                <a:cs typeface="Verdana"/>
                <a:hlinkClick r:id="rId4">
                  <a:extLst>
                    <a:ext uri="{A12FA001-AC4F-418D-AE19-62706E023703}">
                      <ahyp:hlinkClr xmlns:ahyp="http://schemas.microsoft.com/office/drawing/2018/hyperlinkcolor" val="tx"/>
                    </a:ext>
                  </a:extLst>
                </a:hlinkClick>
              </a:rPr>
              <a:t> </a:t>
            </a:r>
            <a:endParaRPr lang="fr-FR" sz="1600" u="sng" spc="-10" dirty="0">
              <a:uFill>
                <a:solidFill>
                  <a:srgbClr val="00C000"/>
                </a:solidFill>
              </a:uFill>
              <a:latin typeface="Verdana"/>
              <a:cs typeface="Verdana"/>
            </a:endParaRPr>
          </a:p>
          <a:p>
            <a:pPr marL="2018030" marR="1816100" algn="ctr">
              <a:lnSpc>
                <a:spcPct val="152500"/>
              </a:lnSpc>
              <a:spcBef>
                <a:spcPts val="5"/>
              </a:spcBef>
            </a:pPr>
            <a:r>
              <a:rPr sz="1600" spc="-10" dirty="0">
                <a:latin typeface="Verdana"/>
                <a:cs typeface="Verdana"/>
              </a:rPr>
              <a:t> </a:t>
            </a:r>
            <a:r>
              <a:rPr sz="1600" dirty="0">
                <a:latin typeface="Verdana"/>
                <a:cs typeface="Verdana"/>
              </a:rPr>
              <a:t>73,391</a:t>
            </a:r>
            <a:r>
              <a:rPr sz="1600" spc="-70" dirty="0">
                <a:latin typeface="Verdana"/>
                <a:cs typeface="Verdana"/>
              </a:rPr>
              <a:t> </a:t>
            </a:r>
            <a:r>
              <a:rPr sz="1600" spc="-35" dirty="0">
                <a:latin typeface="Verdana"/>
                <a:cs typeface="Verdana"/>
              </a:rPr>
              <a:t>YouTube </a:t>
            </a:r>
            <a:r>
              <a:rPr sz="1600" dirty="0">
                <a:latin typeface="Verdana"/>
                <a:cs typeface="Verdana"/>
              </a:rPr>
              <a:t>videos</a:t>
            </a:r>
            <a:r>
              <a:rPr sz="1600" spc="-35" dirty="0">
                <a:latin typeface="Verdana"/>
                <a:cs typeface="Verdana"/>
              </a:rPr>
              <a:t> </a:t>
            </a:r>
            <a:r>
              <a:rPr sz="1600" dirty="0">
                <a:latin typeface="Verdana"/>
                <a:cs typeface="Verdana"/>
              </a:rPr>
              <a:t>viewed</a:t>
            </a:r>
            <a:r>
              <a:rPr sz="1600" spc="-30" dirty="0">
                <a:latin typeface="Verdana"/>
                <a:cs typeface="Verdana"/>
              </a:rPr>
              <a:t> </a:t>
            </a:r>
            <a:r>
              <a:rPr sz="1600" spc="-10" dirty="0">
                <a:latin typeface="Verdana"/>
                <a:cs typeface="Verdana"/>
              </a:rPr>
              <a:t> </a:t>
            </a:r>
            <a:endParaRPr lang="fr-FR" sz="1600" spc="-10" dirty="0">
              <a:latin typeface="Verdana"/>
              <a:cs typeface="Verdana"/>
            </a:endParaRPr>
          </a:p>
          <a:p>
            <a:pPr marL="2018030" marR="1816100" algn="ctr">
              <a:lnSpc>
                <a:spcPct val="152500"/>
              </a:lnSpc>
              <a:spcBef>
                <a:spcPts val="5"/>
              </a:spcBef>
            </a:pPr>
            <a:r>
              <a:rPr sz="1600" dirty="0">
                <a:latin typeface="Verdana"/>
                <a:cs typeface="Verdana"/>
              </a:rPr>
              <a:t>2,681,874</a:t>
            </a:r>
            <a:r>
              <a:rPr sz="1600" spc="-50" dirty="0">
                <a:latin typeface="Verdana"/>
                <a:cs typeface="Verdana"/>
              </a:rPr>
              <a:t> </a:t>
            </a:r>
            <a:r>
              <a:rPr sz="1600" dirty="0">
                <a:latin typeface="Verdana"/>
                <a:cs typeface="Verdana"/>
              </a:rPr>
              <a:t>Emails</a:t>
            </a:r>
            <a:r>
              <a:rPr sz="1600" spc="-15" dirty="0">
                <a:latin typeface="Verdana"/>
                <a:cs typeface="Verdana"/>
              </a:rPr>
              <a:t> </a:t>
            </a:r>
            <a:r>
              <a:rPr sz="1600" dirty="0">
                <a:latin typeface="Verdana"/>
                <a:cs typeface="Verdana"/>
              </a:rPr>
              <a:t>sent</a:t>
            </a:r>
            <a:r>
              <a:rPr sz="1600" spc="-20" dirty="0">
                <a:latin typeface="Verdana"/>
                <a:cs typeface="Verdana"/>
              </a:rPr>
              <a:t> </a:t>
            </a:r>
            <a:r>
              <a:rPr lang="en-US" sz="1600" dirty="0"/>
              <a:t>“ </a:t>
            </a:r>
            <a:endParaRPr sz="1600" dirty="0">
              <a:latin typeface="Verdana"/>
              <a:cs typeface="Verdana"/>
            </a:endParaRPr>
          </a:p>
        </p:txBody>
      </p:sp>
      <p:sp>
        <p:nvSpPr>
          <p:cNvPr id="17" name="Espace réservé du numéro de diapositive 16">
            <a:extLst>
              <a:ext uri="{FF2B5EF4-FFF2-40B4-BE49-F238E27FC236}">
                <a16:creationId xmlns:a16="http://schemas.microsoft.com/office/drawing/2014/main" id="{C3CC64D1-4398-10F2-FA44-0E38530ACEFF}"/>
              </a:ext>
            </a:extLst>
          </p:cNvPr>
          <p:cNvSpPr>
            <a:spLocks noGrp="1"/>
          </p:cNvSpPr>
          <p:nvPr>
            <p:ph type="sldNum" sz="quarter" idx="12"/>
          </p:nvPr>
        </p:nvSpPr>
        <p:spPr>
          <a:xfrm>
            <a:off x="9448800" y="6431177"/>
            <a:ext cx="2743200" cy="365125"/>
          </a:xfrm>
        </p:spPr>
        <p:txBody>
          <a:bodyPr/>
          <a:lstStyle/>
          <a:p>
            <a:fld id="{0E8A14CE-AC49-4B7F-83B5-233075650EE8}" type="slidenum">
              <a:rPr lang="fr-FR" smtClean="0"/>
              <a:t>5</a:t>
            </a:fld>
            <a:endParaRPr lang="fr-FR" dirty="0"/>
          </a:p>
        </p:txBody>
      </p:sp>
    </p:spTree>
    <p:extLst>
      <p:ext uri="{BB962C8B-B14F-4D97-AF65-F5344CB8AC3E}">
        <p14:creationId xmlns:p14="http://schemas.microsoft.com/office/powerpoint/2010/main" val="222430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3FDC5-845D-CDB6-033B-552194F6AFFD}"/>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10EA69E5-AB74-D8BD-46BC-7F28445B01FC}"/>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50</a:t>
            </a:fld>
            <a:endParaRPr lang="fr-FR" sz="1300" dirty="0"/>
          </a:p>
        </p:txBody>
      </p:sp>
      <p:sp>
        <p:nvSpPr>
          <p:cNvPr id="3" name="object 2">
            <a:extLst>
              <a:ext uri="{FF2B5EF4-FFF2-40B4-BE49-F238E27FC236}">
                <a16:creationId xmlns:a16="http://schemas.microsoft.com/office/drawing/2014/main" id="{D995283B-42D1-9D34-ED71-A4955C7E5BAA}"/>
              </a:ext>
            </a:extLst>
          </p:cNvPr>
          <p:cNvSpPr txBox="1">
            <a:spLocks/>
          </p:cNvSpPr>
          <p:nvPr/>
        </p:nvSpPr>
        <p:spPr>
          <a:xfrm>
            <a:off x="-3029382" y="-69743"/>
            <a:ext cx="11441862"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Basic </a:t>
            </a:r>
            <a:r>
              <a:rPr lang="fr-FR" sz="2400" i="1" kern="0" dirty="0" err="1"/>
              <a:t>Statistical</a:t>
            </a:r>
            <a:r>
              <a:rPr lang="fr-FR" sz="2400" i="1" kern="0" dirty="0"/>
              <a:t> Description of Data : </a:t>
            </a:r>
            <a:r>
              <a:rPr lang="fr-FR" sz="2200" i="1" kern="0" dirty="0"/>
              <a:t>The Mode</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6" name="ZoneTexte 5">
            <a:extLst>
              <a:ext uri="{FF2B5EF4-FFF2-40B4-BE49-F238E27FC236}">
                <a16:creationId xmlns:a16="http://schemas.microsoft.com/office/drawing/2014/main" id="{43AD3999-B7C1-AA25-DBCA-BE7B6BF73532}"/>
              </a:ext>
            </a:extLst>
          </p:cNvPr>
          <p:cNvSpPr txBox="1"/>
          <p:nvPr/>
        </p:nvSpPr>
        <p:spPr>
          <a:xfrm>
            <a:off x="291192" y="722019"/>
            <a:ext cx="11650437" cy="1118255"/>
          </a:xfrm>
          <a:prstGeom prst="rect">
            <a:avLst/>
          </a:prstGeom>
          <a:noFill/>
        </p:spPr>
        <p:txBody>
          <a:bodyPr wrap="square">
            <a:spAutoFit/>
          </a:bodyPr>
          <a:lstStyle/>
          <a:p>
            <a:pPr marL="353695" indent="-340995">
              <a:lnSpc>
                <a:spcPct val="100000"/>
              </a:lnSpc>
              <a:spcBef>
                <a:spcPts val="625"/>
              </a:spcBef>
              <a:buClr>
                <a:srgbClr val="C00000"/>
              </a:buClr>
              <a:buSzPct val="150000"/>
              <a:buFont typeface="Arial MT"/>
              <a:buChar char="•"/>
              <a:tabLst>
                <a:tab pos="353695" algn="l"/>
              </a:tabLst>
            </a:pPr>
            <a:r>
              <a:rPr lang="en-US" sz="2000" dirty="0">
                <a:solidFill>
                  <a:srgbClr val="0000CC"/>
                </a:solidFill>
                <a:cs typeface="Verdana"/>
              </a:rPr>
              <a:t>Mode</a:t>
            </a:r>
            <a:r>
              <a:rPr lang="en-US" sz="2000" dirty="0">
                <a:cs typeface="Verdana"/>
              </a:rPr>
              <a:t>:</a:t>
            </a:r>
            <a:r>
              <a:rPr lang="en-US" sz="2000" spc="-50" dirty="0">
                <a:cs typeface="Verdana"/>
              </a:rPr>
              <a:t> </a:t>
            </a:r>
            <a:r>
              <a:rPr lang="en-US" sz="2000" dirty="0">
                <a:cs typeface="Verdana"/>
              </a:rPr>
              <a:t>value</a:t>
            </a:r>
            <a:r>
              <a:rPr lang="en-US" sz="2000" spc="-60" dirty="0">
                <a:cs typeface="Verdana"/>
              </a:rPr>
              <a:t> </a:t>
            </a:r>
            <a:r>
              <a:rPr lang="en-US" sz="2000" dirty="0">
                <a:cs typeface="Verdana"/>
              </a:rPr>
              <a:t>that</a:t>
            </a:r>
            <a:r>
              <a:rPr lang="en-US" sz="2000" spc="-65" dirty="0">
                <a:cs typeface="Verdana"/>
              </a:rPr>
              <a:t> </a:t>
            </a:r>
            <a:r>
              <a:rPr lang="en-US" sz="2000" dirty="0">
                <a:cs typeface="Verdana"/>
              </a:rPr>
              <a:t>occurs</a:t>
            </a:r>
            <a:r>
              <a:rPr lang="en-US" sz="2000" spc="-35" dirty="0">
                <a:cs typeface="Verdana"/>
              </a:rPr>
              <a:t> </a:t>
            </a:r>
            <a:r>
              <a:rPr lang="en-US" sz="2000" dirty="0">
                <a:cs typeface="Verdana"/>
              </a:rPr>
              <a:t>most</a:t>
            </a:r>
            <a:r>
              <a:rPr lang="en-US" sz="2000" spc="-65" dirty="0">
                <a:cs typeface="Verdana"/>
              </a:rPr>
              <a:t> </a:t>
            </a:r>
            <a:r>
              <a:rPr lang="en-US" sz="2000" dirty="0">
                <a:cs typeface="Verdana"/>
              </a:rPr>
              <a:t>frequently</a:t>
            </a:r>
            <a:r>
              <a:rPr lang="en-US" sz="2000" spc="-60" dirty="0">
                <a:cs typeface="Verdana"/>
              </a:rPr>
              <a:t> </a:t>
            </a:r>
            <a:r>
              <a:rPr lang="en-US" sz="2000" dirty="0">
                <a:cs typeface="Verdana"/>
              </a:rPr>
              <a:t>in</a:t>
            </a:r>
            <a:r>
              <a:rPr lang="en-US" sz="2000" spc="-65" dirty="0">
                <a:cs typeface="Verdana"/>
              </a:rPr>
              <a:t> </a:t>
            </a:r>
            <a:r>
              <a:rPr lang="en-US" sz="2000" dirty="0">
                <a:cs typeface="Verdana"/>
              </a:rPr>
              <a:t>the</a:t>
            </a:r>
            <a:r>
              <a:rPr lang="en-US" sz="2000" spc="-70" dirty="0">
                <a:cs typeface="Verdana"/>
              </a:rPr>
              <a:t> </a:t>
            </a:r>
            <a:r>
              <a:rPr lang="en-US" sz="2000" spc="-20" dirty="0">
                <a:cs typeface="Verdana"/>
              </a:rPr>
              <a:t>set.</a:t>
            </a:r>
            <a:endParaRPr lang="en-US" sz="2000" dirty="0">
              <a:cs typeface="Verdana"/>
            </a:endParaRPr>
          </a:p>
          <a:p>
            <a:pPr marL="640080" lvl="1" indent="-284480">
              <a:lnSpc>
                <a:spcPct val="100000"/>
              </a:lnSpc>
              <a:spcBef>
                <a:spcPts val="434"/>
              </a:spcBef>
              <a:buClr>
                <a:srgbClr val="FF9900"/>
              </a:buClr>
              <a:buSzPct val="69444"/>
              <a:buFont typeface="Wingdings"/>
              <a:buChar char=""/>
              <a:tabLst>
                <a:tab pos="640080" algn="l"/>
              </a:tabLst>
            </a:pPr>
            <a:r>
              <a:rPr lang="en-US" sz="2000" dirty="0">
                <a:cs typeface="Verdana"/>
              </a:rPr>
              <a:t>Data</a:t>
            </a:r>
            <a:r>
              <a:rPr lang="en-US" sz="2000" spc="-40" dirty="0">
                <a:cs typeface="Verdana"/>
              </a:rPr>
              <a:t> </a:t>
            </a:r>
            <a:r>
              <a:rPr lang="en-US" sz="2000" dirty="0">
                <a:cs typeface="Verdana"/>
              </a:rPr>
              <a:t>sets</a:t>
            </a:r>
            <a:r>
              <a:rPr lang="en-US" sz="2000" spc="-15" dirty="0">
                <a:cs typeface="Verdana"/>
              </a:rPr>
              <a:t> </a:t>
            </a:r>
            <a:r>
              <a:rPr lang="en-US" sz="2000" dirty="0">
                <a:cs typeface="Verdana"/>
              </a:rPr>
              <a:t>with</a:t>
            </a:r>
            <a:r>
              <a:rPr lang="en-US" sz="2000" spc="-25" dirty="0">
                <a:cs typeface="Verdana"/>
              </a:rPr>
              <a:t> </a:t>
            </a:r>
            <a:r>
              <a:rPr lang="en-US" sz="2000" dirty="0">
                <a:cs typeface="Verdana"/>
              </a:rPr>
              <a:t>one,</a:t>
            </a:r>
            <a:r>
              <a:rPr lang="en-US" sz="2000" spc="-35" dirty="0">
                <a:cs typeface="Verdana"/>
              </a:rPr>
              <a:t> </a:t>
            </a:r>
            <a:r>
              <a:rPr lang="en-US" sz="2000" dirty="0">
                <a:cs typeface="Verdana"/>
              </a:rPr>
              <a:t>two,</a:t>
            </a:r>
            <a:r>
              <a:rPr lang="en-US" sz="2000" spc="-35" dirty="0">
                <a:cs typeface="Verdana"/>
              </a:rPr>
              <a:t> </a:t>
            </a:r>
            <a:r>
              <a:rPr lang="en-US" sz="2000" dirty="0">
                <a:cs typeface="Verdana"/>
              </a:rPr>
              <a:t>or</a:t>
            </a:r>
            <a:r>
              <a:rPr lang="en-US" sz="2000" spc="-40" dirty="0">
                <a:cs typeface="Verdana"/>
              </a:rPr>
              <a:t> </a:t>
            </a:r>
            <a:r>
              <a:rPr lang="en-US" sz="2000" dirty="0">
                <a:cs typeface="Verdana"/>
              </a:rPr>
              <a:t>three</a:t>
            </a:r>
            <a:r>
              <a:rPr lang="en-US" sz="2000" spc="-20" dirty="0">
                <a:cs typeface="Verdana"/>
              </a:rPr>
              <a:t> </a:t>
            </a:r>
            <a:r>
              <a:rPr lang="en-US" sz="2000" dirty="0">
                <a:cs typeface="Verdana"/>
              </a:rPr>
              <a:t>modes</a:t>
            </a:r>
            <a:r>
              <a:rPr lang="en-US" sz="2000" spc="-15" dirty="0">
                <a:cs typeface="Verdana"/>
              </a:rPr>
              <a:t> </a:t>
            </a:r>
            <a:r>
              <a:rPr lang="en-US" sz="2000" dirty="0">
                <a:cs typeface="Verdana"/>
              </a:rPr>
              <a:t>are</a:t>
            </a:r>
            <a:r>
              <a:rPr lang="en-US" sz="2000" spc="-35" dirty="0">
                <a:cs typeface="Verdana"/>
              </a:rPr>
              <a:t> </a:t>
            </a:r>
            <a:r>
              <a:rPr lang="en-US" sz="2000" dirty="0">
                <a:cs typeface="Verdana"/>
              </a:rPr>
              <a:t>respectively</a:t>
            </a:r>
            <a:r>
              <a:rPr lang="en-US" sz="2000" spc="-15" dirty="0">
                <a:cs typeface="Verdana"/>
              </a:rPr>
              <a:t> </a:t>
            </a:r>
            <a:r>
              <a:rPr lang="en-US" sz="2000" spc="-10" dirty="0">
                <a:cs typeface="Verdana"/>
              </a:rPr>
              <a:t>called </a:t>
            </a:r>
            <a:r>
              <a:rPr lang="en-US" sz="2000" b="1" dirty="0">
                <a:cs typeface="Verdana"/>
              </a:rPr>
              <a:t>unimodal</a:t>
            </a:r>
            <a:r>
              <a:rPr lang="en-US" sz="2000" dirty="0">
                <a:cs typeface="Verdana"/>
              </a:rPr>
              <a:t>,</a:t>
            </a:r>
            <a:r>
              <a:rPr lang="en-US" sz="2000" spc="-45" dirty="0">
                <a:cs typeface="Verdana"/>
              </a:rPr>
              <a:t> </a:t>
            </a:r>
            <a:r>
              <a:rPr lang="en-US" sz="2000" b="1" dirty="0">
                <a:cs typeface="Verdana"/>
              </a:rPr>
              <a:t>bimodal</a:t>
            </a:r>
            <a:r>
              <a:rPr lang="en-US" sz="2000" dirty="0">
                <a:cs typeface="Verdana"/>
              </a:rPr>
              <a:t>,</a:t>
            </a:r>
            <a:r>
              <a:rPr lang="en-US" sz="2000" spc="-45" dirty="0">
                <a:cs typeface="Verdana"/>
              </a:rPr>
              <a:t> </a:t>
            </a:r>
            <a:r>
              <a:rPr lang="en-US" sz="2000" dirty="0">
                <a:cs typeface="Verdana"/>
              </a:rPr>
              <a:t>and</a:t>
            </a:r>
            <a:r>
              <a:rPr lang="en-US" sz="2000" spc="-55" dirty="0">
                <a:cs typeface="Verdana"/>
              </a:rPr>
              <a:t> </a:t>
            </a:r>
            <a:r>
              <a:rPr lang="en-US" sz="2000" b="1" spc="-10" dirty="0">
                <a:cs typeface="Verdana"/>
              </a:rPr>
              <a:t>trimodal</a:t>
            </a:r>
            <a:r>
              <a:rPr lang="en-US" sz="2000" spc="-10" dirty="0">
                <a:cs typeface="Verdana"/>
              </a:rPr>
              <a:t>.</a:t>
            </a:r>
            <a:endParaRPr lang="en-US" sz="2000" dirty="0">
              <a:cs typeface="Verdana"/>
            </a:endParaRPr>
          </a:p>
          <a:p>
            <a:pPr marL="640080" lvl="1" indent="-284480">
              <a:lnSpc>
                <a:spcPct val="100000"/>
              </a:lnSpc>
              <a:spcBef>
                <a:spcPts val="434"/>
              </a:spcBef>
              <a:buClr>
                <a:srgbClr val="FF9900"/>
              </a:buClr>
              <a:buSzPct val="69444"/>
              <a:buFont typeface="Wingdings"/>
              <a:buChar char=""/>
              <a:tabLst>
                <a:tab pos="640080" algn="l"/>
              </a:tabLst>
            </a:pPr>
            <a:r>
              <a:rPr lang="en-US" sz="2000" dirty="0">
                <a:cs typeface="Verdana"/>
              </a:rPr>
              <a:t>If</a:t>
            </a:r>
            <a:r>
              <a:rPr lang="en-US" sz="2000" spc="-15" dirty="0">
                <a:cs typeface="Verdana"/>
              </a:rPr>
              <a:t> </a:t>
            </a:r>
            <a:r>
              <a:rPr lang="en-US" sz="2000" dirty="0">
                <a:cs typeface="Verdana"/>
              </a:rPr>
              <a:t>each</a:t>
            </a:r>
            <a:r>
              <a:rPr lang="en-US" sz="2000" spc="-10" dirty="0">
                <a:cs typeface="Verdana"/>
              </a:rPr>
              <a:t> </a:t>
            </a:r>
            <a:r>
              <a:rPr lang="en-US" sz="2000" dirty="0">
                <a:cs typeface="Verdana"/>
              </a:rPr>
              <a:t>data</a:t>
            </a:r>
            <a:r>
              <a:rPr lang="en-US" sz="2000" spc="-10" dirty="0">
                <a:cs typeface="Verdana"/>
              </a:rPr>
              <a:t> </a:t>
            </a:r>
            <a:r>
              <a:rPr lang="en-US" sz="2000" dirty="0">
                <a:cs typeface="Verdana"/>
              </a:rPr>
              <a:t>value</a:t>
            </a:r>
            <a:r>
              <a:rPr lang="en-US" sz="2000" spc="-25" dirty="0">
                <a:cs typeface="Verdana"/>
              </a:rPr>
              <a:t> </a:t>
            </a:r>
            <a:r>
              <a:rPr lang="en-US" sz="2000" dirty="0">
                <a:cs typeface="Verdana"/>
              </a:rPr>
              <a:t>occurs</a:t>
            </a:r>
            <a:r>
              <a:rPr lang="en-US" sz="2000" spc="-25" dirty="0">
                <a:cs typeface="Verdana"/>
              </a:rPr>
              <a:t> </a:t>
            </a:r>
            <a:r>
              <a:rPr lang="en-US" sz="2000" dirty="0">
                <a:cs typeface="Verdana"/>
              </a:rPr>
              <a:t>only</a:t>
            </a:r>
            <a:r>
              <a:rPr lang="en-US" sz="2000" spc="-25" dirty="0">
                <a:cs typeface="Verdana"/>
              </a:rPr>
              <a:t> </a:t>
            </a:r>
            <a:r>
              <a:rPr lang="en-US" sz="2000" dirty="0">
                <a:cs typeface="Verdana"/>
              </a:rPr>
              <a:t>once,</a:t>
            </a:r>
            <a:r>
              <a:rPr lang="en-US" sz="2000" spc="-10" dirty="0">
                <a:cs typeface="Verdana"/>
              </a:rPr>
              <a:t> </a:t>
            </a:r>
            <a:r>
              <a:rPr lang="en-US" sz="2000" dirty="0">
                <a:cs typeface="Verdana"/>
              </a:rPr>
              <a:t>then</a:t>
            </a:r>
            <a:r>
              <a:rPr lang="en-US" sz="2000" spc="-5" dirty="0">
                <a:cs typeface="Verdana"/>
              </a:rPr>
              <a:t> </a:t>
            </a:r>
            <a:r>
              <a:rPr lang="en-US" sz="2000" dirty="0">
                <a:cs typeface="Verdana"/>
              </a:rPr>
              <a:t>there</a:t>
            </a:r>
            <a:r>
              <a:rPr lang="en-US" sz="2000" spc="-5" dirty="0">
                <a:cs typeface="Verdana"/>
              </a:rPr>
              <a:t> </a:t>
            </a:r>
            <a:r>
              <a:rPr lang="en-US" sz="2000" dirty="0">
                <a:cs typeface="Verdana"/>
              </a:rPr>
              <a:t>is</a:t>
            </a:r>
            <a:r>
              <a:rPr lang="en-US" sz="2000" spc="-10" dirty="0">
                <a:cs typeface="Verdana"/>
              </a:rPr>
              <a:t> </a:t>
            </a:r>
            <a:r>
              <a:rPr lang="en-US" sz="2000" dirty="0">
                <a:cs typeface="Verdana"/>
              </a:rPr>
              <a:t>no</a:t>
            </a:r>
            <a:r>
              <a:rPr lang="en-US" sz="2000" spc="-15" dirty="0">
                <a:cs typeface="Verdana"/>
              </a:rPr>
              <a:t> </a:t>
            </a:r>
            <a:r>
              <a:rPr lang="en-US" sz="2000" spc="-10" dirty="0">
                <a:cs typeface="Verdana"/>
              </a:rPr>
              <a:t>mode</a:t>
            </a:r>
            <a:r>
              <a:rPr lang="en-US" sz="1800" spc="-10" dirty="0">
                <a:latin typeface="Verdana"/>
                <a:cs typeface="Verdana"/>
              </a:rPr>
              <a:t>.</a:t>
            </a:r>
            <a:endParaRPr lang="en-US" sz="1800" dirty="0">
              <a:latin typeface="Verdana"/>
              <a:cs typeface="Verdana"/>
            </a:endParaRPr>
          </a:p>
        </p:txBody>
      </p:sp>
      <p:sp>
        <p:nvSpPr>
          <p:cNvPr id="8" name="ZoneTexte 7">
            <a:extLst>
              <a:ext uri="{FF2B5EF4-FFF2-40B4-BE49-F238E27FC236}">
                <a16:creationId xmlns:a16="http://schemas.microsoft.com/office/drawing/2014/main" id="{D2CF4DF2-62B6-86F7-DF14-E8E05746B905}"/>
              </a:ext>
            </a:extLst>
          </p:cNvPr>
          <p:cNvSpPr txBox="1"/>
          <p:nvPr/>
        </p:nvSpPr>
        <p:spPr>
          <a:xfrm>
            <a:off x="443592" y="2282103"/>
            <a:ext cx="8637814" cy="584775"/>
          </a:xfrm>
          <a:prstGeom prst="rect">
            <a:avLst/>
          </a:prstGeom>
          <a:noFill/>
        </p:spPr>
        <p:txBody>
          <a:bodyPr wrap="square">
            <a:spAutoFit/>
          </a:bodyPr>
          <a:lstStyle/>
          <a:p>
            <a:pPr>
              <a:spcBef>
                <a:spcPts val="280"/>
              </a:spcBef>
              <a:buClr>
                <a:srgbClr val="FF9900"/>
              </a:buClr>
              <a:buFont typeface="Wingdings"/>
              <a:buChar char=""/>
            </a:pPr>
            <a:endParaRPr lang="en-US" dirty="0">
              <a:latin typeface="Verdana"/>
              <a:cs typeface="Verdana"/>
            </a:endParaRPr>
          </a:p>
          <a:p>
            <a:pPr marL="420370">
              <a:lnSpc>
                <a:spcPct val="100000"/>
              </a:lnSpc>
            </a:pPr>
            <a:r>
              <a:rPr lang="en-US" sz="1400" b="1" dirty="0">
                <a:latin typeface="Times New Roman"/>
                <a:cs typeface="Times New Roman"/>
              </a:rPr>
              <a:t>Salaries</a:t>
            </a:r>
            <a:r>
              <a:rPr lang="en-US" sz="1400" b="1" spc="-40" dirty="0">
                <a:latin typeface="Times New Roman"/>
                <a:cs typeface="Times New Roman"/>
              </a:rPr>
              <a:t> </a:t>
            </a:r>
            <a:r>
              <a:rPr lang="en-US" sz="1400" b="1" dirty="0">
                <a:latin typeface="Times New Roman"/>
                <a:cs typeface="Times New Roman"/>
              </a:rPr>
              <a:t>of</a:t>
            </a:r>
            <a:r>
              <a:rPr lang="en-US" sz="1400" b="1" spc="-5" dirty="0">
                <a:latin typeface="Times New Roman"/>
                <a:cs typeface="Times New Roman"/>
              </a:rPr>
              <a:t> </a:t>
            </a:r>
            <a:r>
              <a:rPr lang="en-US" sz="1400" b="1" dirty="0">
                <a:latin typeface="Times New Roman"/>
                <a:cs typeface="Times New Roman"/>
              </a:rPr>
              <a:t>10</a:t>
            </a:r>
            <a:r>
              <a:rPr lang="en-US" sz="1400" b="1" spc="-10" dirty="0">
                <a:latin typeface="Times New Roman"/>
                <a:cs typeface="Times New Roman"/>
              </a:rPr>
              <a:t> </a:t>
            </a:r>
            <a:r>
              <a:rPr lang="en-US" sz="1400" b="1" spc="-20" dirty="0">
                <a:latin typeface="Times New Roman"/>
                <a:cs typeface="Times New Roman"/>
              </a:rPr>
              <a:t>staff</a:t>
            </a:r>
            <a:endParaRPr lang="en-US" sz="1400" dirty="0">
              <a:latin typeface="Times New Roman"/>
              <a:cs typeface="Times New Roman"/>
            </a:endParaRPr>
          </a:p>
        </p:txBody>
      </p:sp>
      <p:pic>
        <p:nvPicPr>
          <p:cNvPr id="10" name="Image 9">
            <a:extLst>
              <a:ext uri="{FF2B5EF4-FFF2-40B4-BE49-F238E27FC236}">
                <a16:creationId xmlns:a16="http://schemas.microsoft.com/office/drawing/2014/main" id="{97557485-3065-E92E-2110-04CA58908624}"/>
              </a:ext>
            </a:extLst>
          </p:cNvPr>
          <p:cNvPicPr>
            <a:picLocks noChangeAspect="1"/>
          </p:cNvPicPr>
          <p:nvPr/>
        </p:nvPicPr>
        <p:blipFill>
          <a:blip r:embed="rId2"/>
          <a:stretch>
            <a:fillRect/>
          </a:stretch>
        </p:blipFill>
        <p:spPr>
          <a:xfrm>
            <a:off x="443592" y="2808514"/>
            <a:ext cx="4041322" cy="504640"/>
          </a:xfrm>
          <a:prstGeom prst="rect">
            <a:avLst/>
          </a:prstGeom>
        </p:spPr>
      </p:pic>
      <p:sp>
        <p:nvSpPr>
          <p:cNvPr id="14" name="ZoneTexte 13">
            <a:extLst>
              <a:ext uri="{FF2B5EF4-FFF2-40B4-BE49-F238E27FC236}">
                <a16:creationId xmlns:a16="http://schemas.microsoft.com/office/drawing/2014/main" id="{1CE5676F-0AA9-BDB4-2012-7F64802EB3F9}"/>
              </a:ext>
            </a:extLst>
          </p:cNvPr>
          <p:cNvSpPr txBox="1"/>
          <p:nvPr/>
        </p:nvSpPr>
        <p:spPr>
          <a:xfrm>
            <a:off x="-2125436" y="2876168"/>
            <a:ext cx="8637814" cy="369332"/>
          </a:xfrm>
          <a:prstGeom prst="rect">
            <a:avLst/>
          </a:prstGeom>
          <a:noFill/>
        </p:spPr>
        <p:txBody>
          <a:bodyPr wrap="square">
            <a:spAutoFit/>
          </a:bodyPr>
          <a:lstStyle/>
          <a:p>
            <a:pPr marR="709930" algn="r">
              <a:lnSpc>
                <a:spcPct val="100000"/>
              </a:lnSpc>
              <a:spcBef>
                <a:spcPts val="600"/>
              </a:spcBef>
            </a:pPr>
            <a:r>
              <a:rPr lang="en-US" sz="1800" i="1" dirty="0">
                <a:latin typeface="Times New Roman"/>
                <a:cs typeface="Times New Roman"/>
              </a:rPr>
              <a:t>m</a:t>
            </a:r>
            <a:r>
              <a:rPr lang="en-US" sz="1800" dirty="0">
                <a:latin typeface="Times New Roman"/>
                <a:cs typeface="Times New Roman"/>
              </a:rPr>
              <a:t>ode</a:t>
            </a:r>
            <a:r>
              <a:rPr lang="en-US" sz="1800" spc="-150" dirty="0">
                <a:latin typeface="Times New Roman"/>
                <a:cs typeface="Times New Roman"/>
              </a:rPr>
              <a:t> </a:t>
            </a:r>
            <a:r>
              <a:rPr lang="en-US" sz="1800" dirty="0">
                <a:latin typeface="Symbol"/>
                <a:cs typeface="Symbol"/>
              </a:rPr>
              <a:t></a:t>
            </a:r>
            <a:r>
              <a:rPr lang="en-US" sz="1800" spc="-315" dirty="0">
                <a:latin typeface="Times New Roman"/>
                <a:cs typeface="Times New Roman"/>
              </a:rPr>
              <a:t> </a:t>
            </a:r>
            <a:r>
              <a:rPr lang="en-US" sz="1800" spc="-25" dirty="0">
                <a:latin typeface="Times New Roman"/>
                <a:cs typeface="Times New Roman"/>
              </a:rPr>
              <a:t>15</a:t>
            </a:r>
            <a:endParaRPr lang="en-US" sz="1800" dirty="0">
              <a:latin typeface="Times New Roman"/>
              <a:cs typeface="Times New Roman"/>
            </a:endParaRPr>
          </a:p>
        </p:txBody>
      </p:sp>
      <p:sp>
        <p:nvSpPr>
          <p:cNvPr id="16" name="ZoneTexte 15">
            <a:extLst>
              <a:ext uri="{FF2B5EF4-FFF2-40B4-BE49-F238E27FC236}">
                <a16:creationId xmlns:a16="http://schemas.microsoft.com/office/drawing/2014/main" id="{19D48C11-A865-D178-D1C2-E56535BC2660}"/>
              </a:ext>
            </a:extLst>
          </p:cNvPr>
          <p:cNvSpPr txBox="1"/>
          <p:nvPr/>
        </p:nvSpPr>
        <p:spPr>
          <a:xfrm>
            <a:off x="443591" y="3973618"/>
            <a:ext cx="11247665" cy="2095445"/>
          </a:xfrm>
          <a:prstGeom prst="rect">
            <a:avLst/>
          </a:prstGeom>
          <a:noFill/>
        </p:spPr>
        <p:txBody>
          <a:bodyPr wrap="square">
            <a:spAutoFit/>
          </a:bodyPr>
          <a:lstStyle/>
          <a:p>
            <a:pPr marL="353695" indent="-340995">
              <a:lnSpc>
                <a:spcPct val="100000"/>
              </a:lnSpc>
              <a:spcBef>
                <a:spcPts val="2400"/>
              </a:spcBef>
              <a:buClr>
                <a:srgbClr val="C00000"/>
              </a:buClr>
              <a:buSzPct val="150000"/>
              <a:buFont typeface="Arial MT"/>
              <a:buChar char="•"/>
              <a:tabLst>
                <a:tab pos="353695" algn="l"/>
              </a:tabLst>
            </a:pPr>
            <a:r>
              <a:rPr lang="en-US" sz="2200" b="1" i="1" spc="-10" dirty="0">
                <a:latin typeface="Verdana"/>
                <a:cs typeface="Verdana"/>
              </a:rPr>
              <a:t>+</a:t>
            </a:r>
            <a:r>
              <a:rPr lang="en-US" sz="2200" spc="-10" dirty="0">
                <a:latin typeface="Verdana"/>
                <a:cs typeface="Verdana"/>
              </a:rPr>
              <a:t>:</a:t>
            </a:r>
            <a:endParaRPr lang="en-US" sz="2200" dirty="0">
              <a:latin typeface="Verdana"/>
              <a:cs typeface="Verdana"/>
            </a:endParaRPr>
          </a:p>
          <a:p>
            <a:pPr marL="640080" lvl="1" indent="-284480">
              <a:lnSpc>
                <a:spcPct val="100000"/>
              </a:lnSpc>
              <a:spcBef>
                <a:spcPts val="439"/>
              </a:spcBef>
              <a:buClr>
                <a:srgbClr val="FF9900"/>
              </a:buClr>
              <a:buSzPct val="69444"/>
              <a:buFont typeface="Wingdings"/>
              <a:buChar char=""/>
              <a:tabLst>
                <a:tab pos="640080" algn="l"/>
              </a:tabLst>
            </a:pPr>
            <a:r>
              <a:rPr lang="en-US" sz="1800" dirty="0">
                <a:latin typeface="Verdana"/>
                <a:cs typeface="Verdana"/>
              </a:rPr>
              <a:t>Works</a:t>
            </a:r>
            <a:r>
              <a:rPr lang="en-US" sz="1800" spc="-40" dirty="0">
                <a:latin typeface="Verdana"/>
                <a:cs typeface="Verdana"/>
              </a:rPr>
              <a:t> </a:t>
            </a:r>
            <a:r>
              <a:rPr lang="en-US" sz="1800" dirty="0">
                <a:latin typeface="Verdana"/>
                <a:cs typeface="Verdana"/>
              </a:rPr>
              <a:t>well</a:t>
            </a:r>
            <a:r>
              <a:rPr lang="en-US" sz="1800" spc="-20" dirty="0">
                <a:latin typeface="Verdana"/>
                <a:cs typeface="Verdana"/>
              </a:rPr>
              <a:t> </a:t>
            </a:r>
            <a:r>
              <a:rPr lang="en-US" sz="1800" dirty="0">
                <a:latin typeface="Verdana"/>
                <a:cs typeface="Verdana"/>
              </a:rPr>
              <a:t>for</a:t>
            </a:r>
            <a:r>
              <a:rPr lang="en-US" sz="1800" spc="-30" dirty="0">
                <a:latin typeface="Verdana"/>
                <a:cs typeface="Verdana"/>
              </a:rPr>
              <a:t> </a:t>
            </a:r>
            <a:r>
              <a:rPr lang="en-US" sz="1800" dirty="0">
                <a:latin typeface="Verdana"/>
                <a:cs typeface="Verdana"/>
              </a:rPr>
              <a:t>exclusive</a:t>
            </a:r>
            <a:r>
              <a:rPr lang="en-US" sz="1800" spc="-25" dirty="0">
                <a:latin typeface="Verdana"/>
                <a:cs typeface="Verdana"/>
              </a:rPr>
              <a:t> </a:t>
            </a:r>
            <a:r>
              <a:rPr lang="en-US" sz="1800" dirty="0">
                <a:latin typeface="Verdana"/>
                <a:cs typeface="Verdana"/>
              </a:rPr>
              <a:t>voting</a:t>
            </a:r>
            <a:r>
              <a:rPr lang="en-US" sz="1800" spc="-35" dirty="0">
                <a:latin typeface="Verdana"/>
                <a:cs typeface="Verdana"/>
              </a:rPr>
              <a:t> </a:t>
            </a:r>
            <a:r>
              <a:rPr lang="en-US" sz="1800" dirty="0">
                <a:latin typeface="Verdana"/>
                <a:cs typeface="Verdana"/>
              </a:rPr>
              <a:t>situations</a:t>
            </a:r>
            <a:r>
              <a:rPr lang="en-US" sz="1800" spc="-35" dirty="0">
                <a:latin typeface="Verdana"/>
                <a:cs typeface="Verdana"/>
              </a:rPr>
              <a:t> </a:t>
            </a:r>
            <a:r>
              <a:rPr lang="en-US" sz="1800" dirty="0">
                <a:latin typeface="Verdana"/>
                <a:cs typeface="Verdana"/>
              </a:rPr>
              <a:t>(this</a:t>
            </a:r>
            <a:r>
              <a:rPr lang="en-US" sz="1800" spc="-25" dirty="0">
                <a:latin typeface="Verdana"/>
                <a:cs typeface="Verdana"/>
              </a:rPr>
              <a:t> </a:t>
            </a:r>
            <a:r>
              <a:rPr lang="en-US" sz="1800" dirty="0">
                <a:latin typeface="Verdana"/>
                <a:cs typeface="Verdana"/>
              </a:rPr>
              <a:t>choice</a:t>
            </a:r>
            <a:r>
              <a:rPr lang="en-US" sz="1800" spc="-30" dirty="0">
                <a:latin typeface="Verdana"/>
                <a:cs typeface="Verdana"/>
              </a:rPr>
              <a:t> </a:t>
            </a:r>
            <a:r>
              <a:rPr lang="en-US" sz="1800" dirty="0">
                <a:latin typeface="Verdana"/>
                <a:cs typeface="Verdana"/>
              </a:rPr>
              <a:t>or</a:t>
            </a:r>
            <a:r>
              <a:rPr lang="en-US" sz="1800" spc="-40" dirty="0">
                <a:latin typeface="Verdana"/>
                <a:cs typeface="Verdana"/>
              </a:rPr>
              <a:t> </a:t>
            </a:r>
            <a:r>
              <a:rPr lang="en-US" sz="1800" dirty="0">
                <a:latin typeface="Verdana"/>
                <a:cs typeface="Verdana"/>
              </a:rPr>
              <a:t>that</a:t>
            </a:r>
            <a:r>
              <a:rPr lang="en-US" sz="1800" spc="-15" dirty="0">
                <a:latin typeface="Verdana"/>
                <a:cs typeface="Verdana"/>
              </a:rPr>
              <a:t> </a:t>
            </a:r>
            <a:r>
              <a:rPr lang="en-US" sz="1800" spc="-20" dirty="0">
                <a:latin typeface="Verdana"/>
                <a:cs typeface="Verdana"/>
              </a:rPr>
              <a:t>one</a:t>
            </a:r>
            <a:r>
              <a:rPr lang="en-US" spc="-20" dirty="0">
                <a:latin typeface="Verdana"/>
                <a:cs typeface="Verdana"/>
              </a:rPr>
              <a:t> =&gt; </a:t>
            </a:r>
            <a:r>
              <a:rPr lang="en-US" sz="1800" dirty="0">
                <a:latin typeface="Verdana"/>
                <a:cs typeface="Verdana"/>
              </a:rPr>
              <a:t>no</a:t>
            </a:r>
            <a:r>
              <a:rPr lang="en-US" sz="1800" spc="-10" dirty="0">
                <a:latin typeface="Verdana"/>
                <a:cs typeface="Verdana"/>
              </a:rPr>
              <a:t> compromise)</a:t>
            </a:r>
            <a:endParaRPr lang="en-US" sz="1800" dirty="0">
              <a:latin typeface="Verdana"/>
              <a:cs typeface="Verdana"/>
            </a:endParaRPr>
          </a:p>
          <a:p>
            <a:pPr marL="640080" marR="5080" lvl="1" indent="-285115">
              <a:lnSpc>
                <a:spcPct val="100000"/>
              </a:lnSpc>
              <a:spcBef>
                <a:spcPts val="430"/>
              </a:spcBef>
              <a:buClr>
                <a:srgbClr val="FF9900"/>
              </a:buClr>
              <a:buSzPct val="69444"/>
              <a:buFont typeface="Wingdings"/>
              <a:buChar char=""/>
              <a:tabLst>
                <a:tab pos="640080" algn="l"/>
              </a:tabLst>
            </a:pPr>
            <a:r>
              <a:rPr lang="en-US" sz="1800" dirty="0">
                <a:latin typeface="Verdana"/>
                <a:cs typeface="Verdana"/>
              </a:rPr>
              <a:t>Gives</a:t>
            </a:r>
            <a:r>
              <a:rPr lang="en-US" sz="1800" spc="-30" dirty="0">
                <a:latin typeface="Verdana"/>
                <a:cs typeface="Verdana"/>
              </a:rPr>
              <a:t> </a:t>
            </a:r>
            <a:r>
              <a:rPr lang="en-US" sz="1800" dirty="0">
                <a:latin typeface="Verdana"/>
                <a:cs typeface="Verdana"/>
              </a:rPr>
              <a:t>a</a:t>
            </a:r>
            <a:r>
              <a:rPr lang="en-US" sz="1800" spc="-40" dirty="0">
                <a:latin typeface="Verdana"/>
                <a:cs typeface="Verdana"/>
              </a:rPr>
              <a:t> </a:t>
            </a:r>
            <a:r>
              <a:rPr lang="en-US" sz="1800" dirty="0">
                <a:latin typeface="Verdana"/>
                <a:cs typeface="Verdana"/>
              </a:rPr>
              <a:t>choice</a:t>
            </a:r>
            <a:r>
              <a:rPr lang="en-US" sz="1800" spc="-40" dirty="0">
                <a:latin typeface="Verdana"/>
                <a:cs typeface="Verdana"/>
              </a:rPr>
              <a:t> </a:t>
            </a:r>
            <a:r>
              <a:rPr lang="en-US" sz="1800" dirty="0">
                <a:latin typeface="Verdana"/>
                <a:cs typeface="Verdana"/>
              </a:rPr>
              <a:t>that</a:t>
            </a:r>
            <a:r>
              <a:rPr lang="en-US" sz="1800" spc="-20" dirty="0">
                <a:latin typeface="Verdana"/>
                <a:cs typeface="Verdana"/>
              </a:rPr>
              <a:t> </a:t>
            </a:r>
            <a:r>
              <a:rPr lang="en-US" sz="1800" dirty="0">
                <a:latin typeface="Verdana"/>
                <a:cs typeface="Verdana"/>
              </a:rPr>
              <a:t>the</a:t>
            </a:r>
            <a:r>
              <a:rPr lang="en-US" sz="1800" spc="-30" dirty="0">
                <a:latin typeface="Verdana"/>
                <a:cs typeface="Verdana"/>
              </a:rPr>
              <a:t> </a:t>
            </a:r>
            <a:r>
              <a:rPr lang="en-US" sz="1800" dirty="0">
                <a:latin typeface="Verdana"/>
                <a:cs typeface="Verdana"/>
              </a:rPr>
              <a:t>most</a:t>
            </a:r>
            <a:r>
              <a:rPr lang="en-US" sz="1800" spc="-30" dirty="0">
                <a:latin typeface="Verdana"/>
                <a:cs typeface="Verdana"/>
              </a:rPr>
              <a:t> </a:t>
            </a:r>
            <a:r>
              <a:rPr lang="en-US" sz="1800" dirty="0">
                <a:latin typeface="Verdana"/>
                <a:cs typeface="Verdana"/>
              </a:rPr>
              <a:t>people</a:t>
            </a:r>
            <a:r>
              <a:rPr lang="en-US" sz="1800" spc="-10" dirty="0">
                <a:latin typeface="Verdana"/>
                <a:cs typeface="Verdana"/>
              </a:rPr>
              <a:t> </a:t>
            </a:r>
            <a:r>
              <a:rPr lang="en-US" sz="1800" dirty="0">
                <a:latin typeface="Verdana"/>
                <a:cs typeface="Verdana"/>
              </a:rPr>
              <a:t>wanted</a:t>
            </a:r>
            <a:r>
              <a:rPr lang="en-US" sz="1800" spc="-30" dirty="0">
                <a:latin typeface="Verdana"/>
                <a:cs typeface="Verdana"/>
              </a:rPr>
              <a:t> </a:t>
            </a:r>
            <a:r>
              <a:rPr lang="en-US" sz="1800" dirty="0">
                <a:latin typeface="Verdana"/>
                <a:cs typeface="Verdana"/>
              </a:rPr>
              <a:t>(whereas</a:t>
            </a:r>
            <a:r>
              <a:rPr lang="en-US" sz="1800" spc="-35" dirty="0">
                <a:latin typeface="Verdana"/>
                <a:cs typeface="Verdana"/>
              </a:rPr>
              <a:t> </a:t>
            </a:r>
            <a:r>
              <a:rPr lang="en-US" sz="1800" dirty="0">
                <a:latin typeface="Verdana"/>
                <a:cs typeface="Verdana"/>
              </a:rPr>
              <a:t>the</a:t>
            </a:r>
            <a:r>
              <a:rPr lang="en-US" sz="1800" spc="-25" dirty="0">
                <a:latin typeface="Verdana"/>
                <a:cs typeface="Verdana"/>
              </a:rPr>
              <a:t> </a:t>
            </a:r>
            <a:r>
              <a:rPr lang="en-US" sz="1800" spc="-10" dirty="0">
                <a:latin typeface="Verdana"/>
                <a:cs typeface="Verdana"/>
              </a:rPr>
              <a:t>average </a:t>
            </a:r>
            <a:r>
              <a:rPr lang="en-US" sz="1800" dirty="0">
                <a:latin typeface="Verdana"/>
                <a:cs typeface="Verdana"/>
              </a:rPr>
              <a:t>can</a:t>
            </a:r>
            <a:r>
              <a:rPr lang="en-US" sz="1800" spc="-20" dirty="0">
                <a:latin typeface="Verdana"/>
                <a:cs typeface="Verdana"/>
              </a:rPr>
              <a:t> </a:t>
            </a:r>
            <a:r>
              <a:rPr lang="en-US" sz="1800" dirty="0">
                <a:latin typeface="Verdana"/>
                <a:cs typeface="Verdana"/>
              </a:rPr>
              <a:t>give</a:t>
            </a:r>
            <a:r>
              <a:rPr lang="en-US" sz="1800" spc="-20" dirty="0">
                <a:latin typeface="Verdana"/>
                <a:cs typeface="Verdana"/>
              </a:rPr>
              <a:t> </a:t>
            </a:r>
            <a:r>
              <a:rPr lang="en-US" sz="1800" dirty="0">
                <a:latin typeface="Verdana"/>
                <a:cs typeface="Verdana"/>
              </a:rPr>
              <a:t>a</a:t>
            </a:r>
            <a:r>
              <a:rPr lang="en-US" sz="1800" spc="-15" dirty="0">
                <a:latin typeface="Verdana"/>
                <a:cs typeface="Verdana"/>
              </a:rPr>
              <a:t> </a:t>
            </a:r>
            <a:r>
              <a:rPr lang="en-US" sz="1800" dirty="0">
                <a:latin typeface="Verdana"/>
                <a:cs typeface="Verdana"/>
              </a:rPr>
              <a:t>choice</a:t>
            </a:r>
            <a:r>
              <a:rPr lang="en-US" sz="1800" spc="-30" dirty="0">
                <a:latin typeface="Verdana"/>
                <a:cs typeface="Verdana"/>
              </a:rPr>
              <a:t> </a:t>
            </a:r>
            <a:r>
              <a:rPr lang="en-US" sz="1800" dirty="0">
                <a:latin typeface="Verdana"/>
                <a:cs typeface="Verdana"/>
              </a:rPr>
              <a:t>that</a:t>
            </a:r>
            <a:r>
              <a:rPr lang="en-US" sz="1800" spc="-15" dirty="0">
                <a:latin typeface="Verdana"/>
                <a:cs typeface="Verdana"/>
              </a:rPr>
              <a:t> </a:t>
            </a:r>
            <a:r>
              <a:rPr lang="en-US" sz="1800" dirty="0">
                <a:latin typeface="Verdana"/>
                <a:cs typeface="Verdana"/>
              </a:rPr>
              <a:t>nobody</a:t>
            </a:r>
            <a:r>
              <a:rPr lang="en-US" sz="1800" spc="-5" dirty="0">
                <a:latin typeface="Verdana"/>
                <a:cs typeface="Verdana"/>
              </a:rPr>
              <a:t> </a:t>
            </a:r>
            <a:r>
              <a:rPr lang="en-US" sz="1800" spc="-10" dirty="0">
                <a:latin typeface="Verdana"/>
                <a:cs typeface="Verdana"/>
              </a:rPr>
              <a:t>wanted).</a:t>
            </a:r>
            <a:endParaRPr lang="en-US" sz="1800" dirty="0">
              <a:latin typeface="Verdana"/>
              <a:cs typeface="Verdana"/>
            </a:endParaRPr>
          </a:p>
          <a:p>
            <a:pPr marL="353695" indent="-340995">
              <a:lnSpc>
                <a:spcPct val="100000"/>
              </a:lnSpc>
              <a:spcBef>
                <a:spcPts val="530"/>
              </a:spcBef>
              <a:buClr>
                <a:srgbClr val="C00000"/>
              </a:buClr>
              <a:buSzPct val="150000"/>
              <a:buFont typeface="Arial MT"/>
              <a:buChar char="•"/>
              <a:tabLst>
                <a:tab pos="353695" algn="l"/>
              </a:tabLst>
            </a:pPr>
            <a:r>
              <a:rPr lang="en-US" sz="2200" b="1" i="1" spc="-10" dirty="0">
                <a:latin typeface="Verdana"/>
                <a:cs typeface="Verdana"/>
              </a:rPr>
              <a:t>-</a:t>
            </a:r>
            <a:r>
              <a:rPr lang="en-US" sz="2200" spc="-10" dirty="0">
                <a:latin typeface="Verdana"/>
                <a:cs typeface="Verdana"/>
              </a:rPr>
              <a:t>:</a:t>
            </a:r>
            <a:endParaRPr lang="en-US" sz="2200" dirty="0">
              <a:latin typeface="Verdana"/>
              <a:cs typeface="Verdana"/>
            </a:endParaRPr>
          </a:p>
          <a:p>
            <a:pPr marL="640080" lvl="1" indent="-284480">
              <a:lnSpc>
                <a:spcPct val="100000"/>
              </a:lnSpc>
              <a:spcBef>
                <a:spcPts val="434"/>
              </a:spcBef>
              <a:buClr>
                <a:srgbClr val="FF9900"/>
              </a:buClr>
              <a:buSzPct val="69444"/>
              <a:buFont typeface="Wingdings"/>
              <a:buChar char=""/>
              <a:tabLst>
                <a:tab pos="640080" algn="l"/>
              </a:tabLst>
            </a:pPr>
            <a:r>
              <a:rPr lang="en-US" sz="1800" dirty="0">
                <a:latin typeface="Verdana"/>
                <a:cs typeface="Verdana"/>
              </a:rPr>
              <a:t>Requires</a:t>
            </a:r>
            <a:r>
              <a:rPr lang="en-US" sz="1800" spc="-20" dirty="0">
                <a:latin typeface="Verdana"/>
                <a:cs typeface="Verdana"/>
              </a:rPr>
              <a:t> </a:t>
            </a:r>
            <a:r>
              <a:rPr lang="en-US" sz="1800" dirty="0">
                <a:latin typeface="Verdana"/>
                <a:cs typeface="Verdana"/>
              </a:rPr>
              <a:t>more</a:t>
            </a:r>
            <a:r>
              <a:rPr lang="en-US" sz="1800" spc="-35" dirty="0">
                <a:latin typeface="Verdana"/>
                <a:cs typeface="Verdana"/>
              </a:rPr>
              <a:t> </a:t>
            </a:r>
            <a:r>
              <a:rPr lang="en-US" sz="1800" dirty="0">
                <a:latin typeface="Verdana"/>
                <a:cs typeface="Verdana"/>
              </a:rPr>
              <a:t>effort</a:t>
            </a:r>
            <a:r>
              <a:rPr lang="en-US" sz="1800" spc="-20" dirty="0">
                <a:latin typeface="Verdana"/>
                <a:cs typeface="Verdana"/>
              </a:rPr>
              <a:t> </a:t>
            </a:r>
            <a:r>
              <a:rPr lang="en-US" sz="1800" dirty="0">
                <a:latin typeface="Verdana"/>
                <a:cs typeface="Verdana"/>
              </a:rPr>
              <a:t>to</a:t>
            </a:r>
            <a:r>
              <a:rPr lang="en-US" sz="1800" spc="-30" dirty="0">
                <a:latin typeface="Verdana"/>
                <a:cs typeface="Verdana"/>
              </a:rPr>
              <a:t> </a:t>
            </a:r>
            <a:r>
              <a:rPr lang="en-US" sz="1800" dirty="0">
                <a:latin typeface="Verdana"/>
                <a:cs typeface="Verdana"/>
              </a:rPr>
              <a:t>compute</a:t>
            </a:r>
            <a:r>
              <a:rPr lang="en-US" sz="1800" spc="-25" dirty="0">
                <a:latin typeface="Verdana"/>
                <a:cs typeface="Verdana"/>
              </a:rPr>
              <a:t> </a:t>
            </a:r>
            <a:r>
              <a:rPr lang="en-US" sz="1800" dirty="0">
                <a:latin typeface="Verdana"/>
                <a:cs typeface="Verdana"/>
              </a:rPr>
              <a:t>(have</a:t>
            </a:r>
            <a:r>
              <a:rPr lang="en-US" sz="1800" spc="-45" dirty="0">
                <a:latin typeface="Verdana"/>
                <a:cs typeface="Verdana"/>
              </a:rPr>
              <a:t> </a:t>
            </a:r>
            <a:r>
              <a:rPr lang="en-US" sz="1800" dirty="0">
                <a:latin typeface="Verdana"/>
                <a:cs typeface="Verdana"/>
              </a:rPr>
              <a:t>to</a:t>
            </a:r>
            <a:r>
              <a:rPr lang="en-US" sz="1800" spc="-30" dirty="0">
                <a:latin typeface="Verdana"/>
                <a:cs typeface="Verdana"/>
              </a:rPr>
              <a:t> </a:t>
            </a:r>
            <a:r>
              <a:rPr lang="en-US" spc="-30" dirty="0">
                <a:latin typeface="Verdana"/>
                <a:cs typeface="Verdana"/>
              </a:rPr>
              <a:t>count </a:t>
            </a:r>
            <a:r>
              <a:rPr lang="en-US" sz="1800" dirty="0">
                <a:latin typeface="Verdana"/>
                <a:cs typeface="Verdana"/>
              </a:rPr>
              <a:t>the</a:t>
            </a:r>
            <a:r>
              <a:rPr lang="en-US" sz="1800" spc="-25" dirty="0">
                <a:latin typeface="Verdana"/>
                <a:cs typeface="Verdana"/>
              </a:rPr>
              <a:t> </a:t>
            </a:r>
            <a:r>
              <a:rPr lang="en-US" sz="1800" spc="-10" dirty="0">
                <a:latin typeface="Verdana"/>
                <a:cs typeface="Verdana"/>
              </a:rPr>
              <a:t>votes)</a:t>
            </a:r>
            <a:endParaRPr lang="en-US" sz="1800" dirty="0">
              <a:latin typeface="Verdana"/>
              <a:cs typeface="Verdana"/>
            </a:endParaRPr>
          </a:p>
        </p:txBody>
      </p:sp>
    </p:spTree>
    <p:extLst>
      <p:ext uri="{BB962C8B-B14F-4D97-AF65-F5344CB8AC3E}">
        <p14:creationId xmlns:p14="http://schemas.microsoft.com/office/powerpoint/2010/main" val="3258787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436C1-9F9C-B978-148D-26FA278734FF}"/>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568EB448-60DA-8F1A-3F6F-6802231BB04C}"/>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51</a:t>
            </a:fld>
            <a:endParaRPr lang="fr-FR" sz="1300" dirty="0"/>
          </a:p>
        </p:txBody>
      </p:sp>
      <p:sp>
        <p:nvSpPr>
          <p:cNvPr id="3" name="object 2">
            <a:extLst>
              <a:ext uri="{FF2B5EF4-FFF2-40B4-BE49-F238E27FC236}">
                <a16:creationId xmlns:a16="http://schemas.microsoft.com/office/drawing/2014/main" id="{18C93907-86D0-6DC7-D495-170DF6E13A8B}"/>
              </a:ext>
            </a:extLst>
          </p:cNvPr>
          <p:cNvSpPr txBox="1">
            <a:spLocks/>
          </p:cNvSpPr>
          <p:nvPr/>
        </p:nvSpPr>
        <p:spPr>
          <a:xfrm>
            <a:off x="-3029383" y="-69743"/>
            <a:ext cx="1464443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Basic </a:t>
            </a:r>
            <a:r>
              <a:rPr lang="fr-FR" sz="2400" i="1" kern="0" dirty="0" err="1"/>
              <a:t>Statistical</a:t>
            </a:r>
            <a:r>
              <a:rPr lang="fr-FR" sz="2400" i="1" kern="0" dirty="0"/>
              <a:t> Description of Data : </a:t>
            </a:r>
            <a:r>
              <a:rPr lang="fr-FR" sz="2400" i="1" kern="0" dirty="0" err="1"/>
              <a:t>Symetric</a:t>
            </a:r>
            <a:r>
              <a:rPr lang="fr-FR" sz="2400" i="1" kern="0" dirty="0"/>
              <a:t> VS </a:t>
            </a:r>
            <a:r>
              <a:rPr lang="fr-FR" sz="2400" i="1" kern="0" dirty="0" err="1"/>
              <a:t>Skewed</a:t>
            </a:r>
            <a:r>
              <a:rPr lang="fr-FR" sz="2400" i="1" kern="0" dirty="0"/>
              <a:t> Data</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grpSp>
        <p:nvGrpSpPr>
          <p:cNvPr id="5" name="object 4">
            <a:extLst>
              <a:ext uri="{FF2B5EF4-FFF2-40B4-BE49-F238E27FC236}">
                <a16:creationId xmlns:a16="http://schemas.microsoft.com/office/drawing/2014/main" id="{372B5D6B-3D4D-9628-182D-FE06353751DE}"/>
              </a:ext>
            </a:extLst>
          </p:cNvPr>
          <p:cNvGrpSpPr/>
          <p:nvPr/>
        </p:nvGrpSpPr>
        <p:grpSpPr>
          <a:xfrm>
            <a:off x="2141220" y="2068590"/>
            <a:ext cx="7909559" cy="3597275"/>
            <a:chOff x="700113" y="2345121"/>
            <a:chExt cx="7909559" cy="3597275"/>
          </a:xfrm>
        </p:grpSpPr>
        <p:pic>
          <p:nvPicPr>
            <p:cNvPr id="6" name="object 5">
              <a:extLst>
                <a:ext uri="{FF2B5EF4-FFF2-40B4-BE49-F238E27FC236}">
                  <a16:creationId xmlns:a16="http://schemas.microsoft.com/office/drawing/2014/main" id="{B040CD44-B10E-12D5-E8BE-77EBCB4DF207}"/>
                </a:ext>
              </a:extLst>
            </p:cNvPr>
            <p:cNvPicPr/>
            <p:nvPr/>
          </p:nvPicPr>
          <p:blipFill>
            <a:blip r:embed="rId2" cstate="print"/>
            <a:stretch>
              <a:fillRect/>
            </a:stretch>
          </p:blipFill>
          <p:spPr>
            <a:xfrm>
              <a:off x="5475188" y="3631692"/>
              <a:ext cx="3134165" cy="2310395"/>
            </a:xfrm>
            <a:prstGeom prst="rect">
              <a:avLst/>
            </a:prstGeom>
          </p:spPr>
        </p:pic>
        <p:pic>
          <p:nvPicPr>
            <p:cNvPr id="7" name="object 6">
              <a:extLst>
                <a:ext uri="{FF2B5EF4-FFF2-40B4-BE49-F238E27FC236}">
                  <a16:creationId xmlns:a16="http://schemas.microsoft.com/office/drawing/2014/main" id="{C7F681B1-0809-8C49-DB04-89FC62C01270}"/>
                </a:ext>
              </a:extLst>
            </p:cNvPr>
            <p:cNvPicPr/>
            <p:nvPr/>
          </p:nvPicPr>
          <p:blipFill>
            <a:blip r:embed="rId3" cstate="print"/>
            <a:stretch>
              <a:fillRect/>
            </a:stretch>
          </p:blipFill>
          <p:spPr>
            <a:xfrm>
              <a:off x="700113" y="3194304"/>
              <a:ext cx="3232845" cy="2582432"/>
            </a:xfrm>
            <a:prstGeom prst="rect">
              <a:avLst/>
            </a:prstGeom>
          </p:spPr>
        </p:pic>
        <p:sp>
          <p:nvSpPr>
            <p:cNvPr id="8" name="object 7">
              <a:extLst>
                <a:ext uri="{FF2B5EF4-FFF2-40B4-BE49-F238E27FC236}">
                  <a16:creationId xmlns:a16="http://schemas.microsoft.com/office/drawing/2014/main" id="{2B9D4B31-12EC-18F3-433A-F25068E68291}"/>
                </a:ext>
              </a:extLst>
            </p:cNvPr>
            <p:cNvSpPr/>
            <p:nvPr/>
          </p:nvSpPr>
          <p:spPr>
            <a:xfrm>
              <a:off x="3160242" y="2348512"/>
              <a:ext cx="3024505" cy="1974850"/>
            </a:xfrm>
            <a:custGeom>
              <a:avLst/>
              <a:gdLst/>
              <a:ahLst/>
              <a:cxnLst/>
              <a:rect l="l" t="t" r="r" b="b"/>
              <a:pathLst>
                <a:path w="3024504" h="1974850">
                  <a:moveTo>
                    <a:pt x="0" y="0"/>
                  </a:moveTo>
                  <a:lnTo>
                    <a:pt x="0" y="1974712"/>
                  </a:lnTo>
                  <a:lnTo>
                    <a:pt x="3024078" y="1974712"/>
                  </a:lnTo>
                </a:path>
                <a:path w="3024504" h="1974850">
                  <a:moveTo>
                    <a:pt x="49172" y="0"/>
                  </a:moveTo>
                  <a:lnTo>
                    <a:pt x="49173" y="1937357"/>
                  </a:lnTo>
                  <a:lnTo>
                    <a:pt x="2974871" y="1937357"/>
                  </a:lnTo>
                  <a:lnTo>
                    <a:pt x="2974871" y="0"/>
                  </a:lnTo>
                </a:path>
              </a:pathLst>
            </a:custGeom>
            <a:ln w="3175">
              <a:solidFill>
                <a:srgbClr val="FFFFFF"/>
              </a:solidFill>
            </a:ln>
          </p:spPr>
          <p:txBody>
            <a:bodyPr wrap="square" lIns="0" tIns="0" rIns="0" bIns="0" rtlCol="0"/>
            <a:lstStyle/>
            <a:p>
              <a:endParaRPr/>
            </a:p>
          </p:txBody>
        </p:sp>
        <p:sp>
          <p:nvSpPr>
            <p:cNvPr id="9" name="object 8">
              <a:extLst>
                <a:ext uri="{FF2B5EF4-FFF2-40B4-BE49-F238E27FC236}">
                  <a16:creationId xmlns:a16="http://schemas.microsoft.com/office/drawing/2014/main" id="{6195DE76-1E3B-2785-357E-1DDD4AB4546E}"/>
                </a:ext>
              </a:extLst>
            </p:cNvPr>
            <p:cNvSpPr/>
            <p:nvPr/>
          </p:nvSpPr>
          <p:spPr>
            <a:xfrm>
              <a:off x="3207076" y="2348512"/>
              <a:ext cx="2926080" cy="1935480"/>
            </a:xfrm>
            <a:custGeom>
              <a:avLst/>
              <a:gdLst/>
              <a:ahLst/>
              <a:cxnLst/>
              <a:rect l="l" t="t" r="r" b="b"/>
              <a:pathLst>
                <a:path w="2926079" h="1935479">
                  <a:moveTo>
                    <a:pt x="2925698" y="0"/>
                  </a:moveTo>
                  <a:lnTo>
                    <a:pt x="2925699" y="1934939"/>
                  </a:lnTo>
                  <a:lnTo>
                    <a:pt x="0" y="1934939"/>
                  </a:lnTo>
                  <a:lnTo>
                    <a:pt x="0" y="0"/>
                  </a:lnTo>
                </a:path>
              </a:pathLst>
            </a:custGeom>
            <a:ln w="6777">
              <a:solidFill>
                <a:srgbClr val="FFFFFF"/>
              </a:solidFill>
            </a:ln>
          </p:spPr>
          <p:txBody>
            <a:bodyPr wrap="square" lIns="0" tIns="0" rIns="0" bIns="0" rtlCol="0"/>
            <a:lstStyle/>
            <a:p>
              <a:endParaRPr/>
            </a:p>
          </p:txBody>
        </p:sp>
        <p:sp>
          <p:nvSpPr>
            <p:cNvPr id="10" name="object 9">
              <a:extLst>
                <a:ext uri="{FF2B5EF4-FFF2-40B4-BE49-F238E27FC236}">
                  <a16:creationId xmlns:a16="http://schemas.microsoft.com/office/drawing/2014/main" id="{48A03E6F-A11F-D141-A7F3-F9A1218F7B3B}"/>
                </a:ext>
              </a:extLst>
            </p:cNvPr>
            <p:cNvSpPr/>
            <p:nvPr/>
          </p:nvSpPr>
          <p:spPr>
            <a:xfrm>
              <a:off x="3207076" y="3090405"/>
              <a:ext cx="2926080" cy="1179830"/>
            </a:xfrm>
            <a:custGeom>
              <a:avLst/>
              <a:gdLst/>
              <a:ahLst/>
              <a:cxnLst/>
              <a:rect l="l" t="t" r="r" b="b"/>
              <a:pathLst>
                <a:path w="2926079" h="1179829">
                  <a:moveTo>
                    <a:pt x="0" y="1179372"/>
                  </a:moveTo>
                  <a:lnTo>
                    <a:pt x="47563" y="1174370"/>
                  </a:lnTo>
                  <a:lnTo>
                    <a:pt x="96730" y="1169200"/>
                  </a:lnTo>
                  <a:lnTo>
                    <a:pt x="145905" y="1160693"/>
                  </a:lnTo>
                  <a:lnTo>
                    <a:pt x="195079" y="1152187"/>
                  </a:lnTo>
                  <a:lnTo>
                    <a:pt x="242635" y="1140347"/>
                  </a:lnTo>
                  <a:lnTo>
                    <a:pt x="291810" y="1125011"/>
                  </a:lnTo>
                  <a:lnTo>
                    <a:pt x="340984" y="1107998"/>
                  </a:lnTo>
                  <a:lnTo>
                    <a:pt x="390158" y="1085988"/>
                  </a:lnTo>
                  <a:lnTo>
                    <a:pt x="437715" y="1060469"/>
                  </a:lnTo>
                  <a:lnTo>
                    <a:pt x="486889" y="1031453"/>
                  </a:lnTo>
                  <a:lnTo>
                    <a:pt x="536063" y="995770"/>
                  </a:lnTo>
                  <a:lnTo>
                    <a:pt x="585231" y="956748"/>
                  </a:lnTo>
                  <a:lnTo>
                    <a:pt x="632624" y="910888"/>
                  </a:lnTo>
                  <a:lnTo>
                    <a:pt x="681811" y="861526"/>
                  </a:lnTo>
                  <a:lnTo>
                    <a:pt x="730998" y="805491"/>
                  </a:lnTo>
                  <a:lnTo>
                    <a:pt x="780120" y="744288"/>
                  </a:lnTo>
                  <a:lnTo>
                    <a:pt x="827736" y="679753"/>
                  </a:lnTo>
                  <a:lnTo>
                    <a:pt x="876858" y="611715"/>
                  </a:lnTo>
                  <a:lnTo>
                    <a:pt x="926045" y="540329"/>
                  </a:lnTo>
                  <a:lnTo>
                    <a:pt x="975232" y="468978"/>
                  </a:lnTo>
                  <a:lnTo>
                    <a:pt x="1022782" y="395929"/>
                  </a:lnTo>
                  <a:lnTo>
                    <a:pt x="1071970" y="326207"/>
                  </a:lnTo>
                  <a:lnTo>
                    <a:pt x="1121157" y="258318"/>
                  </a:lnTo>
                  <a:lnTo>
                    <a:pt x="1170279" y="195452"/>
                  </a:lnTo>
                  <a:lnTo>
                    <a:pt x="1217894" y="139308"/>
                  </a:lnTo>
                  <a:lnTo>
                    <a:pt x="1267016" y="91718"/>
                  </a:lnTo>
                  <a:lnTo>
                    <a:pt x="1316203" y="50916"/>
                  </a:lnTo>
                  <a:lnTo>
                    <a:pt x="1365391" y="22063"/>
                  </a:lnTo>
                  <a:lnTo>
                    <a:pt x="1412810" y="5023"/>
                  </a:lnTo>
                  <a:lnTo>
                    <a:pt x="1461932" y="0"/>
                  </a:lnTo>
                  <a:lnTo>
                    <a:pt x="1511119" y="5023"/>
                  </a:lnTo>
                  <a:lnTo>
                    <a:pt x="1560306" y="22063"/>
                  </a:lnTo>
                  <a:lnTo>
                    <a:pt x="1607856" y="50916"/>
                  </a:lnTo>
                  <a:lnTo>
                    <a:pt x="1657044" y="91718"/>
                  </a:lnTo>
                  <a:lnTo>
                    <a:pt x="1706231" y="139308"/>
                  </a:lnTo>
                  <a:lnTo>
                    <a:pt x="1755353" y="195452"/>
                  </a:lnTo>
                  <a:lnTo>
                    <a:pt x="1802968" y="258318"/>
                  </a:lnTo>
                  <a:lnTo>
                    <a:pt x="1852090" y="326207"/>
                  </a:lnTo>
                  <a:lnTo>
                    <a:pt x="1901278" y="395929"/>
                  </a:lnTo>
                  <a:lnTo>
                    <a:pt x="1950465" y="468978"/>
                  </a:lnTo>
                  <a:lnTo>
                    <a:pt x="1998015" y="540329"/>
                  </a:lnTo>
                  <a:lnTo>
                    <a:pt x="2047202" y="611715"/>
                  </a:lnTo>
                  <a:lnTo>
                    <a:pt x="2096390" y="679753"/>
                  </a:lnTo>
                  <a:lnTo>
                    <a:pt x="2145512" y="744288"/>
                  </a:lnTo>
                  <a:lnTo>
                    <a:pt x="2194699" y="805491"/>
                  </a:lnTo>
                  <a:lnTo>
                    <a:pt x="2242118" y="861526"/>
                  </a:lnTo>
                  <a:lnTo>
                    <a:pt x="2291306" y="910888"/>
                  </a:lnTo>
                  <a:lnTo>
                    <a:pt x="2340427" y="956748"/>
                  </a:lnTo>
                  <a:lnTo>
                    <a:pt x="2389615" y="995770"/>
                  </a:lnTo>
                  <a:lnTo>
                    <a:pt x="2437165" y="1031453"/>
                  </a:lnTo>
                  <a:lnTo>
                    <a:pt x="2486352" y="1060469"/>
                  </a:lnTo>
                  <a:lnTo>
                    <a:pt x="2535539" y="1085988"/>
                  </a:lnTo>
                  <a:lnTo>
                    <a:pt x="2584727" y="1107998"/>
                  </a:lnTo>
                  <a:lnTo>
                    <a:pt x="2632277" y="1125011"/>
                  </a:lnTo>
                  <a:lnTo>
                    <a:pt x="2681399" y="1140347"/>
                  </a:lnTo>
                  <a:lnTo>
                    <a:pt x="2730586" y="1152187"/>
                  </a:lnTo>
                  <a:lnTo>
                    <a:pt x="2779773" y="1160693"/>
                  </a:lnTo>
                  <a:lnTo>
                    <a:pt x="2827323" y="1169200"/>
                  </a:lnTo>
                  <a:lnTo>
                    <a:pt x="2876511" y="1174370"/>
                  </a:lnTo>
                  <a:lnTo>
                    <a:pt x="2925698" y="1179372"/>
                  </a:lnTo>
                </a:path>
              </a:pathLst>
            </a:custGeom>
            <a:ln w="13635">
              <a:solidFill>
                <a:srgbClr val="0000FF"/>
              </a:solidFill>
            </a:ln>
          </p:spPr>
          <p:txBody>
            <a:bodyPr wrap="square" lIns="0" tIns="0" rIns="0" bIns="0" rtlCol="0"/>
            <a:lstStyle/>
            <a:p>
              <a:endParaRPr/>
            </a:p>
          </p:txBody>
        </p:sp>
        <p:sp>
          <p:nvSpPr>
            <p:cNvPr id="11" name="object 10">
              <a:extLst>
                <a:ext uri="{FF2B5EF4-FFF2-40B4-BE49-F238E27FC236}">
                  <a16:creationId xmlns:a16="http://schemas.microsoft.com/office/drawing/2014/main" id="{94D173BD-5C06-1FBF-E5BF-C5C46BCC84E1}"/>
                </a:ext>
              </a:extLst>
            </p:cNvPr>
            <p:cNvSpPr/>
            <p:nvPr/>
          </p:nvSpPr>
          <p:spPr>
            <a:xfrm>
              <a:off x="3207076" y="4283452"/>
              <a:ext cx="2926080" cy="0"/>
            </a:xfrm>
            <a:custGeom>
              <a:avLst/>
              <a:gdLst/>
              <a:ahLst/>
              <a:cxnLst/>
              <a:rect l="l" t="t" r="r" b="b"/>
              <a:pathLst>
                <a:path w="2926079">
                  <a:moveTo>
                    <a:pt x="0" y="0"/>
                  </a:moveTo>
                  <a:lnTo>
                    <a:pt x="2925698" y="0"/>
                  </a:lnTo>
                </a:path>
              </a:pathLst>
            </a:custGeom>
            <a:ln w="6851">
              <a:solidFill>
                <a:srgbClr val="000000"/>
              </a:solidFill>
            </a:ln>
          </p:spPr>
          <p:txBody>
            <a:bodyPr wrap="square" lIns="0" tIns="0" rIns="0" bIns="0" rtlCol="0"/>
            <a:lstStyle/>
            <a:p>
              <a:endParaRPr/>
            </a:p>
          </p:txBody>
        </p:sp>
        <p:sp>
          <p:nvSpPr>
            <p:cNvPr id="12" name="object 11">
              <a:extLst>
                <a:ext uri="{FF2B5EF4-FFF2-40B4-BE49-F238E27FC236}">
                  <a16:creationId xmlns:a16="http://schemas.microsoft.com/office/drawing/2014/main" id="{BC25F2A3-A7BA-C850-B984-1F6A82D7908A}"/>
                </a:ext>
              </a:extLst>
            </p:cNvPr>
            <p:cNvSpPr/>
            <p:nvPr/>
          </p:nvSpPr>
          <p:spPr>
            <a:xfrm>
              <a:off x="3203771" y="2348512"/>
              <a:ext cx="6985" cy="1935480"/>
            </a:xfrm>
            <a:custGeom>
              <a:avLst/>
              <a:gdLst/>
              <a:ahLst/>
              <a:cxnLst/>
              <a:rect l="l" t="t" r="r" b="b"/>
              <a:pathLst>
                <a:path w="6985" h="1935479">
                  <a:moveTo>
                    <a:pt x="6609" y="0"/>
                  </a:moveTo>
                  <a:lnTo>
                    <a:pt x="0" y="0"/>
                  </a:lnTo>
                  <a:lnTo>
                    <a:pt x="0" y="1934939"/>
                  </a:lnTo>
                  <a:lnTo>
                    <a:pt x="6610" y="1934939"/>
                  </a:lnTo>
                  <a:lnTo>
                    <a:pt x="6609" y="0"/>
                  </a:lnTo>
                  <a:close/>
                </a:path>
              </a:pathLst>
            </a:custGeom>
            <a:solidFill>
              <a:srgbClr val="000000"/>
            </a:solidFill>
          </p:spPr>
          <p:txBody>
            <a:bodyPr wrap="square" lIns="0" tIns="0" rIns="0" bIns="0" rtlCol="0"/>
            <a:lstStyle/>
            <a:p>
              <a:endParaRPr/>
            </a:p>
          </p:txBody>
        </p:sp>
        <p:sp>
          <p:nvSpPr>
            <p:cNvPr id="13" name="object 12">
              <a:extLst>
                <a:ext uri="{FF2B5EF4-FFF2-40B4-BE49-F238E27FC236}">
                  <a16:creationId xmlns:a16="http://schemas.microsoft.com/office/drawing/2014/main" id="{C6E5B9CD-B06E-17B5-6F5A-B81F8BC689D6}"/>
                </a:ext>
              </a:extLst>
            </p:cNvPr>
            <p:cNvSpPr/>
            <p:nvPr/>
          </p:nvSpPr>
          <p:spPr>
            <a:xfrm>
              <a:off x="4674052" y="3019053"/>
              <a:ext cx="0" cy="1101725"/>
            </a:xfrm>
            <a:custGeom>
              <a:avLst/>
              <a:gdLst/>
              <a:ahLst/>
              <a:cxnLst/>
              <a:rect l="l" t="t" r="r" b="b"/>
              <a:pathLst>
                <a:path h="1101725">
                  <a:moveTo>
                    <a:pt x="0" y="0"/>
                  </a:moveTo>
                  <a:lnTo>
                    <a:pt x="0" y="1101141"/>
                  </a:lnTo>
                </a:path>
              </a:pathLst>
            </a:custGeom>
            <a:ln w="13220">
              <a:solidFill>
                <a:srgbClr val="000000"/>
              </a:solidFill>
              <a:prstDash val="dash"/>
            </a:ln>
          </p:spPr>
          <p:txBody>
            <a:bodyPr wrap="square" lIns="0" tIns="0" rIns="0" bIns="0" rtlCol="0"/>
            <a:lstStyle/>
            <a:p>
              <a:endParaRPr/>
            </a:p>
          </p:txBody>
        </p:sp>
        <p:sp>
          <p:nvSpPr>
            <p:cNvPr id="14" name="object 13">
              <a:extLst>
                <a:ext uri="{FF2B5EF4-FFF2-40B4-BE49-F238E27FC236}">
                  <a16:creationId xmlns:a16="http://schemas.microsoft.com/office/drawing/2014/main" id="{83B91651-FB0F-4750-0542-0675FA0B4874}"/>
                </a:ext>
              </a:extLst>
            </p:cNvPr>
            <p:cNvSpPr/>
            <p:nvPr/>
          </p:nvSpPr>
          <p:spPr>
            <a:xfrm>
              <a:off x="4674052" y="2966371"/>
              <a:ext cx="0" cy="12065"/>
            </a:xfrm>
            <a:custGeom>
              <a:avLst/>
              <a:gdLst/>
              <a:ahLst/>
              <a:cxnLst/>
              <a:rect l="l" t="t" r="r" b="b"/>
              <a:pathLst>
                <a:path h="12064">
                  <a:moveTo>
                    <a:pt x="0" y="11812"/>
                  </a:moveTo>
                  <a:lnTo>
                    <a:pt x="0" y="0"/>
                  </a:lnTo>
                </a:path>
              </a:pathLst>
            </a:custGeom>
            <a:ln w="13220">
              <a:solidFill>
                <a:srgbClr val="000000"/>
              </a:solidFill>
            </a:ln>
          </p:spPr>
          <p:txBody>
            <a:bodyPr wrap="square" lIns="0" tIns="0" rIns="0" bIns="0" rtlCol="0"/>
            <a:lstStyle/>
            <a:p>
              <a:endParaRPr/>
            </a:p>
          </p:txBody>
        </p:sp>
        <p:pic>
          <p:nvPicPr>
            <p:cNvPr id="15" name="object 14">
              <a:extLst>
                <a:ext uri="{FF2B5EF4-FFF2-40B4-BE49-F238E27FC236}">
                  <a16:creationId xmlns:a16="http://schemas.microsoft.com/office/drawing/2014/main" id="{814DD1F1-35A8-D882-BF6B-F5712AD34529}"/>
                </a:ext>
              </a:extLst>
            </p:cNvPr>
            <p:cNvPicPr/>
            <p:nvPr/>
          </p:nvPicPr>
          <p:blipFill>
            <a:blip r:embed="rId4" cstate="print"/>
            <a:stretch>
              <a:fillRect/>
            </a:stretch>
          </p:blipFill>
          <p:spPr>
            <a:xfrm>
              <a:off x="4678935" y="2964632"/>
              <a:ext cx="213188" cy="130738"/>
            </a:xfrm>
            <a:prstGeom prst="rect">
              <a:avLst/>
            </a:prstGeom>
          </p:spPr>
        </p:pic>
        <p:pic>
          <p:nvPicPr>
            <p:cNvPr id="16" name="object 15">
              <a:extLst>
                <a:ext uri="{FF2B5EF4-FFF2-40B4-BE49-F238E27FC236}">
                  <a16:creationId xmlns:a16="http://schemas.microsoft.com/office/drawing/2014/main" id="{20296878-38DF-32CB-940E-271294DC7658}"/>
                </a:ext>
              </a:extLst>
            </p:cNvPr>
            <p:cNvPicPr/>
            <p:nvPr/>
          </p:nvPicPr>
          <p:blipFill>
            <a:blip r:embed="rId5" cstate="print"/>
            <a:stretch>
              <a:fillRect/>
            </a:stretch>
          </p:blipFill>
          <p:spPr>
            <a:xfrm>
              <a:off x="4959121" y="2796168"/>
              <a:ext cx="288443" cy="290643"/>
            </a:xfrm>
            <a:prstGeom prst="rect">
              <a:avLst/>
            </a:prstGeom>
          </p:spPr>
        </p:pic>
      </p:grpSp>
      <p:sp>
        <p:nvSpPr>
          <p:cNvPr id="17" name="object 17">
            <a:extLst>
              <a:ext uri="{FF2B5EF4-FFF2-40B4-BE49-F238E27FC236}">
                <a16:creationId xmlns:a16="http://schemas.microsoft.com/office/drawing/2014/main" id="{DA4CE107-373C-296C-DA40-6D470A1B0499}"/>
              </a:ext>
            </a:extLst>
          </p:cNvPr>
          <p:cNvSpPr txBox="1"/>
          <p:nvPr/>
        </p:nvSpPr>
        <p:spPr>
          <a:xfrm>
            <a:off x="2835059" y="5666865"/>
            <a:ext cx="1545590" cy="513080"/>
          </a:xfrm>
          <a:prstGeom prst="rect">
            <a:avLst/>
          </a:prstGeom>
        </p:spPr>
        <p:txBody>
          <a:bodyPr vert="horz" wrap="square" lIns="0" tIns="12065" rIns="0" bIns="0" rtlCol="0">
            <a:spAutoFit/>
          </a:bodyPr>
          <a:lstStyle/>
          <a:p>
            <a:pPr marL="12700" marR="5080">
              <a:lnSpc>
                <a:spcPct val="100000"/>
              </a:lnSpc>
              <a:spcBef>
                <a:spcPts val="95"/>
              </a:spcBef>
            </a:pPr>
            <a:r>
              <a:rPr sz="1600" b="1" dirty="0">
                <a:solidFill>
                  <a:srgbClr val="F10000"/>
                </a:solidFill>
                <a:latin typeface="Times New Roman"/>
                <a:cs typeface="Times New Roman"/>
              </a:rPr>
              <a:t>Positively</a:t>
            </a:r>
            <a:r>
              <a:rPr sz="1600" b="1" spc="-45" dirty="0">
                <a:solidFill>
                  <a:srgbClr val="F10000"/>
                </a:solidFill>
                <a:latin typeface="Times New Roman"/>
                <a:cs typeface="Times New Roman"/>
              </a:rPr>
              <a:t> </a:t>
            </a:r>
            <a:r>
              <a:rPr sz="1600" b="1" spc="-10" dirty="0">
                <a:solidFill>
                  <a:srgbClr val="F10000"/>
                </a:solidFill>
                <a:latin typeface="Times New Roman"/>
                <a:cs typeface="Times New Roman"/>
              </a:rPr>
              <a:t>skewed </a:t>
            </a:r>
            <a:r>
              <a:rPr sz="1600" b="1" dirty="0">
                <a:solidFill>
                  <a:srgbClr val="F10000"/>
                </a:solidFill>
                <a:latin typeface="Times New Roman"/>
                <a:cs typeface="Times New Roman"/>
              </a:rPr>
              <a:t>Mode</a:t>
            </a:r>
            <a:r>
              <a:rPr sz="1600" b="1" spc="365" dirty="0">
                <a:solidFill>
                  <a:srgbClr val="F10000"/>
                </a:solidFill>
                <a:latin typeface="Times New Roman"/>
                <a:cs typeface="Times New Roman"/>
              </a:rPr>
              <a:t> </a:t>
            </a:r>
            <a:r>
              <a:rPr sz="1600" b="1" dirty="0">
                <a:solidFill>
                  <a:srgbClr val="F10000"/>
                </a:solidFill>
                <a:latin typeface="Times New Roman"/>
                <a:cs typeface="Times New Roman"/>
              </a:rPr>
              <a:t>&lt;</a:t>
            </a:r>
            <a:r>
              <a:rPr sz="1600" b="1" spc="-20" dirty="0">
                <a:solidFill>
                  <a:srgbClr val="F10000"/>
                </a:solidFill>
                <a:latin typeface="Times New Roman"/>
                <a:cs typeface="Times New Roman"/>
              </a:rPr>
              <a:t> </a:t>
            </a:r>
            <a:r>
              <a:rPr sz="1600" b="1" spc="-10" dirty="0">
                <a:solidFill>
                  <a:srgbClr val="F10000"/>
                </a:solidFill>
                <a:latin typeface="Times New Roman"/>
                <a:cs typeface="Times New Roman"/>
              </a:rPr>
              <a:t>median</a:t>
            </a:r>
            <a:endParaRPr sz="1600" dirty="0">
              <a:latin typeface="Times New Roman"/>
              <a:cs typeface="Times New Roman"/>
            </a:endParaRPr>
          </a:p>
        </p:txBody>
      </p:sp>
      <p:sp>
        <p:nvSpPr>
          <p:cNvPr id="18" name="object 18">
            <a:extLst>
              <a:ext uri="{FF2B5EF4-FFF2-40B4-BE49-F238E27FC236}">
                <a16:creationId xmlns:a16="http://schemas.microsoft.com/office/drawing/2014/main" id="{AF9BA5B4-1249-8444-9B5C-90E75E6EE0A6}"/>
              </a:ext>
            </a:extLst>
          </p:cNvPr>
          <p:cNvSpPr txBox="1"/>
          <p:nvPr/>
        </p:nvSpPr>
        <p:spPr>
          <a:xfrm>
            <a:off x="7878610" y="5750685"/>
            <a:ext cx="1623060" cy="513080"/>
          </a:xfrm>
          <a:prstGeom prst="rect">
            <a:avLst/>
          </a:prstGeom>
        </p:spPr>
        <p:txBody>
          <a:bodyPr vert="horz" wrap="square" lIns="0" tIns="12065" rIns="0" bIns="0" rtlCol="0">
            <a:spAutoFit/>
          </a:bodyPr>
          <a:lstStyle/>
          <a:p>
            <a:pPr marL="12700" marR="5080">
              <a:lnSpc>
                <a:spcPct val="100000"/>
              </a:lnSpc>
              <a:spcBef>
                <a:spcPts val="95"/>
              </a:spcBef>
            </a:pPr>
            <a:r>
              <a:rPr sz="1600" b="1" dirty="0">
                <a:solidFill>
                  <a:srgbClr val="F10000"/>
                </a:solidFill>
                <a:latin typeface="Times New Roman"/>
                <a:cs typeface="Times New Roman"/>
              </a:rPr>
              <a:t>Negatively</a:t>
            </a:r>
            <a:r>
              <a:rPr sz="1600" b="1" spc="-65" dirty="0">
                <a:solidFill>
                  <a:srgbClr val="F10000"/>
                </a:solidFill>
                <a:latin typeface="Times New Roman"/>
                <a:cs typeface="Times New Roman"/>
              </a:rPr>
              <a:t> </a:t>
            </a:r>
            <a:r>
              <a:rPr sz="1600" b="1" spc="-10" dirty="0">
                <a:solidFill>
                  <a:srgbClr val="F10000"/>
                </a:solidFill>
                <a:latin typeface="Times New Roman"/>
                <a:cs typeface="Times New Roman"/>
              </a:rPr>
              <a:t>skewed </a:t>
            </a:r>
            <a:r>
              <a:rPr sz="1600" b="1" dirty="0">
                <a:solidFill>
                  <a:srgbClr val="F10000"/>
                </a:solidFill>
                <a:latin typeface="Times New Roman"/>
                <a:cs typeface="Times New Roman"/>
              </a:rPr>
              <a:t>Mode</a:t>
            </a:r>
            <a:r>
              <a:rPr sz="1600" b="1" spc="-30" dirty="0">
                <a:solidFill>
                  <a:srgbClr val="F10000"/>
                </a:solidFill>
                <a:latin typeface="Times New Roman"/>
                <a:cs typeface="Times New Roman"/>
              </a:rPr>
              <a:t> </a:t>
            </a:r>
            <a:r>
              <a:rPr sz="1600" b="1" dirty="0">
                <a:solidFill>
                  <a:srgbClr val="F10000"/>
                </a:solidFill>
                <a:latin typeface="Times New Roman"/>
                <a:cs typeface="Times New Roman"/>
              </a:rPr>
              <a:t>&gt;</a:t>
            </a:r>
            <a:r>
              <a:rPr sz="1600" b="1" spc="-20" dirty="0">
                <a:solidFill>
                  <a:srgbClr val="F10000"/>
                </a:solidFill>
                <a:latin typeface="Times New Roman"/>
                <a:cs typeface="Times New Roman"/>
              </a:rPr>
              <a:t> </a:t>
            </a:r>
            <a:r>
              <a:rPr sz="1600" b="1" spc="-10" dirty="0">
                <a:solidFill>
                  <a:srgbClr val="F10000"/>
                </a:solidFill>
                <a:latin typeface="Times New Roman"/>
                <a:cs typeface="Times New Roman"/>
              </a:rPr>
              <a:t>median</a:t>
            </a:r>
            <a:endParaRPr sz="1600">
              <a:latin typeface="Times New Roman"/>
              <a:cs typeface="Times New Roman"/>
            </a:endParaRPr>
          </a:p>
        </p:txBody>
      </p:sp>
      <p:sp>
        <p:nvSpPr>
          <p:cNvPr id="20" name="ZoneTexte 19">
            <a:extLst>
              <a:ext uri="{FF2B5EF4-FFF2-40B4-BE49-F238E27FC236}">
                <a16:creationId xmlns:a16="http://schemas.microsoft.com/office/drawing/2014/main" id="{E5E43D3E-9ED6-FA26-0C8A-B127A87A3AF9}"/>
              </a:ext>
            </a:extLst>
          </p:cNvPr>
          <p:cNvSpPr txBox="1"/>
          <p:nvPr/>
        </p:nvSpPr>
        <p:spPr>
          <a:xfrm>
            <a:off x="683077" y="594235"/>
            <a:ext cx="11247665" cy="769441"/>
          </a:xfrm>
          <a:prstGeom prst="rect">
            <a:avLst/>
          </a:prstGeom>
          <a:noFill/>
        </p:spPr>
        <p:txBody>
          <a:bodyPr wrap="square">
            <a:spAutoFit/>
          </a:bodyPr>
          <a:lstStyle/>
          <a:p>
            <a:r>
              <a:rPr lang="en-US" sz="2200" dirty="0"/>
              <a:t>In </a:t>
            </a:r>
            <a:r>
              <a:rPr lang="en-US" sz="2200" b="1" dirty="0"/>
              <a:t>symmetric data</a:t>
            </a:r>
            <a:r>
              <a:rPr lang="en-US" sz="2200" dirty="0"/>
              <a:t>, values are evenly distributed around the center, while in </a:t>
            </a:r>
            <a:r>
              <a:rPr lang="en-US" sz="2200" b="1" dirty="0"/>
              <a:t>skewed data</a:t>
            </a:r>
            <a:r>
              <a:rPr lang="en-US" sz="2200" dirty="0"/>
              <a:t>, values stretch more to one side, either right (positive skew) or left (negative skew).</a:t>
            </a:r>
            <a:endParaRPr lang="fr-FR" sz="2200" dirty="0"/>
          </a:p>
        </p:txBody>
      </p:sp>
    </p:spTree>
    <p:extLst>
      <p:ext uri="{BB962C8B-B14F-4D97-AF65-F5344CB8AC3E}">
        <p14:creationId xmlns:p14="http://schemas.microsoft.com/office/powerpoint/2010/main" val="37056579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8243B-6AA0-8BC4-0A68-6EDF6B6116C7}"/>
            </a:ext>
          </a:extLst>
        </p:cNvPr>
        <p:cNvGrpSpPr/>
        <p:nvPr/>
      </p:nvGrpSpPr>
      <p:grpSpPr>
        <a:xfrm>
          <a:off x="0" y="0"/>
          <a:ext cx="0" cy="0"/>
          <a:chOff x="0" y="0"/>
          <a:chExt cx="0" cy="0"/>
        </a:xfrm>
      </p:grpSpPr>
      <p:sp>
        <p:nvSpPr>
          <p:cNvPr id="8" name="Ellipse 7">
            <a:extLst>
              <a:ext uri="{FF2B5EF4-FFF2-40B4-BE49-F238E27FC236}">
                <a16:creationId xmlns:a16="http://schemas.microsoft.com/office/drawing/2014/main" id="{0F3D34F6-278D-19E7-8030-3AEB9851F8AE}"/>
              </a:ext>
            </a:extLst>
          </p:cNvPr>
          <p:cNvSpPr/>
          <p:nvPr/>
        </p:nvSpPr>
        <p:spPr>
          <a:xfrm>
            <a:off x="3048000" y="3679371"/>
            <a:ext cx="5780314" cy="2394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Espace réservé du numéro de diapositive 16">
            <a:extLst>
              <a:ext uri="{FF2B5EF4-FFF2-40B4-BE49-F238E27FC236}">
                <a16:creationId xmlns:a16="http://schemas.microsoft.com/office/drawing/2014/main" id="{1EB5D741-6EA0-975D-8769-996E45F470C3}"/>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52</a:t>
            </a:fld>
            <a:endParaRPr lang="fr-FR" sz="1300" dirty="0"/>
          </a:p>
        </p:txBody>
      </p:sp>
      <p:sp>
        <p:nvSpPr>
          <p:cNvPr id="3" name="object 3">
            <a:extLst>
              <a:ext uri="{FF2B5EF4-FFF2-40B4-BE49-F238E27FC236}">
                <a16:creationId xmlns:a16="http://schemas.microsoft.com/office/drawing/2014/main" id="{288DC124-F99D-87A3-AD07-07B7D7F68E2F}"/>
              </a:ext>
            </a:extLst>
          </p:cNvPr>
          <p:cNvSpPr txBox="1"/>
          <p:nvPr/>
        </p:nvSpPr>
        <p:spPr>
          <a:xfrm>
            <a:off x="192989" y="955891"/>
            <a:ext cx="11806022" cy="2587247"/>
          </a:xfrm>
          <a:prstGeom prst="rect">
            <a:avLst/>
          </a:prstGeom>
        </p:spPr>
        <p:txBody>
          <a:bodyPr vert="horz" wrap="square" lIns="0" tIns="12065" rIns="0" bIns="0" rtlCol="0">
            <a:spAutoFit/>
          </a:bodyPr>
          <a:lstStyle/>
          <a:p>
            <a:pPr marL="353695" indent="-340995">
              <a:lnSpc>
                <a:spcPct val="100000"/>
              </a:lnSpc>
              <a:spcBef>
                <a:spcPts val="95"/>
              </a:spcBef>
              <a:buClr>
                <a:srgbClr val="C00000"/>
              </a:buClr>
              <a:buSzPct val="150000"/>
              <a:buFont typeface="Arial MT"/>
              <a:buChar char="•"/>
              <a:tabLst>
                <a:tab pos="353695" algn="l"/>
              </a:tabLst>
            </a:pPr>
            <a:r>
              <a:rPr lang="fr-FR" sz="2200" dirty="0">
                <a:cs typeface="Verdana"/>
              </a:rPr>
              <a:t>Dispersion </a:t>
            </a:r>
            <a:r>
              <a:rPr lang="fr-FR" sz="2200" dirty="0" err="1">
                <a:cs typeface="Verdana"/>
              </a:rPr>
              <a:t>metrics</a:t>
            </a:r>
            <a:r>
              <a:rPr lang="fr-FR" sz="2200" dirty="0">
                <a:cs typeface="Verdana"/>
              </a:rPr>
              <a:t> are </a:t>
            </a:r>
            <a:r>
              <a:rPr lang="fr-FR" sz="2200" dirty="0" err="1">
                <a:cs typeface="Verdana"/>
              </a:rPr>
              <a:t>used</a:t>
            </a:r>
            <a:r>
              <a:rPr lang="fr-FR" sz="2200" dirty="0">
                <a:cs typeface="Verdana"/>
              </a:rPr>
              <a:t> </a:t>
            </a:r>
            <a:r>
              <a:rPr lang="fr-FR" sz="2200" dirty="0" err="1">
                <a:cs typeface="Verdana"/>
              </a:rPr>
              <a:t>only</a:t>
            </a:r>
            <a:r>
              <a:rPr lang="fr-FR" sz="2200" dirty="0">
                <a:cs typeface="Verdana"/>
              </a:rPr>
              <a:t> </a:t>
            </a:r>
            <a:r>
              <a:rPr sz="2200" spc="-50" dirty="0">
                <a:cs typeface="Verdana"/>
              </a:rPr>
              <a:t> </a:t>
            </a:r>
            <a:r>
              <a:rPr lang="fr-FR" sz="2200" spc="-50" dirty="0">
                <a:cs typeface="Verdana"/>
              </a:rPr>
              <a:t>for</a:t>
            </a:r>
            <a:r>
              <a:rPr sz="2200" spc="-55" dirty="0">
                <a:cs typeface="Verdana"/>
              </a:rPr>
              <a:t> </a:t>
            </a:r>
            <a:r>
              <a:rPr sz="2200" dirty="0">
                <a:cs typeface="Verdana"/>
              </a:rPr>
              <a:t>numeric</a:t>
            </a:r>
            <a:r>
              <a:rPr lang="fr-FR" sz="2200" dirty="0">
                <a:cs typeface="Verdana"/>
              </a:rPr>
              <a:t>al</a:t>
            </a:r>
            <a:r>
              <a:rPr sz="2200" spc="-75" dirty="0">
                <a:cs typeface="Verdana"/>
              </a:rPr>
              <a:t> </a:t>
            </a:r>
            <a:r>
              <a:rPr sz="2200" spc="-20" dirty="0">
                <a:cs typeface="Verdana"/>
              </a:rPr>
              <a:t>data</a:t>
            </a:r>
            <a:endParaRPr lang="fr-FR" sz="2200" spc="-20" dirty="0">
              <a:cs typeface="Verdana"/>
            </a:endParaRPr>
          </a:p>
          <a:p>
            <a:pPr marL="353695" indent="-340995">
              <a:lnSpc>
                <a:spcPct val="100000"/>
              </a:lnSpc>
              <a:spcBef>
                <a:spcPts val="95"/>
              </a:spcBef>
              <a:buClr>
                <a:srgbClr val="C00000"/>
              </a:buClr>
              <a:buSzPct val="150000"/>
              <a:buFont typeface="Arial MT"/>
              <a:buChar char="•"/>
              <a:tabLst>
                <a:tab pos="353695" algn="l"/>
              </a:tabLst>
            </a:pPr>
            <a:endParaRPr sz="2200" dirty="0">
              <a:cs typeface="Verdana"/>
            </a:endParaRPr>
          </a:p>
          <a:p>
            <a:pPr marL="353695" indent="-340995">
              <a:lnSpc>
                <a:spcPct val="100000"/>
              </a:lnSpc>
              <a:spcBef>
                <a:spcPts val="525"/>
              </a:spcBef>
              <a:buClr>
                <a:srgbClr val="C00000"/>
              </a:buClr>
              <a:buSzPct val="150000"/>
              <a:buFont typeface="Arial MT"/>
              <a:buChar char="•"/>
              <a:tabLst>
                <a:tab pos="353695" algn="l"/>
              </a:tabLst>
            </a:pPr>
            <a:r>
              <a:rPr lang="fr-FR" sz="2200" dirty="0">
                <a:cs typeface="Verdana"/>
              </a:rPr>
              <a:t>The dispersion of data a</a:t>
            </a:r>
            <a:r>
              <a:rPr sz="2200" dirty="0" err="1">
                <a:cs typeface="Verdana"/>
              </a:rPr>
              <a:t>nswers</a:t>
            </a:r>
            <a:r>
              <a:rPr sz="2200" spc="-35" dirty="0">
                <a:cs typeface="Verdana"/>
              </a:rPr>
              <a:t> </a:t>
            </a:r>
            <a:r>
              <a:rPr sz="2200" dirty="0">
                <a:cs typeface="Verdana"/>
              </a:rPr>
              <a:t>the</a:t>
            </a:r>
            <a:r>
              <a:rPr lang="fr-FR" sz="2200" dirty="0">
                <a:cs typeface="Verdana"/>
              </a:rPr>
              <a:t> </a:t>
            </a:r>
            <a:r>
              <a:rPr lang="fr-FR" sz="2200" dirty="0" err="1">
                <a:cs typeface="Verdana"/>
              </a:rPr>
              <a:t>following</a:t>
            </a:r>
            <a:r>
              <a:rPr sz="2200" spc="-35" dirty="0">
                <a:cs typeface="Verdana"/>
              </a:rPr>
              <a:t> </a:t>
            </a:r>
            <a:r>
              <a:rPr sz="2200" dirty="0">
                <a:cs typeface="Verdana"/>
              </a:rPr>
              <a:t>question:</a:t>
            </a:r>
            <a:r>
              <a:rPr sz="2200" spc="-35" dirty="0">
                <a:cs typeface="Verdana"/>
              </a:rPr>
              <a:t> </a:t>
            </a:r>
            <a:r>
              <a:rPr sz="2200" dirty="0">
                <a:cs typeface="Verdana"/>
              </a:rPr>
              <a:t>“</a:t>
            </a:r>
            <a:r>
              <a:rPr lang="fr-FR" sz="2200" b="1" dirty="0">
                <a:cs typeface="Verdana"/>
              </a:rPr>
              <a:t>How</a:t>
            </a:r>
            <a:r>
              <a:rPr lang="fr-FR" sz="2200" b="1" spc="-30" dirty="0">
                <a:cs typeface="Verdana"/>
              </a:rPr>
              <a:t> </a:t>
            </a:r>
            <a:r>
              <a:rPr lang="fr-FR" sz="2200" b="1" dirty="0" err="1">
                <a:cs typeface="Verdana"/>
              </a:rPr>
              <a:t>much</a:t>
            </a:r>
            <a:r>
              <a:rPr lang="fr-FR" sz="2200" b="1" spc="-35" dirty="0">
                <a:cs typeface="Verdana"/>
              </a:rPr>
              <a:t> </a:t>
            </a:r>
            <a:r>
              <a:rPr sz="2200" b="1" dirty="0">
                <a:cs typeface="Verdana"/>
              </a:rPr>
              <a:t>does</a:t>
            </a:r>
            <a:r>
              <a:rPr sz="2200" b="1" spc="-20" dirty="0">
                <a:cs typeface="Verdana"/>
              </a:rPr>
              <a:t> </a:t>
            </a:r>
            <a:r>
              <a:rPr sz="2200" b="1" dirty="0">
                <a:cs typeface="Verdana"/>
              </a:rPr>
              <a:t>my</a:t>
            </a:r>
            <a:r>
              <a:rPr sz="2200" b="1" spc="-40" dirty="0">
                <a:cs typeface="Verdana"/>
              </a:rPr>
              <a:t> </a:t>
            </a:r>
            <a:r>
              <a:rPr sz="2200" b="1" dirty="0">
                <a:cs typeface="Verdana"/>
              </a:rPr>
              <a:t>data</a:t>
            </a:r>
            <a:r>
              <a:rPr sz="2200" b="1" spc="-25" dirty="0">
                <a:cs typeface="Verdana"/>
              </a:rPr>
              <a:t> </a:t>
            </a:r>
            <a:r>
              <a:rPr sz="2200" b="1" spc="-10" dirty="0">
                <a:cs typeface="Verdana"/>
              </a:rPr>
              <a:t>vary</a:t>
            </a:r>
            <a:r>
              <a:rPr sz="2200" spc="-10" dirty="0">
                <a:cs typeface="Verdana"/>
              </a:rPr>
              <a:t>?”</a:t>
            </a:r>
            <a:endParaRPr sz="2200" dirty="0">
              <a:cs typeface="Verdana"/>
            </a:endParaRPr>
          </a:p>
          <a:p>
            <a:pPr>
              <a:lnSpc>
                <a:spcPct val="100000"/>
              </a:lnSpc>
              <a:spcBef>
                <a:spcPts val="1025"/>
              </a:spcBef>
              <a:buClr>
                <a:srgbClr val="C00000"/>
              </a:buClr>
              <a:buFont typeface="Arial MT"/>
              <a:buChar char="•"/>
            </a:pPr>
            <a:endParaRPr sz="2200" dirty="0">
              <a:cs typeface="Verdana"/>
            </a:endParaRPr>
          </a:p>
          <a:p>
            <a:pPr marL="353695" marR="5080" indent="-341630" algn="just">
              <a:lnSpc>
                <a:spcPct val="100000"/>
              </a:lnSpc>
              <a:buClr>
                <a:srgbClr val="C00000"/>
              </a:buClr>
              <a:buSzPct val="150000"/>
              <a:buFont typeface="Arial MT"/>
              <a:buChar char="•"/>
              <a:tabLst>
                <a:tab pos="353695" algn="l"/>
              </a:tabLst>
            </a:pPr>
            <a:r>
              <a:rPr sz="2200" dirty="0">
                <a:cs typeface="Verdana"/>
              </a:rPr>
              <a:t>A</a:t>
            </a:r>
            <a:r>
              <a:rPr sz="2200" spc="-50" dirty="0">
                <a:cs typeface="Verdana"/>
              </a:rPr>
              <a:t> </a:t>
            </a:r>
            <a:r>
              <a:rPr sz="2200" dirty="0">
                <a:cs typeface="Verdana"/>
              </a:rPr>
              <a:t>measure</a:t>
            </a:r>
            <a:r>
              <a:rPr sz="2200" spc="-40" dirty="0">
                <a:cs typeface="Verdana"/>
              </a:rPr>
              <a:t> </a:t>
            </a:r>
            <a:r>
              <a:rPr sz="2200" dirty="0">
                <a:cs typeface="Verdana"/>
              </a:rPr>
              <a:t>of</a:t>
            </a:r>
            <a:r>
              <a:rPr sz="2200" spc="-45" dirty="0">
                <a:cs typeface="Verdana"/>
              </a:rPr>
              <a:t> </a:t>
            </a:r>
            <a:r>
              <a:rPr sz="2200" dirty="0">
                <a:cs typeface="Verdana"/>
              </a:rPr>
              <a:t>spread</a:t>
            </a:r>
            <a:r>
              <a:rPr sz="2200" spc="-15" dirty="0">
                <a:cs typeface="Verdana"/>
              </a:rPr>
              <a:t> </a:t>
            </a:r>
            <a:r>
              <a:rPr sz="2200" dirty="0">
                <a:cs typeface="Verdana"/>
              </a:rPr>
              <a:t>gives</a:t>
            </a:r>
            <a:r>
              <a:rPr sz="2200" spc="-60" dirty="0">
                <a:cs typeface="Verdana"/>
              </a:rPr>
              <a:t> </a:t>
            </a:r>
            <a:r>
              <a:rPr sz="2200" dirty="0">
                <a:cs typeface="Verdana"/>
              </a:rPr>
              <a:t>us</a:t>
            </a:r>
            <a:r>
              <a:rPr sz="2200" spc="-55" dirty="0">
                <a:cs typeface="Verdana"/>
              </a:rPr>
              <a:t> </a:t>
            </a:r>
            <a:r>
              <a:rPr sz="2200" dirty="0">
                <a:cs typeface="Verdana"/>
              </a:rPr>
              <a:t>an</a:t>
            </a:r>
            <a:r>
              <a:rPr sz="2200" spc="-50" dirty="0">
                <a:cs typeface="Verdana"/>
              </a:rPr>
              <a:t> </a:t>
            </a:r>
            <a:r>
              <a:rPr sz="2200" dirty="0">
                <a:cs typeface="Verdana"/>
              </a:rPr>
              <a:t>idea</a:t>
            </a:r>
            <a:r>
              <a:rPr sz="2200" spc="-50" dirty="0">
                <a:cs typeface="Verdana"/>
              </a:rPr>
              <a:t> </a:t>
            </a:r>
            <a:r>
              <a:rPr sz="2200" dirty="0">
                <a:cs typeface="Verdana"/>
              </a:rPr>
              <a:t>of</a:t>
            </a:r>
            <a:r>
              <a:rPr sz="2200" spc="-40" dirty="0">
                <a:cs typeface="Verdana"/>
              </a:rPr>
              <a:t> </a:t>
            </a:r>
            <a:r>
              <a:rPr sz="2200" spc="-25" dirty="0">
                <a:cs typeface="Verdana"/>
              </a:rPr>
              <a:t>how </a:t>
            </a:r>
            <a:r>
              <a:rPr sz="2200" dirty="0">
                <a:cs typeface="Verdana"/>
              </a:rPr>
              <a:t>well</a:t>
            </a:r>
            <a:r>
              <a:rPr sz="2200" spc="-70" dirty="0">
                <a:cs typeface="Verdana"/>
              </a:rPr>
              <a:t> </a:t>
            </a:r>
            <a:r>
              <a:rPr sz="2200" dirty="0">
                <a:cs typeface="Verdana"/>
              </a:rPr>
              <a:t>the</a:t>
            </a:r>
            <a:r>
              <a:rPr sz="2200" spc="-65" dirty="0">
                <a:cs typeface="Verdana"/>
              </a:rPr>
              <a:t> </a:t>
            </a:r>
            <a:r>
              <a:rPr sz="2200" dirty="0">
                <a:cs typeface="Verdana"/>
              </a:rPr>
              <a:t>mean</a:t>
            </a:r>
            <a:r>
              <a:rPr lang="fr-FR" sz="2200" dirty="0">
                <a:cs typeface="Verdana"/>
              </a:rPr>
              <a:t> </a:t>
            </a:r>
            <a:r>
              <a:rPr sz="2200" dirty="0">
                <a:cs typeface="Verdana"/>
              </a:rPr>
              <a:t>represents</a:t>
            </a:r>
            <a:r>
              <a:rPr sz="2200" spc="-35" dirty="0">
                <a:cs typeface="Verdana"/>
              </a:rPr>
              <a:t> </a:t>
            </a:r>
            <a:r>
              <a:rPr sz="2200" dirty="0">
                <a:cs typeface="Verdana"/>
              </a:rPr>
              <a:t>the</a:t>
            </a:r>
            <a:r>
              <a:rPr sz="2200" spc="-55" dirty="0">
                <a:cs typeface="Verdana"/>
              </a:rPr>
              <a:t> </a:t>
            </a:r>
            <a:r>
              <a:rPr sz="2200" dirty="0">
                <a:cs typeface="Verdana"/>
              </a:rPr>
              <a:t>data.</a:t>
            </a:r>
            <a:r>
              <a:rPr sz="2200" spc="-55" dirty="0">
                <a:cs typeface="Verdana"/>
              </a:rPr>
              <a:t> </a:t>
            </a:r>
            <a:r>
              <a:rPr sz="2200" dirty="0">
                <a:cs typeface="Verdana"/>
              </a:rPr>
              <a:t>If</a:t>
            </a:r>
            <a:r>
              <a:rPr sz="2200" spc="-60" dirty="0">
                <a:cs typeface="Verdana"/>
              </a:rPr>
              <a:t> </a:t>
            </a:r>
            <a:r>
              <a:rPr sz="2200" spc="-25" dirty="0">
                <a:cs typeface="Verdana"/>
              </a:rPr>
              <a:t>the </a:t>
            </a:r>
            <a:r>
              <a:rPr sz="2200" dirty="0">
                <a:cs typeface="Verdana"/>
              </a:rPr>
              <a:t>spread</a:t>
            </a:r>
            <a:r>
              <a:rPr sz="2200" spc="-15" dirty="0">
                <a:cs typeface="Verdana"/>
              </a:rPr>
              <a:t> </a:t>
            </a:r>
            <a:r>
              <a:rPr sz="2200" dirty="0">
                <a:cs typeface="Verdana"/>
              </a:rPr>
              <a:t>of</a:t>
            </a:r>
            <a:r>
              <a:rPr sz="2200" spc="-25" dirty="0">
                <a:cs typeface="Verdana"/>
              </a:rPr>
              <a:t> </a:t>
            </a:r>
            <a:r>
              <a:rPr sz="2200" dirty="0">
                <a:cs typeface="Verdana"/>
              </a:rPr>
              <a:t>values</a:t>
            </a:r>
            <a:r>
              <a:rPr sz="2200" spc="-40" dirty="0">
                <a:cs typeface="Verdana"/>
              </a:rPr>
              <a:t> </a:t>
            </a:r>
            <a:r>
              <a:rPr sz="2200" dirty="0">
                <a:cs typeface="Verdana"/>
              </a:rPr>
              <a:t>in</a:t>
            </a:r>
            <a:r>
              <a:rPr sz="2200" spc="-35" dirty="0">
                <a:cs typeface="Verdana"/>
              </a:rPr>
              <a:t> </a:t>
            </a:r>
            <a:r>
              <a:rPr sz="2200" dirty="0">
                <a:cs typeface="Verdana"/>
              </a:rPr>
              <a:t>the</a:t>
            </a:r>
            <a:r>
              <a:rPr sz="2200" spc="-45" dirty="0">
                <a:cs typeface="Verdana"/>
              </a:rPr>
              <a:t> </a:t>
            </a:r>
            <a:r>
              <a:rPr sz="2200" dirty="0">
                <a:cs typeface="Verdana"/>
              </a:rPr>
              <a:t>data</a:t>
            </a:r>
            <a:r>
              <a:rPr sz="2200" spc="-20" dirty="0">
                <a:cs typeface="Verdana"/>
              </a:rPr>
              <a:t> </a:t>
            </a:r>
            <a:r>
              <a:rPr sz="2200" dirty="0">
                <a:cs typeface="Verdana"/>
              </a:rPr>
              <a:t>set</a:t>
            </a:r>
            <a:r>
              <a:rPr sz="2200" spc="-25" dirty="0">
                <a:cs typeface="Verdana"/>
              </a:rPr>
              <a:t> </a:t>
            </a:r>
            <a:r>
              <a:rPr sz="2200" dirty="0">
                <a:cs typeface="Verdana"/>
              </a:rPr>
              <a:t>is</a:t>
            </a:r>
            <a:r>
              <a:rPr sz="2200" spc="-45" dirty="0">
                <a:cs typeface="Verdana"/>
              </a:rPr>
              <a:t> </a:t>
            </a:r>
            <a:r>
              <a:rPr sz="2200" dirty="0">
                <a:cs typeface="Verdana"/>
              </a:rPr>
              <a:t>large,</a:t>
            </a:r>
            <a:r>
              <a:rPr sz="2200" spc="-30" dirty="0">
                <a:cs typeface="Verdana"/>
              </a:rPr>
              <a:t> </a:t>
            </a:r>
            <a:r>
              <a:rPr sz="2200" dirty="0">
                <a:cs typeface="Verdana"/>
              </a:rPr>
              <a:t>the</a:t>
            </a:r>
            <a:r>
              <a:rPr sz="2200" spc="-35" dirty="0">
                <a:cs typeface="Verdana"/>
              </a:rPr>
              <a:t> </a:t>
            </a:r>
            <a:r>
              <a:rPr sz="2200" dirty="0">
                <a:cs typeface="Verdana"/>
              </a:rPr>
              <a:t>mean</a:t>
            </a:r>
            <a:r>
              <a:rPr sz="2200" spc="-30" dirty="0">
                <a:cs typeface="Verdana"/>
              </a:rPr>
              <a:t> </a:t>
            </a:r>
            <a:r>
              <a:rPr sz="2200" dirty="0">
                <a:cs typeface="Verdana"/>
              </a:rPr>
              <a:t>is</a:t>
            </a:r>
            <a:r>
              <a:rPr sz="2200" spc="-40" dirty="0">
                <a:cs typeface="Verdana"/>
              </a:rPr>
              <a:t> </a:t>
            </a:r>
            <a:r>
              <a:rPr sz="2200" spc="-25" dirty="0">
                <a:cs typeface="Verdana"/>
              </a:rPr>
              <a:t>not </a:t>
            </a:r>
            <a:r>
              <a:rPr sz="2200" dirty="0">
                <a:cs typeface="Verdana"/>
              </a:rPr>
              <a:t>as</a:t>
            </a:r>
            <a:r>
              <a:rPr sz="2200" spc="-25" dirty="0">
                <a:cs typeface="Verdana"/>
              </a:rPr>
              <a:t> </a:t>
            </a:r>
            <a:r>
              <a:rPr sz="2200" spc="-10" dirty="0">
                <a:cs typeface="Verdana"/>
              </a:rPr>
              <a:t>representative</a:t>
            </a:r>
            <a:r>
              <a:rPr sz="2200" spc="-15" dirty="0">
                <a:cs typeface="Verdana"/>
              </a:rPr>
              <a:t> </a:t>
            </a:r>
            <a:r>
              <a:rPr sz="2200" dirty="0">
                <a:cs typeface="Verdana"/>
              </a:rPr>
              <a:t>of</a:t>
            </a:r>
            <a:r>
              <a:rPr sz="2200" spc="-35" dirty="0">
                <a:cs typeface="Verdana"/>
              </a:rPr>
              <a:t> </a:t>
            </a:r>
            <a:r>
              <a:rPr sz="2200" dirty="0">
                <a:cs typeface="Verdana"/>
              </a:rPr>
              <a:t>the</a:t>
            </a:r>
            <a:r>
              <a:rPr sz="2200" spc="-30" dirty="0">
                <a:cs typeface="Verdana"/>
              </a:rPr>
              <a:t> </a:t>
            </a:r>
            <a:r>
              <a:rPr sz="2200" dirty="0">
                <a:cs typeface="Verdana"/>
              </a:rPr>
              <a:t>data</a:t>
            </a:r>
            <a:r>
              <a:rPr sz="2200" spc="-15" dirty="0">
                <a:cs typeface="Verdana"/>
              </a:rPr>
              <a:t> </a:t>
            </a:r>
            <a:r>
              <a:rPr sz="2200" dirty="0">
                <a:cs typeface="Verdana"/>
              </a:rPr>
              <a:t>as</a:t>
            </a:r>
            <a:r>
              <a:rPr sz="2200" spc="-25" dirty="0">
                <a:cs typeface="Verdana"/>
              </a:rPr>
              <a:t> </a:t>
            </a:r>
            <a:r>
              <a:rPr sz="2200" dirty="0">
                <a:cs typeface="Verdana"/>
              </a:rPr>
              <a:t>if</a:t>
            </a:r>
            <a:r>
              <a:rPr sz="2200" spc="-50" dirty="0">
                <a:cs typeface="Verdana"/>
              </a:rPr>
              <a:t> </a:t>
            </a:r>
            <a:r>
              <a:rPr sz="2200" dirty="0">
                <a:cs typeface="Verdana"/>
              </a:rPr>
              <a:t>the</a:t>
            </a:r>
            <a:r>
              <a:rPr sz="2200" spc="-30" dirty="0">
                <a:cs typeface="Verdana"/>
              </a:rPr>
              <a:t> </a:t>
            </a:r>
            <a:r>
              <a:rPr sz="2200" dirty="0">
                <a:cs typeface="Verdana"/>
              </a:rPr>
              <a:t>spread of</a:t>
            </a:r>
            <a:r>
              <a:rPr sz="2200" spc="-35" dirty="0">
                <a:cs typeface="Verdana"/>
              </a:rPr>
              <a:t> </a:t>
            </a:r>
            <a:r>
              <a:rPr sz="2200" dirty="0">
                <a:cs typeface="Verdana"/>
              </a:rPr>
              <a:t>data</a:t>
            </a:r>
            <a:r>
              <a:rPr sz="2200" spc="-20" dirty="0">
                <a:cs typeface="Verdana"/>
              </a:rPr>
              <a:t> </a:t>
            </a:r>
            <a:r>
              <a:rPr sz="2200" spc="-25" dirty="0">
                <a:cs typeface="Verdana"/>
              </a:rPr>
              <a:t>is </a:t>
            </a:r>
            <a:r>
              <a:rPr sz="2200" spc="-10" dirty="0">
                <a:cs typeface="Verdana"/>
              </a:rPr>
              <a:t>small.</a:t>
            </a:r>
            <a:endParaRPr sz="2200" dirty="0">
              <a:cs typeface="Verdana"/>
            </a:endParaRPr>
          </a:p>
        </p:txBody>
      </p:sp>
      <p:sp>
        <p:nvSpPr>
          <p:cNvPr id="5" name="object 2">
            <a:extLst>
              <a:ext uri="{FF2B5EF4-FFF2-40B4-BE49-F238E27FC236}">
                <a16:creationId xmlns:a16="http://schemas.microsoft.com/office/drawing/2014/main" id="{1BAA255A-A4DC-181D-5373-13EE0B2AC6A3}"/>
              </a:ext>
            </a:extLst>
          </p:cNvPr>
          <p:cNvSpPr txBox="1">
            <a:spLocks/>
          </p:cNvSpPr>
          <p:nvPr/>
        </p:nvSpPr>
        <p:spPr>
          <a:xfrm>
            <a:off x="-3029383" y="-69743"/>
            <a:ext cx="1464443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Basic </a:t>
            </a:r>
            <a:r>
              <a:rPr lang="fr-FR" sz="2400" i="1" kern="0" dirty="0" err="1"/>
              <a:t>Statistical</a:t>
            </a:r>
            <a:r>
              <a:rPr lang="fr-FR" sz="2400" i="1" kern="0" dirty="0"/>
              <a:t> Description of Data : Dispersion of Data</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7" name="ZoneTexte 6">
            <a:extLst>
              <a:ext uri="{FF2B5EF4-FFF2-40B4-BE49-F238E27FC236}">
                <a16:creationId xmlns:a16="http://schemas.microsoft.com/office/drawing/2014/main" id="{BA2D2D4A-8B32-F4FF-5CC1-107DAD197494}"/>
              </a:ext>
            </a:extLst>
          </p:cNvPr>
          <p:cNvSpPr txBox="1"/>
          <p:nvPr/>
        </p:nvSpPr>
        <p:spPr>
          <a:xfrm>
            <a:off x="3554186" y="4149492"/>
            <a:ext cx="8637814" cy="1328569"/>
          </a:xfrm>
          <a:prstGeom prst="rect">
            <a:avLst/>
          </a:prstGeom>
          <a:noFill/>
        </p:spPr>
        <p:txBody>
          <a:bodyPr wrap="square">
            <a:spAutoFit/>
          </a:bodyPr>
          <a:lstStyle/>
          <a:p>
            <a:pPr>
              <a:lnSpc>
                <a:spcPct val="100000"/>
              </a:lnSpc>
              <a:spcBef>
                <a:spcPts val="1030"/>
              </a:spcBef>
              <a:buClr>
                <a:srgbClr val="C00000"/>
              </a:buClr>
              <a:buFont typeface="Arial MT"/>
              <a:buChar char="•"/>
            </a:pPr>
            <a:endParaRPr lang="en-US" sz="1800" dirty="0">
              <a:cs typeface="Verdana"/>
            </a:endParaRPr>
          </a:p>
          <a:p>
            <a:pPr marL="353695" indent="-340995">
              <a:lnSpc>
                <a:spcPct val="100000"/>
              </a:lnSpc>
              <a:buClr>
                <a:srgbClr val="C00000"/>
              </a:buClr>
              <a:buSzPct val="150000"/>
              <a:buFont typeface="Arial MT"/>
              <a:buChar char="•"/>
              <a:tabLst>
                <a:tab pos="353695" algn="l"/>
              </a:tabLst>
            </a:pPr>
            <a:r>
              <a:rPr lang="en-US" sz="1800" b="1" dirty="0">
                <a:cs typeface="Verdana"/>
              </a:rPr>
              <a:t>Range,</a:t>
            </a:r>
            <a:r>
              <a:rPr lang="en-US" sz="1800" b="1" spc="-100" dirty="0">
                <a:cs typeface="Verdana"/>
              </a:rPr>
              <a:t> </a:t>
            </a:r>
            <a:r>
              <a:rPr lang="en-US" sz="1800" b="1" dirty="0">
                <a:cs typeface="Verdana"/>
              </a:rPr>
              <a:t>Quartiles,</a:t>
            </a:r>
            <a:r>
              <a:rPr lang="en-US" sz="1800" b="1" spc="-105" dirty="0">
                <a:cs typeface="Verdana"/>
              </a:rPr>
              <a:t> </a:t>
            </a:r>
            <a:r>
              <a:rPr lang="en-US" sz="1800" b="1" dirty="0">
                <a:cs typeface="Verdana"/>
              </a:rPr>
              <a:t>and</a:t>
            </a:r>
            <a:r>
              <a:rPr lang="en-US" sz="1800" b="1" spc="-110" dirty="0">
                <a:cs typeface="Verdana"/>
              </a:rPr>
              <a:t> </a:t>
            </a:r>
            <a:r>
              <a:rPr lang="en-US" sz="1800" b="1" dirty="0">
                <a:cs typeface="Verdana"/>
              </a:rPr>
              <a:t>Interquartile</a:t>
            </a:r>
            <a:r>
              <a:rPr lang="en-US" sz="1800" b="1" spc="-114" dirty="0">
                <a:cs typeface="Verdana"/>
              </a:rPr>
              <a:t> </a:t>
            </a:r>
            <a:r>
              <a:rPr lang="en-US" sz="1800" b="1" spc="-10" dirty="0">
                <a:cs typeface="Verdana"/>
              </a:rPr>
              <a:t>Range</a:t>
            </a:r>
            <a:endParaRPr lang="en-US" sz="1800" dirty="0">
              <a:cs typeface="Verdana"/>
            </a:endParaRPr>
          </a:p>
          <a:p>
            <a:pPr marL="353695" indent="-340995">
              <a:lnSpc>
                <a:spcPct val="100000"/>
              </a:lnSpc>
              <a:spcBef>
                <a:spcPts val="525"/>
              </a:spcBef>
              <a:buClr>
                <a:srgbClr val="C00000"/>
              </a:buClr>
              <a:buSzPct val="150000"/>
              <a:buFont typeface="Arial MT"/>
              <a:buChar char="•"/>
              <a:tabLst>
                <a:tab pos="353695" algn="l"/>
              </a:tabLst>
            </a:pPr>
            <a:r>
              <a:rPr lang="en-US" sz="1800" b="1" spc="-10" dirty="0">
                <a:cs typeface="Verdana"/>
              </a:rPr>
              <a:t>Five-</a:t>
            </a:r>
            <a:r>
              <a:rPr lang="en-US" sz="1800" b="1" dirty="0">
                <a:cs typeface="Verdana"/>
              </a:rPr>
              <a:t>Number</a:t>
            </a:r>
            <a:r>
              <a:rPr lang="en-US" sz="1800" b="1" spc="-120" dirty="0">
                <a:cs typeface="Verdana"/>
              </a:rPr>
              <a:t> </a:t>
            </a:r>
            <a:r>
              <a:rPr lang="en-US" sz="1800" b="1" dirty="0">
                <a:cs typeface="Verdana"/>
              </a:rPr>
              <a:t>Summary,</a:t>
            </a:r>
            <a:r>
              <a:rPr lang="en-US" sz="1800" b="1" spc="-90" dirty="0">
                <a:cs typeface="Verdana"/>
              </a:rPr>
              <a:t> </a:t>
            </a:r>
            <a:r>
              <a:rPr lang="en-US" sz="1800" b="1" dirty="0">
                <a:cs typeface="Verdana"/>
              </a:rPr>
              <a:t>Boxplots,</a:t>
            </a:r>
            <a:r>
              <a:rPr lang="en-US" sz="1800" b="1" spc="-90" dirty="0">
                <a:cs typeface="Verdana"/>
              </a:rPr>
              <a:t> </a:t>
            </a:r>
            <a:r>
              <a:rPr lang="en-US" sz="1800" b="1" dirty="0">
                <a:cs typeface="Verdana"/>
              </a:rPr>
              <a:t>and</a:t>
            </a:r>
            <a:r>
              <a:rPr lang="en-US" sz="1800" b="1" spc="-95" dirty="0">
                <a:cs typeface="Verdana"/>
              </a:rPr>
              <a:t> </a:t>
            </a:r>
            <a:r>
              <a:rPr lang="en-US" sz="1800" b="1" spc="-10" dirty="0">
                <a:cs typeface="Verdana"/>
              </a:rPr>
              <a:t>Outliers</a:t>
            </a:r>
            <a:endParaRPr lang="en-US" sz="1800" dirty="0">
              <a:cs typeface="Verdana"/>
            </a:endParaRPr>
          </a:p>
          <a:p>
            <a:pPr marL="353695" indent="-340995">
              <a:lnSpc>
                <a:spcPct val="100000"/>
              </a:lnSpc>
              <a:spcBef>
                <a:spcPts val="530"/>
              </a:spcBef>
              <a:buClr>
                <a:srgbClr val="C00000"/>
              </a:buClr>
              <a:buSzPct val="150000"/>
              <a:buFont typeface="Arial MT"/>
              <a:buChar char="•"/>
              <a:tabLst>
                <a:tab pos="353695" algn="l"/>
              </a:tabLst>
            </a:pPr>
            <a:r>
              <a:rPr lang="en-US" sz="1800" b="1" dirty="0">
                <a:cs typeface="Verdana"/>
              </a:rPr>
              <a:t>Variance</a:t>
            </a:r>
            <a:r>
              <a:rPr lang="en-US" sz="1800" b="1" spc="-95" dirty="0">
                <a:cs typeface="Verdana"/>
              </a:rPr>
              <a:t> </a:t>
            </a:r>
            <a:r>
              <a:rPr lang="en-US" sz="1800" b="1" dirty="0">
                <a:cs typeface="Verdana"/>
              </a:rPr>
              <a:t>and</a:t>
            </a:r>
            <a:r>
              <a:rPr lang="en-US" sz="1800" b="1" spc="-90" dirty="0">
                <a:cs typeface="Verdana"/>
              </a:rPr>
              <a:t> </a:t>
            </a:r>
            <a:r>
              <a:rPr lang="en-US" b="1" spc="-90" dirty="0">
                <a:cs typeface="Verdana"/>
              </a:rPr>
              <a:t>S</a:t>
            </a:r>
            <a:r>
              <a:rPr lang="en-US" sz="1800" b="1" dirty="0">
                <a:cs typeface="Verdana"/>
              </a:rPr>
              <a:t>tandard</a:t>
            </a:r>
            <a:r>
              <a:rPr lang="en-US" sz="1800" b="1" spc="-90" dirty="0">
                <a:cs typeface="Verdana"/>
              </a:rPr>
              <a:t> </a:t>
            </a:r>
            <a:r>
              <a:rPr lang="en-US" b="1" spc="-10" dirty="0">
                <a:cs typeface="Verdana"/>
              </a:rPr>
              <a:t>D</a:t>
            </a:r>
            <a:r>
              <a:rPr lang="en-US" sz="1800" b="1" spc="-10" dirty="0">
                <a:cs typeface="Verdana"/>
              </a:rPr>
              <a:t>eviation</a:t>
            </a:r>
            <a:endParaRPr lang="en-US" sz="1800" dirty="0">
              <a:cs typeface="Verdana"/>
            </a:endParaRPr>
          </a:p>
        </p:txBody>
      </p:sp>
      <p:cxnSp>
        <p:nvCxnSpPr>
          <p:cNvPr id="10" name="Connecteur : en arc 9">
            <a:extLst>
              <a:ext uri="{FF2B5EF4-FFF2-40B4-BE49-F238E27FC236}">
                <a16:creationId xmlns:a16="http://schemas.microsoft.com/office/drawing/2014/main" id="{09D9A2FB-CCB0-DEE8-87D1-63D0BF215A36}"/>
              </a:ext>
            </a:extLst>
          </p:cNvPr>
          <p:cNvCxnSpPr/>
          <p:nvPr/>
        </p:nvCxnSpPr>
        <p:spPr>
          <a:xfrm>
            <a:off x="7445829" y="5954486"/>
            <a:ext cx="631371" cy="43542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ZoneTexte 11">
            <a:extLst>
              <a:ext uri="{FF2B5EF4-FFF2-40B4-BE49-F238E27FC236}">
                <a16:creationId xmlns:a16="http://schemas.microsoft.com/office/drawing/2014/main" id="{9F19A862-0FEB-F631-AA55-384DD2DE4AE2}"/>
              </a:ext>
            </a:extLst>
          </p:cNvPr>
          <p:cNvSpPr txBox="1"/>
          <p:nvPr/>
        </p:nvSpPr>
        <p:spPr>
          <a:xfrm>
            <a:off x="7971064" y="6368142"/>
            <a:ext cx="8637814" cy="369332"/>
          </a:xfrm>
          <a:prstGeom prst="rect">
            <a:avLst/>
          </a:prstGeom>
          <a:noFill/>
        </p:spPr>
        <p:txBody>
          <a:bodyPr wrap="square">
            <a:spAutoFit/>
          </a:bodyPr>
          <a:lstStyle/>
          <a:p>
            <a:r>
              <a:rPr lang="fr-FR" sz="1800" b="1" dirty="0">
                <a:cs typeface="Verdana"/>
              </a:rPr>
              <a:t>Dispersion </a:t>
            </a:r>
            <a:r>
              <a:rPr lang="fr-FR" sz="1800" b="1" dirty="0" err="1">
                <a:cs typeface="Verdana"/>
              </a:rPr>
              <a:t>Metrics</a:t>
            </a:r>
            <a:endParaRPr lang="fr-FR" dirty="0"/>
          </a:p>
        </p:txBody>
      </p:sp>
    </p:spTree>
    <p:extLst>
      <p:ext uri="{BB962C8B-B14F-4D97-AF65-F5344CB8AC3E}">
        <p14:creationId xmlns:p14="http://schemas.microsoft.com/office/powerpoint/2010/main" val="35727083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7FE3C-AB0F-C08C-E233-F6C11E12C0C8}"/>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F80ECA54-6866-26BF-4E20-F3E1CDA423AE}"/>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53</a:t>
            </a:fld>
            <a:endParaRPr lang="fr-FR" sz="1300" dirty="0"/>
          </a:p>
        </p:txBody>
      </p:sp>
      <p:sp>
        <p:nvSpPr>
          <p:cNvPr id="3" name="object 2">
            <a:extLst>
              <a:ext uri="{FF2B5EF4-FFF2-40B4-BE49-F238E27FC236}">
                <a16:creationId xmlns:a16="http://schemas.microsoft.com/office/drawing/2014/main" id="{6597C674-66C5-6B95-2A3E-3016101CFD77}"/>
              </a:ext>
            </a:extLst>
          </p:cNvPr>
          <p:cNvSpPr txBox="1">
            <a:spLocks/>
          </p:cNvSpPr>
          <p:nvPr/>
        </p:nvSpPr>
        <p:spPr>
          <a:xfrm>
            <a:off x="-3029383" y="-69743"/>
            <a:ext cx="1464443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Basic </a:t>
            </a:r>
            <a:r>
              <a:rPr lang="fr-FR" sz="2400" i="1" kern="0" dirty="0" err="1"/>
              <a:t>Statistical</a:t>
            </a:r>
            <a:r>
              <a:rPr lang="fr-FR" sz="2400" i="1" kern="0" dirty="0"/>
              <a:t> Description of Data : Percentiles and Quartiles</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5" name="object 3">
            <a:extLst>
              <a:ext uri="{FF2B5EF4-FFF2-40B4-BE49-F238E27FC236}">
                <a16:creationId xmlns:a16="http://schemas.microsoft.com/office/drawing/2014/main" id="{063B449F-018F-2125-13ED-6C75D38A97B9}"/>
              </a:ext>
            </a:extLst>
          </p:cNvPr>
          <p:cNvSpPr txBox="1"/>
          <p:nvPr/>
        </p:nvSpPr>
        <p:spPr>
          <a:xfrm>
            <a:off x="703711" y="1569837"/>
            <a:ext cx="11118175" cy="4069704"/>
          </a:xfrm>
          <a:prstGeom prst="rect">
            <a:avLst/>
          </a:prstGeom>
        </p:spPr>
        <p:txBody>
          <a:bodyPr vert="horz" wrap="square" lIns="0" tIns="12065" rIns="0" bIns="0" rtlCol="0">
            <a:spAutoFit/>
          </a:bodyPr>
          <a:lstStyle/>
          <a:p>
            <a:pPr marL="442595" indent="-340995">
              <a:lnSpc>
                <a:spcPct val="100000"/>
              </a:lnSpc>
              <a:spcBef>
                <a:spcPts val="95"/>
              </a:spcBef>
              <a:buClr>
                <a:srgbClr val="C00000"/>
              </a:buClr>
              <a:buSzPct val="150000"/>
              <a:buFont typeface="Arial MT"/>
              <a:buChar char="•"/>
              <a:tabLst>
                <a:tab pos="442595" algn="l"/>
              </a:tabLst>
            </a:pPr>
            <a:r>
              <a:rPr lang="fr-FR" sz="2200" dirty="0">
                <a:cs typeface="Verdana"/>
              </a:rPr>
              <a:t>C</a:t>
            </a:r>
            <a:r>
              <a:rPr sz="2200" dirty="0" err="1">
                <a:cs typeface="Verdana"/>
              </a:rPr>
              <a:t>onsider</a:t>
            </a:r>
            <a:r>
              <a:rPr sz="2200" spc="-30" dirty="0">
                <a:cs typeface="Verdana"/>
              </a:rPr>
              <a:t> </a:t>
            </a:r>
            <a:r>
              <a:rPr sz="2200" dirty="0">
                <a:cs typeface="Verdana"/>
              </a:rPr>
              <a:t>the</a:t>
            </a:r>
            <a:r>
              <a:rPr sz="2200" spc="-55" dirty="0">
                <a:cs typeface="Verdana"/>
              </a:rPr>
              <a:t> </a:t>
            </a:r>
            <a:r>
              <a:rPr lang="fr-FR" sz="2200" dirty="0">
                <a:cs typeface="Verdana"/>
              </a:rPr>
              <a:t>Maximum</a:t>
            </a:r>
            <a:r>
              <a:rPr sz="2200" spc="-50" dirty="0">
                <a:cs typeface="Verdana"/>
              </a:rPr>
              <a:t> </a:t>
            </a:r>
            <a:r>
              <a:rPr sz="2200" dirty="0">
                <a:cs typeface="Verdana"/>
              </a:rPr>
              <a:t>value</a:t>
            </a:r>
            <a:r>
              <a:rPr sz="2200" spc="-55" dirty="0">
                <a:cs typeface="Verdana"/>
              </a:rPr>
              <a:t> </a:t>
            </a:r>
            <a:r>
              <a:rPr sz="2200" dirty="0">
                <a:cs typeface="Verdana"/>
              </a:rPr>
              <a:t>of</a:t>
            </a:r>
            <a:r>
              <a:rPr sz="2200" spc="-45" dirty="0">
                <a:cs typeface="Verdana"/>
              </a:rPr>
              <a:t> </a:t>
            </a:r>
            <a:r>
              <a:rPr sz="2200" dirty="0">
                <a:cs typeface="Verdana"/>
              </a:rPr>
              <a:t>a</a:t>
            </a:r>
            <a:r>
              <a:rPr sz="2200" spc="-50" dirty="0">
                <a:cs typeface="Verdana"/>
              </a:rPr>
              <a:t> </a:t>
            </a:r>
            <a:r>
              <a:rPr sz="2200" dirty="0">
                <a:cs typeface="Verdana"/>
              </a:rPr>
              <a:t>distribution</a:t>
            </a:r>
            <a:r>
              <a:rPr lang="fr-FR" sz="2200" spc="-65" dirty="0">
                <a:cs typeface="Verdana"/>
              </a:rPr>
              <a:t>. T</a:t>
            </a:r>
            <a:r>
              <a:rPr sz="2200" dirty="0" err="1">
                <a:cs typeface="Verdana"/>
              </a:rPr>
              <a:t>hink</a:t>
            </a:r>
            <a:r>
              <a:rPr sz="2200" spc="-50" dirty="0">
                <a:cs typeface="Verdana"/>
              </a:rPr>
              <a:t> </a:t>
            </a:r>
            <a:r>
              <a:rPr sz="2200" dirty="0">
                <a:cs typeface="Verdana"/>
              </a:rPr>
              <a:t>of</a:t>
            </a:r>
            <a:r>
              <a:rPr sz="2200" spc="-15" dirty="0">
                <a:cs typeface="Verdana"/>
              </a:rPr>
              <a:t> </a:t>
            </a:r>
            <a:r>
              <a:rPr sz="2200" dirty="0">
                <a:cs typeface="Verdana"/>
              </a:rPr>
              <a:t>it</a:t>
            </a:r>
            <a:r>
              <a:rPr sz="2200" spc="-45" dirty="0">
                <a:cs typeface="Verdana"/>
              </a:rPr>
              <a:t> </a:t>
            </a:r>
            <a:r>
              <a:rPr sz="2200" dirty="0">
                <a:cs typeface="Verdana"/>
              </a:rPr>
              <a:t>as</a:t>
            </a:r>
            <a:r>
              <a:rPr sz="2200" spc="-15" dirty="0">
                <a:cs typeface="Verdana"/>
              </a:rPr>
              <a:t> </a:t>
            </a:r>
            <a:r>
              <a:rPr sz="2200" dirty="0">
                <a:cs typeface="Verdana"/>
              </a:rPr>
              <a:t>the</a:t>
            </a:r>
            <a:r>
              <a:rPr sz="2200" spc="-25" dirty="0">
                <a:cs typeface="Verdana"/>
              </a:rPr>
              <a:t> </a:t>
            </a:r>
            <a:r>
              <a:rPr sz="2200" dirty="0">
                <a:cs typeface="Verdana"/>
              </a:rPr>
              <a:t>value</a:t>
            </a:r>
            <a:r>
              <a:rPr sz="2200" spc="-20" dirty="0">
                <a:cs typeface="Verdana"/>
              </a:rPr>
              <a:t> </a:t>
            </a:r>
            <a:r>
              <a:rPr sz="2200" dirty="0">
                <a:cs typeface="Verdana"/>
              </a:rPr>
              <a:t>in</a:t>
            </a:r>
            <a:r>
              <a:rPr sz="2200" spc="-45" dirty="0">
                <a:cs typeface="Verdana"/>
              </a:rPr>
              <a:t> </a:t>
            </a:r>
            <a:r>
              <a:rPr sz="2200" dirty="0">
                <a:cs typeface="Verdana"/>
              </a:rPr>
              <a:t>a</a:t>
            </a:r>
            <a:r>
              <a:rPr sz="2200" spc="-25" dirty="0">
                <a:cs typeface="Verdana"/>
              </a:rPr>
              <a:t> </a:t>
            </a:r>
            <a:r>
              <a:rPr sz="2200" dirty="0">
                <a:cs typeface="Verdana"/>
              </a:rPr>
              <a:t>set</a:t>
            </a:r>
            <a:r>
              <a:rPr sz="2200" spc="-20" dirty="0">
                <a:cs typeface="Verdana"/>
              </a:rPr>
              <a:t> </a:t>
            </a:r>
            <a:r>
              <a:rPr sz="2200" dirty="0">
                <a:cs typeface="Verdana"/>
              </a:rPr>
              <a:t>of</a:t>
            </a:r>
            <a:r>
              <a:rPr sz="2200" spc="-25" dirty="0">
                <a:cs typeface="Verdana"/>
              </a:rPr>
              <a:t> </a:t>
            </a:r>
            <a:r>
              <a:rPr sz="2200" dirty="0">
                <a:cs typeface="Verdana"/>
              </a:rPr>
              <a:t>data</a:t>
            </a:r>
            <a:r>
              <a:rPr sz="2200" spc="-10" dirty="0">
                <a:cs typeface="Verdana"/>
              </a:rPr>
              <a:t> </a:t>
            </a:r>
            <a:r>
              <a:rPr sz="2200" dirty="0">
                <a:cs typeface="Verdana"/>
              </a:rPr>
              <a:t>that</a:t>
            </a:r>
            <a:r>
              <a:rPr sz="2200" spc="15" dirty="0">
                <a:cs typeface="Verdana"/>
              </a:rPr>
              <a:t> </a:t>
            </a:r>
            <a:r>
              <a:rPr sz="2200" dirty="0">
                <a:solidFill>
                  <a:srgbClr val="FF0000"/>
                </a:solidFill>
                <a:cs typeface="Verdana"/>
              </a:rPr>
              <a:t>has</a:t>
            </a:r>
            <a:r>
              <a:rPr sz="2200" spc="-20" dirty="0">
                <a:solidFill>
                  <a:srgbClr val="FF0000"/>
                </a:solidFill>
                <a:cs typeface="Verdana"/>
              </a:rPr>
              <a:t> </a:t>
            </a:r>
            <a:r>
              <a:rPr sz="2200" dirty="0">
                <a:solidFill>
                  <a:srgbClr val="FF0000"/>
                </a:solidFill>
                <a:cs typeface="Verdana"/>
              </a:rPr>
              <a:t>100%</a:t>
            </a:r>
            <a:r>
              <a:rPr sz="2200" spc="-10" dirty="0">
                <a:solidFill>
                  <a:srgbClr val="FF0000"/>
                </a:solidFill>
                <a:cs typeface="Verdana"/>
              </a:rPr>
              <a:t> </a:t>
            </a:r>
            <a:r>
              <a:rPr sz="2200" spc="-25" dirty="0">
                <a:solidFill>
                  <a:srgbClr val="FF0000"/>
                </a:solidFill>
                <a:cs typeface="Verdana"/>
              </a:rPr>
              <a:t>of </a:t>
            </a:r>
            <a:r>
              <a:rPr sz="2200" dirty="0">
                <a:solidFill>
                  <a:srgbClr val="FF0000"/>
                </a:solidFill>
                <a:cs typeface="Verdana"/>
              </a:rPr>
              <a:t>the</a:t>
            </a:r>
            <a:r>
              <a:rPr sz="2200" spc="-50" dirty="0">
                <a:solidFill>
                  <a:srgbClr val="FF0000"/>
                </a:solidFill>
                <a:cs typeface="Verdana"/>
              </a:rPr>
              <a:t> </a:t>
            </a:r>
            <a:r>
              <a:rPr sz="2200" dirty="0">
                <a:solidFill>
                  <a:srgbClr val="FF0000"/>
                </a:solidFill>
                <a:cs typeface="Verdana"/>
              </a:rPr>
              <a:t>observations</a:t>
            </a:r>
            <a:r>
              <a:rPr sz="2200" spc="-15" dirty="0">
                <a:solidFill>
                  <a:srgbClr val="FF0000"/>
                </a:solidFill>
                <a:cs typeface="Verdana"/>
              </a:rPr>
              <a:t> </a:t>
            </a:r>
            <a:r>
              <a:rPr sz="2200" dirty="0">
                <a:solidFill>
                  <a:srgbClr val="FF0000"/>
                </a:solidFill>
                <a:cs typeface="Verdana"/>
              </a:rPr>
              <a:t>at</a:t>
            </a:r>
            <a:r>
              <a:rPr sz="2200" spc="-40" dirty="0">
                <a:solidFill>
                  <a:srgbClr val="FF0000"/>
                </a:solidFill>
                <a:cs typeface="Verdana"/>
              </a:rPr>
              <a:t> </a:t>
            </a:r>
            <a:r>
              <a:rPr sz="2200" dirty="0">
                <a:solidFill>
                  <a:srgbClr val="FF0000"/>
                </a:solidFill>
                <a:cs typeface="Verdana"/>
              </a:rPr>
              <a:t>or</a:t>
            </a:r>
            <a:r>
              <a:rPr sz="2200" spc="-40" dirty="0">
                <a:solidFill>
                  <a:srgbClr val="FF0000"/>
                </a:solidFill>
                <a:cs typeface="Verdana"/>
              </a:rPr>
              <a:t> </a:t>
            </a:r>
            <a:r>
              <a:rPr sz="2200" dirty="0">
                <a:solidFill>
                  <a:srgbClr val="FF0000"/>
                </a:solidFill>
                <a:cs typeface="Verdana"/>
              </a:rPr>
              <a:t>below</a:t>
            </a:r>
            <a:r>
              <a:rPr sz="2200" spc="-45" dirty="0">
                <a:solidFill>
                  <a:srgbClr val="FF0000"/>
                </a:solidFill>
                <a:cs typeface="Verdana"/>
              </a:rPr>
              <a:t> </a:t>
            </a:r>
            <a:r>
              <a:rPr sz="2200" dirty="0">
                <a:solidFill>
                  <a:srgbClr val="FF0000"/>
                </a:solidFill>
                <a:cs typeface="Verdana"/>
              </a:rPr>
              <a:t>it.</a:t>
            </a:r>
            <a:r>
              <a:rPr sz="2200" spc="-55" dirty="0">
                <a:solidFill>
                  <a:srgbClr val="FF0000"/>
                </a:solidFill>
                <a:cs typeface="Verdana"/>
              </a:rPr>
              <a:t> </a:t>
            </a:r>
            <a:r>
              <a:rPr sz="2200" dirty="0">
                <a:cs typeface="Verdana"/>
              </a:rPr>
              <a:t>We</a:t>
            </a:r>
            <a:r>
              <a:rPr sz="2200" spc="-40" dirty="0">
                <a:cs typeface="Verdana"/>
              </a:rPr>
              <a:t> </a:t>
            </a:r>
            <a:r>
              <a:rPr sz="2200" dirty="0">
                <a:cs typeface="Verdana"/>
              </a:rPr>
              <a:t>call</a:t>
            </a:r>
            <a:r>
              <a:rPr sz="2200" spc="-35" dirty="0">
                <a:cs typeface="Verdana"/>
              </a:rPr>
              <a:t> </a:t>
            </a:r>
            <a:r>
              <a:rPr sz="2200" dirty="0">
                <a:cs typeface="Verdana"/>
              </a:rPr>
              <a:t>it </a:t>
            </a:r>
            <a:r>
              <a:rPr sz="2200" spc="-10" dirty="0">
                <a:cs typeface="Verdana"/>
              </a:rPr>
              <a:t>100</a:t>
            </a:r>
            <a:r>
              <a:rPr sz="2200" spc="-15" baseline="24904" dirty="0">
                <a:cs typeface="Verdana"/>
              </a:rPr>
              <a:t>th </a:t>
            </a:r>
            <a:r>
              <a:rPr sz="2200" spc="-10" dirty="0">
                <a:cs typeface="Verdana"/>
              </a:rPr>
              <a:t>percentile</a:t>
            </a:r>
            <a:endParaRPr lang="fr-FR" sz="2200" spc="-10" dirty="0">
              <a:cs typeface="Verdana"/>
            </a:endParaRPr>
          </a:p>
          <a:p>
            <a:pPr marL="442595" indent="-340995">
              <a:lnSpc>
                <a:spcPct val="100000"/>
              </a:lnSpc>
              <a:spcBef>
                <a:spcPts val="95"/>
              </a:spcBef>
              <a:buClr>
                <a:srgbClr val="C00000"/>
              </a:buClr>
              <a:buSzPct val="150000"/>
              <a:buFont typeface="Arial MT"/>
              <a:buChar char="•"/>
              <a:tabLst>
                <a:tab pos="442595" algn="l"/>
              </a:tabLst>
            </a:pPr>
            <a:endParaRPr sz="2200" dirty="0">
              <a:cs typeface="Verdana"/>
            </a:endParaRPr>
          </a:p>
          <a:p>
            <a:pPr marL="442595" marR="403225" indent="-341630">
              <a:lnSpc>
                <a:spcPct val="100000"/>
              </a:lnSpc>
              <a:spcBef>
                <a:spcPts val="535"/>
              </a:spcBef>
              <a:buChar char="•"/>
              <a:tabLst>
                <a:tab pos="442595" algn="l"/>
                <a:tab pos="541655" algn="l"/>
              </a:tabLst>
            </a:pPr>
            <a:r>
              <a:rPr sz="2200" dirty="0">
                <a:solidFill>
                  <a:srgbClr val="C00000"/>
                </a:solidFill>
                <a:cs typeface="Arial MT"/>
              </a:rPr>
              <a:t>	</a:t>
            </a:r>
            <a:r>
              <a:rPr sz="2200" dirty="0">
                <a:cs typeface="Verdana"/>
              </a:rPr>
              <a:t>From</a:t>
            </a:r>
            <a:r>
              <a:rPr sz="2200" spc="-60" dirty="0">
                <a:cs typeface="Verdana"/>
              </a:rPr>
              <a:t> </a:t>
            </a:r>
            <a:r>
              <a:rPr sz="2200" dirty="0">
                <a:cs typeface="Verdana"/>
              </a:rPr>
              <a:t>this</a:t>
            </a:r>
            <a:r>
              <a:rPr sz="2200" spc="-70" dirty="0">
                <a:cs typeface="Verdana"/>
              </a:rPr>
              <a:t> </a:t>
            </a:r>
            <a:r>
              <a:rPr sz="2200" dirty="0">
                <a:cs typeface="Verdana"/>
              </a:rPr>
              <a:t>perspective,</a:t>
            </a:r>
            <a:r>
              <a:rPr sz="2200" spc="-25" dirty="0">
                <a:cs typeface="Verdana"/>
              </a:rPr>
              <a:t> </a:t>
            </a:r>
            <a:r>
              <a:rPr sz="2200" dirty="0">
                <a:cs typeface="Verdana"/>
              </a:rPr>
              <a:t>the</a:t>
            </a:r>
            <a:r>
              <a:rPr sz="2200" spc="-25" dirty="0">
                <a:cs typeface="Verdana"/>
              </a:rPr>
              <a:t> </a:t>
            </a:r>
            <a:r>
              <a:rPr sz="2200" dirty="0">
                <a:solidFill>
                  <a:srgbClr val="FF0000"/>
                </a:solidFill>
                <a:cs typeface="Verdana"/>
              </a:rPr>
              <a:t>median</a:t>
            </a:r>
            <a:r>
              <a:rPr sz="2200" dirty="0">
                <a:cs typeface="Verdana"/>
              </a:rPr>
              <a:t>,</a:t>
            </a:r>
            <a:r>
              <a:rPr sz="2200" spc="-60" dirty="0">
                <a:cs typeface="Verdana"/>
              </a:rPr>
              <a:t> </a:t>
            </a:r>
            <a:r>
              <a:rPr lang="fr-FR" sz="2200" spc="-60" dirty="0">
                <a:cs typeface="Verdana"/>
              </a:rPr>
              <a:t>(</a:t>
            </a:r>
            <a:r>
              <a:rPr sz="2200" dirty="0">
                <a:cs typeface="Verdana"/>
              </a:rPr>
              <a:t>which</a:t>
            </a:r>
            <a:r>
              <a:rPr sz="2200" spc="-65" dirty="0">
                <a:cs typeface="Verdana"/>
              </a:rPr>
              <a:t> </a:t>
            </a:r>
            <a:r>
              <a:rPr sz="2200" dirty="0">
                <a:cs typeface="Verdana"/>
              </a:rPr>
              <a:t>has</a:t>
            </a:r>
            <a:r>
              <a:rPr sz="2200" spc="-35" dirty="0">
                <a:cs typeface="Verdana"/>
              </a:rPr>
              <a:t> </a:t>
            </a:r>
            <a:r>
              <a:rPr sz="2200" dirty="0">
                <a:cs typeface="Verdana"/>
              </a:rPr>
              <a:t>50%</a:t>
            </a:r>
            <a:r>
              <a:rPr sz="2200" spc="-50" dirty="0">
                <a:cs typeface="Verdana"/>
              </a:rPr>
              <a:t> </a:t>
            </a:r>
            <a:r>
              <a:rPr sz="2200" spc="-25" dirty="0">
                <a:cs typeface="Verdana"/>
              </a:rPr>
              <a:t>of </a:t>
            </a:r>
            <a:r>
              <a:rPr sz="2200" dirty="0">
                <a:cs typeface="Verdana"/>
              </a:rPr>
              <a:t>the</a:t>
            </a:r>
            <a:r>
              <a:rPr sz="2200" spc="-40" dirty="0">
                <a:cs typeface="Verdana"/>
              </a:rPr>
              <a:t> </a:t>
            </a:r>
            <a:r>
              <a:rPr sz="2200" dirty="0">
                <a:cs typeface="Verdana"/>
              </a:rPr>
              <a:t>observations</a:t>
            </a:r>
            <a:r>
              <a:rPr sz="2200" spc="-5" dirty="0">
                <a:cs typeface="Verdana"/>
              </a:rPr>
              <a:t> </a:t>
            </a:r>
            <a:r>
              <a:rPr sz="2200" dirty="0">
                <a:cs typeface="Verdana"/>
              </a:rPr>
              <a:t>at</a:t>
            </a:r>
            <a:r>
              <a:rPr sz="2200" spc="-40" dirty="0">
                <a:cs typeface="Verdana"/>
              </a:rPr>
              <a:t> </a:t>
            </a:r>
            <a:r>
              <a:rPr sz="2200" dirty="0">
                <a:cs typeface="Verdana"/>
              </a:rPr>
              <a:t>or</a:t>
            </a:r>
            <a:r>
              <a:rPr sz="2200" spc="-35" dirty="0">
                <a:cs typeface="Verdana"/>
              </a:rPr>
              <a:t> </a:t>
            </a:r>
            <a:r>
              <a:rPr sz="2200" dirty="0">
                <a:cs typeface="Verdana"/>
              </a:rPr>
              <a:t>below</a:t>
            </a:r>
            <a:r>
              <a:rPr sz="2200" spc="-30" dirty="0">
                <a:cs typeface="Verdana"/>
              </a:rPr>
              <a:t> </a:t>
            </a:r>
            <a:r>
              <a:rPr sz="2200" dirty="0">
                <a:cs typeface="Verdana"/>
              </a:rPr>
              <a:t>it</a:t>
            </a:r>
            <a:r>
              <a:rPr lang="fr-FR" sz="2200" dirty="0">
                <a:cs typeface="Verdana"/>
              </a:rPr>
              <a:t>)</a:t>
            </a:r>
            <a:r>
              <a:rPr sz="2200" dirty="0">
                <a:cs typeface="Verdana"/>
              </a:rPr>
              <a:t>,</a:t>
            </a:r>
            <a:r>
              <a:rPr sz="2200" spc="-50" dirty="0">
                <a:cs typeface="Verdana"/>
              </a:rPr>
              <a:t> </a:t>
            </a:r>
            <a:r>
              <a:rPr sz="2200" dirty="0">
                <a:cs typeface="Verdana"/>
              </a:rPr>
              <a:t>is</a:t>
            </a:r>
            <a:r>
              <a:rPr sz="2200" spc="-45" dirty="0">
                <a:cs typeface="Verdana"/>
              </a:rPr>
              <a:t> </a:t>
            </a:r>
            <a:r>
              <a:rPr sz="2200" dirty="0">
                <a:cs typeface="Verdana"/>
              </a:rPr>
              <a:t>the</a:t>
            </a:r>
            <a:r>
              <a:rPr sz="2200" spc="-10" dirty="0">
                <a:cs typeface="Verdana"/>
              </a:rPr>
              <a:t> </a:t>
            </a:r>
            <a:r>
              <a:rPr sz="2200" dirty="0">
                <a:solidFill>
                  <a:srgbClr val="FF0000"/>
                </a:solidFill>
                <a:cs typeface="Verdana"/>
              </a:rPr>
              <a:t>50</a:t>
            </a:r>
            <a:r>
              <a:rPr sz="2200" baseline="24904" dirty="0">
                <a:solidFill>
                  <a:srgbClr val="FF0000"/>
                </a:solidFill>
                <a:cs typeface="Verdana"/>
              </a:rPr>
              <a:t>th</a:t>
            </a:r>
            <a:r>
              <a:rPr sz="2200" spc="359" baseline="24904" dirty="0">
                <a:solidFill>
                  <a:srgbClr val="FF0000"/>
                </a:solidFill>
                <a:cs typeface="Verdana"/>
              </a:rPr>
              <a:t> </a:t>
            </a:r>
            <a:r>
              <a:rPr sz="2200" spc="-10" dirty="0">
                <a:solidFill>
                  <a:srgbClr val="FF0000"/>
                </a:solidFill>
                <a:cs typeface="Verdana"/>
              </a:rPr>
              <a:t>percentile</a:t>
            </a:r>
            <a:r>
              <a:rPr lang="fr-FR" sz="2200" spc="-10" dirty="0">
                <a:solidFill>
                  <a:srgbClr val="FF0000"/>
                </a:solidFill>
                <a:cs typeface="Verdana"/>
              </a:rPr>
              <a:t> </a:t>
            </a:r>
            <a:r>
              <a:rPr lang="fr-FR" sz="2200" spc="-10" dirty="0">
                <a:cs typeface="Verdana"/>
              </a:rPr>
              <a:t>(</a:t>
            </a:r>
            <a:r>
              <a:rPr lang="fr-FR" sz="2200" spc="-10" dirty="0" err="1">
                <a:cs typeface="Verdana"/>
              </a:rPr>
              <a:t>it</a:t>
            </a:r>
            <a:r>
              <a:rPr lang="fr-FR" sz="2200" spc="-10" dirty="0">
                <a:cs typeface="Verdana"/>
              </a:rPr>
              <a:t> </a:t>
            </a:r>
            <a:r>
              <a:rPr lang="fr-FR" sz="2200" spc="-10" dirty="0" err="1">
                <a:cs typeface="Verdana"/>
              </a:rPr>
              <a:t>is</a:t>
            </a:r>
            <a:r>
              <a:rPr lang="fr-FR" sz="2200" spc="-10" dirty="0">
                <a:cs typeface="Verdana"/>
              </a:rPr>
              <a:t> </a:t>
            </a:r>
            <a:r>
              <a:rPr lang="fr-FR" sz="2200" spc="-10" dirty="0" err="1">
                <a:cs typeface="Verdana"/>
              </a:rPr>
              <a:t>called</a:t>
            </a:r>
            <a:r>
              <a:rPr lang="fr-FR" sz="2200" spc="-10" dirty="0">
                <a:cs typeface="Verdana"/>
              </a:rPr>
              <a:t> second quartile)</a:t>
            </a:r>
          </a:p>
          <a:p>
            <a:pPr marL="442595" marR="403225" indent="-341630">
              <a:lnSpc>
                <a:spcPct val="100000"/>
              </a:lnSpc>
              <a:spcBef>
                <a:spcPts val="535"/>
              </a:spcBef>
              <a:buChar char="•"/>
              <a:tabLst>
                <a:tab pos="442595" algn="l"/>
                <a:tab pos="541655" algn="l"/>
              </a:tabLst>
            </a:pPr>
            <a:endParaRPr sz="2200" dirty="0">
              <a:cs typeface="Verdana"/>
            </a:endParaRPr>
          </a:p>
          <a:p>
            <a:pPr marL="442595" marR="762635" indent="-341630">
              <a:lnSpc>
                <a:spcPct val="100000"/>
              </a:lnSpc>
              <a:spcBef>
                <a:spcPts val="530"/>
              </a:spcBef>
              <a:buClr>
                <a:srgbClr val="C00000"/>
              </a:buClr>
              <a:buSzPct val="150000"/>
              <a:buFont typeface="Arial MT"/>
              <a:buChar char="•"/>
              <a:tabLst>
                <a:tab pos="442595" algn="l"/>
              </a:tabLst>
            </a:pPr>
            <a:r>
              <a:rPr sz="2200" i="1" dirty="0">
                <a:solidFill>
                  <a:srgbClr val="FF0000"/>
                </a:solidFill>
                <a:cs typeface="Verdana"/>
              </a:rPr>
              <a:t>p</a:t>
            </a:r>
            <a:r>
              <a:rPr sz="2200" i="1" baseline="24904" dirty="0">
                <a:solidFill>
                  <a:srgbClr val="FF0000"/>
                </a:solidFill>
                <a:cs typeface="Verdana"/>
              </a:rPr>
              <a:t>th</a:t>
            </a:r>
            <a:r>
              <a:rPr sz="2200" i="1" spc="330" baseline="24904" dirty="0">
                <a:solidFill>
                  <a:srgbClr val="FF0000"/>
                </a:solidFill>
                <a:cs typeface="Verdana"/>
              </a:rPr>
              <a:t> </a:t>
            </a:r>
            <a:r>
              <a:rPr sz="2200" dirty="0">
                <a:solidFill>
                  <a:srgbClr val="FF0000"/>
                </a:solidFill>
                <a:cs typeface="Verdana"/>
              </a:rPr>
              <a:t>percentile</a:t>
            </a:r>
            <a:r>
              <a:rPr sz="2200" spc="-15" dirty="0">
                <a:solidFill>
                  <a:srgbClr val="FF0000"/>
                </a:solidFill>
                <a:cs typeface="Verdana"/>
              </a:rPr>
              <a:t> </a:t>
            </a:r>
            <a:r>
              <a:rPr sz="2200" dirty="0">
                <a:cs typeface="Verdana"/>
              </a:rPr>
              <a:t>of</a:t>
            </a:r>
            <a:r>
              <a:rPr sz="2200" spc="-35" dirty="0">
                <a:cs typeface="Verdana"/>
              </a:rPr>
              <a:t> </a:t>
            </a:r>
            <a:r>
              <a:rPr sz="2200" dirty="0">
                <a:cs typeface="Verdana"/>
              </a:rPr>
              <a:t>a</a:t>
            </a:r>
            <a:r>
              <a:rPr sz="2200" spc="-40" dirty="0">
                <a:cs typeface="Verdana"/>
              </a:rPr>
              <a:t> </a:t>
            </a:r>
            <a:r>
              <a:rPr sz="2200" dirty="0">
                <a:cs typeface="Verdana"/>
              </a:rPr>
              <a:t>distribution</a:t>
            </a:r>
            <a:r>
              <a:rPr sz="2200" spc="-60" dirty="0">
                <a:cs typeface="Verdana"/>
              </a:rPr>
              <a:t> </a:t>
            </a:r>
            <a:r>
              <a:rPr sz="2200" dirty="0">
                <a:cs typeface="Verdana"/>
              </a:rPr>
              <a:t>is</a:t>
            </a:r>
            <a:r>
              <a:rPr sz="2200" spc="-50" dirty="0">
                <a:cs typeface="Verdana"/>
              </a:rPr>
              <a:t> </a:t>
            </a:r>
            <a:r>
              <a:rPr sz="2200" dirty="0">
                <a:cs typeface="Verdana"/>
              </a:rPr>
              <a:t>the</a:t>
            </a:r>
            <a:r>
              <a:rPr sz="2200" spc="-40" dirty="0">
                <a:cs typeface="Verdana"/>
              </a:rPr>
              <a:t> </a:t>
            </a:r>
            <a:r>
              <a:rPr sz="2200" dirty="0">
                <a:cs typeface="Verdana"/>
              </a:rPr>
              <a:t>value</a:t>
            </a:r>
            <a:r>
              <a:rPr sz="2200" spc="-45" dirty="0">
                <a:cs typeface="Verdana"/>
              </a:rPr>
              <a:t> </a:t>
            </a:r>
            <a:r>
              <a:rPr sz="2200" spc="-20" dirty="0">
                <a:cs typeface="Verdana"/>
              </a:rPr>
              <a:t>such</a:t>
            </a:r>
            <a:r>
              <a:rPr sz="2200" spc="550" dirty="0">
                <a:cs typeface="Verdana"/>
              </a:rPr>
              <a:t> </a:t>
            </a:r>
            <a:r>
              <a:rPr sz="2200" dirty="0">
                <a:cs typeface="Verdana"/>
              </a:rPr>
              <a:t>that</a:t>
            </a:r>
            <a:r>
              <a:rPr sz="2200" spc="-55" dirty="0">
                <a:cs typeface="Verdana"/>
              </a:rPr>
              <a:t> </a:t>
            </a:r>
            <a:r>
              <a:rPr sz="2200" i="1" dirty="0">
                <a:cs typeface="Verdana"/>
              </a:rPr>
              <a:t>p</a:t>
            </a:r>
            <a:r>
              <a:rPr sz="2200" i="1" spc="-30" dirty="0">
                <a:cs typeface="Verdana"/>
              </a:rPr>
              <a:t> </a:t>
            </a:r>
            <a:r>
              <a:rPr sz="2200" dirty="0">
                <a:cs typeface="Verdana"/>
              </a:rPr>
              <a:t>percent</a:t>
            </a:r>
            <a:r>
              <a:rPr sz="2200" spc="-35" dirty="0">
                <a:cs typeface="Verdana"/>
              </a:rPr>
              <a:t> </a:t>
            </a:r>
            <a:r>
              <a:rPr sz="2200" dirty="0">
                <a:cs typeface="Verdana"/>
              </a:rPr>
              <a:t>of</a:t>
            </a:r>
            <a:r>
              <a:rPr sz="2200" spc="-35" dirty="0">
                <a:cs typeface="Verdana"/>
              </a:rPr>
              <a:t> </a:t>
            </a:r>
            <a:r>
              <a:rPr sz="2200" dirty="0">
                <a:cs typeface="Verdana"/>
              </a:rPr>
              <a:t>the</a:t>
            </a:r>
            <a:r>
              <a:rPr sz="2200" spc="-50" dirty="0">
                <a:cs typeface="Verdana"/>
              </a:rPr>
              <a:t> </a:t>
            </a:r>
            <a:r>
              <a:rPr sz="2200" dirty="0">
                <a:cs typeface="Verdana"/>
              </a:rPr>
              <a:t>observations</a:t>
            </a:r>
            <a:r>
              <a:rPr sz="2200" spc="-15" dirty="0">
                <a:cs typeface="Verdana"/>
              </a:rPr>
              <a:t> </a:t>
            </a:r>
            <a:r>
              <a:rPr sz="2200" dirty="0">
                <a:cs typeface="Verdana"/>
              </a:rPr>
              <a:t>fall</a:t>
            </a:r>
            <a:r>
              <a:rPr sz="2200" spc="-60" dirty="0">
                <a:cs typeface="Verdana"/>
              </a:rPr>
              <a:t> </a:t>
            </a:r>
            <a:r>
              <a:rPr sz="2200" dirty="0">
                <a:cs typeface="Verdana"/>
              </a:rPr>
              <a:t>at</a:t>
            </a:r>
            <a:r>
              <a:rPr sz="2200" spc="-50" dirty="0">
                <a:cs typeface="Verdana"/>
              </a:rPr>
              <a:t> </a:t>
            </a:r>
            <a:r>
              <a:rPr sz="2200" dirty="0">
                <a:cs typeface="Verdana"/>
              </a:rPr>
              <a:t>or</a:t>
            </a:r>
            <a:r>
              <a:rPr sz="2200" spc="-45" dirty="0">
                <a:cs typeface="Verdana"/>
              </a:rPr>
              <a:t> </a:t>
            </a:r>
            <a:r>
              <a:rPr sz="2200" dirty="0">
                <a:cs typeface="Verdana"/>
              </a:rPr>
              <a:t>below</a:t>
            </a:r>
            <a:r>
              <a:rPr sz="2200" spc="-40" dirty="0">
                <a:cs typeface="Verdana"/>
              </a:rPr>
              <a:t> </a:t>
            </a:r>
            <a:r>
              <a:rPr sz="2200" spc="-25" dirty="0">
                <a:cs typeface="Verdana"/>
              </a:rPr>
              <a:t>it</a:t>
            </a:r>
            <a:endParaRPr lang="fr-FR" sz="2200" spc="-25" dirty="0">
              <a:cs typeface="Verdana"/>
            </a:endParaRPr>
          </a:p>
          <a:p>
            <a:pPr marL="442595" marR="762635" indent="-341630">
              <a:lnSpc>
                <a:spcPct val="100000"/>
              </a:lnSpc>
              <a:spcBef>
                <a:spcPts val="530"/>
              </a:spcBef>
              <a:buClr>
                <a:srgbClr val="C00000"/>
              </a:buClr>
              <a:buSzPct val="150000"/>
              <a:buFont typeface="Arial MT"/>
              <a:buChar char="•"/>
              <a:tabLst>
                <a:tab pos="442595" algn="l"/>
              </a:tabLst>
            </a:pPr>
            <a:endParaRPr sz="2200" dirty="0">
              <a:cs typeface="Verdana"/>
            </a:endParaRPr>
          </a:p>
          <a:p>
            <a:pPr marL="442595" indent="-340995">
              <a:lnSpc>
                <a:spcPct val="100000"/>
              </a:lnSpc>
              <a:spcBef>
                <a:spcPts val="525"/>
              </a:spcBef>
              <a:buClr>
                <a:srgbClr val="C00000"/>
              </a:buClr>
              <a:buSzPct val="150000"/>
              <a:buFont typeface="Arial MT"/>
              <a:buChar char="•"/>
              <a:tabLst>
                <a:tab pos="442595" algn="l"/>
              </a:tabLst>
            </a:pPr>
            <a:r>
              <a:rPr lang="fr-FR" sz="2200" dirty="0">
                <a:cs typeface="Verdana"/>
              </a:rPr>
              <a:t>The </a:t>
            </a:r>
            <a:r>
              <a:rPr sz="2200" dirty="0">
                <a:cs typeface="Verdana"/>
              </a:rPr>
              <a:t>most</a:t>
            </a:r>
            <a:r>
              <a:rPr sz="2200" spc="-50" dirty="0">
                <a:cs typeface="Verdana"/>
              </a:rPr>
              <a:t> </a:t>
            </a:r>
            <a:r>
              <a:rPr sz="2200" dirty="0">
                <a:cs typeface="Verdana"/>
              </a:rPr>
              <a:t>commonly</a:t>
            </a:r>
            <a:r>
              <a:rPr sz="2200" spc="-55" dirty="0">
                <a:cs typeface="Verdana"/>
              </a:rPr>
              <a:t> </a:t>
            </a:r>
            <a:r>
              <a:rPr sz="2200" dirty="0">
                <a:cs typeface="Verdana"/>
              </a:rPr>
              <a:t>used</a:t>
            </a:r>
            <a:r>
              <a:rPr sz="2200" spc="-45" dirty="0">
                <a:cs typeface="Verdana"/>
              </a:rPr>
              <a:t> </a:t>
            </a:r>
            <a:r>
              <a:rPr sz="2200" dirty="0">
                <a:cs typeface="Verdana"/>
              </a:rPr>
              <a:t>percentiles</a:t>
            </a:r>
            <a:r>
              <a:rPr sz="2200" spc="-50" dirty="0">
                <a:cs typeface="Verdana"/>
              </a:rPr>
              <a:t> </a:t>
            </a:r>
            <a:r>
              <a:rPr sz="2200" dirty="0">
                <a:cs typeface="Verdana"/>
              </a:rPr>
              <a:t>other</a:t>
            </a:r>
            <a:r>
              <a:rPr sz="2200" spc="-55" dirty="0">
                <a:cs typeface="Verdana"/>
              </a:rPr>
              <a:t> </a:t>
            </a:r>
            <a:r>
              <a:rPr sz="2200" dirty="0">
                <a:cs typeface="Verdana"/>
              </a:rPr>
              <a:t>than</a:t>
            </a:r>
            <a:r>
              <a:rPr sz="2200" spc="-55" dirty="0">
                <a:cs typeface="Verdana"/>
              </a:rPr>
              <a:t> </a:t>
            </a:r>
            <a:r>
              <a:rPr sz="2200" dirty="0">
                <a:cs typeface="Verdana"/>
              </a:rPr>
              <a:t>the</a:t>
            </a:r>
            <a:r>
              <a:rPr sz="2200" spc="-60" dirty="0">
                <a:cs typeface="Verdana"/>
              </a:rPr>
              <a:t> </a:t>
            </a:r>
            <a:r>
              <a:rPr sz="2200" spc="-10" dirty="0">
                <a:cs typeface="Verdana"/>
              </a:rPr>
              <a:t>median</a:t>
            </a:r>
            <a:r>
              <a:rPr lang="fr-FR" sz="2200" spc="-10" dirty="0">
                <a:cs typeface="Verdana"/>
              </a:rPr>
              <a:t> </a:t>
            </a:r>
            <a:r>
              <a:rPr sz="2200" dirty="0">
                <a:cs typeface="Verdana"/>
              </a:rPr>
              <a:t>are</a:t>
            </a:r>
            <a:r>
              <a:rPr sz="2200" spc="-45" dirty="0">
                <a:cs typeface="Verdana"/>
              </a:rPr>
              <a:t> </a:t>
            </a:r>
            <a:r>
              <a:rPr sz="2200" dirty="0">
                <a:cs typeface="Verdana"/>
              </a:rPr>
              <a:t>25</a:t>
            </a:r>
            <a:r>
              <a:rPr sz="2200" baseline="24904" dirty="0">
                <a:cs typeface="Verdana"/>
              </a:rPr>
              <a:t>th</a:t>
            </a:r>
            <a:r>
              <a:rPr sz="2200" spc="345" baseline="24904" dirty="0">
                <a:cs typeface="Verdana"/>
              </a:rPr>
              <a:t> </a:t>
            </a:r>
            <a:r>
              <a:rPr sz="2200" dirty="0">
                <a:cs typeface="Verdana"/>
              </a:rPr>
              <a:t>percentile</a:t>
            </a:r>
            <a:r>
              <a:rPr lang="fr-FR" sz="2200" dirty="0">
                <a:cs typeface="Verdana"/>
              </a:rPr>
              <a:t> </a:t>
            </a:r>
            <a:r>
              <a:rPr sz="2200" dirty="0">
                <a:cs typeface="Verdana"/>
              </a:rPr>
              <a:t>and</a:t>
            </a:r>
            <a:r>
              <a:rPr sz="2200" spc="-40" dirty="0">
                <a:cs typeface="Verdana"/>
              </a:rPr>
              <a:t> </a:t>
            </a:r>
            <a:r>
              <a:rPr sz="2200" dirty="0">
                <a:cs typeface="Verdana"/>
              </a:rPr>
              <a:t>the</a:t>
            </a:r>
            <a:r>
              <a:rPr sz="2200" spc="-15" dirty="0">
                <a:cs typeface="Verdana"/>
              </a:rPr>
              <a:t> </a:t>
            </a:r>
            <a:r>
              <a:rPr sz="2200" dirty="0">
                <a:cs typeface="Verdana"/>
              </a:rPr>
              <a:t>75</a:t>
            </a:r>
            <a:r>
              <a:rPr sz="2200" baseline="24904" dirty="0">
                <a:cs typeface="Verdana"/>
              </a:rPr>
              <a:t>th</a:t>
            </a:r>
            <a:r>
              <a:rPr sz="2200" spc="345" baseline="24904" dirty="0">
                <a:cs typeface="Verdana"/>
              </a:rPr>
              <a:t> </a:t>
            </a:r>
            <a:r>
              <a:rPr sz="2200" spc="-10" dirty="0">
                <a:cs typeface="Verdana"/>
              </a:rPr>
              <a:t>percentile</a:t>
            </a:r>
            <a:endParaRPr sz="2200" dirty="0">
              <a:cs typeface="Verdana"/>
            </a:endParaRPr>
          </a:p>
        </p:txBody>
      </p:sp>
    </p:spTree>
    <p:extLst>
      <p:ext uri="{BB962C8B-B14F-4D97-AF65-F5344CB8AC3E}">
        <p14:creationId xmlns:p14="http://schemas.microsoft.com/office/powerpoint/2010/main" val="5177631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F0EB6-7B07-9BBB-E391-086647F897CF}"/>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6F8D99C9-1A51-D300-B6F7-758E46741705}"/>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54</a:t>
            </a:fld>
            <a:endParaRPr lang="fr-FR" sz="1300" dirty="0"/>
          </a:p>
        </p:txBody>
      </p:sp>
      <p:sp>
        <p:nvSpPr>
          <p:cNvPr id="3" name="object 3">
            <a:extLst>
              <a:ext uri="{FF2B5EF4-FFF2-40B4-BE49-F238E27FC236}">
                <a16:creationId xmlns:a16="http://schemas.microsoft.com/office/drawing/2014/main" id="{8A7D44B7-143D-8FA1-EF90-2F99443C5E74}"/>
              </a:ext>
            </a:extLst>
          </p:cNvPr>
          <p:cNvSpPr txBox="1"/>
          <p:nvPr/>
        </p:nvSpPr>
        <p:spPr>
          <a:xfrm>
            <a:off x="3330564" y="531349"/>
            <a:ext cx="6878955" cy="1494640"/>
          </a:xfrm>
          <a:prstGeom prst="rect">
            <a:avLst/>
          </a:prstGeom>
        </p:spPr>
        <p:txBody>
          <a:bodyPr vert="horz" wrap="square" lIns="0" tIns="12065" rIns="0" bIns="0" rtlCol="0">
            <a:spAutoFit/>
          </a:bodyPr>
          <a:lstStyle/>
          <a:p>
            <a:pPr>
              <a:lnSpc>
                <a:spcPct val="100000"/>
              </a:lnSpc>
              <a:spcBef>
                <a:spcPts val="944"/>
              </a:spcBef>
              <a:buFont typeface="Arial MT"/>
              <a:buChar char="•"/>
            </a:pPr>
            <a:endParaRPr sz="2200" dirty="0">
              <a:cs typeface="Verdana"/>
            </a:endParaRPr>
          </a:p>
          <a:p>
            <a:pPr marL="391795" indent="-340995">
              <a:lnSpc>
                <a:spcPct val="100000"/>
              </a:lnSpc>
              <a:spcBef>
                <a:spcPts val="5"/>
              </a:spcBef>
              <a:buClr>
                <a:srgbClr val="C00000"/>
              </a:buClr>
              <a:buSzPct val="150000"/>
              <a:buFont typeface="Arial MT"/>
              <a:buChar char="•"/>
              <a:tabLst>
                <a:tab pos="391795" algn="l"/>
              </a:tabLst>
            </a:pPr>
            <a:r>
              <a:rPr sz="2200" dirty="0">
                <a:cs typeface="Verdana"/>
              </a:rPr>
              <a:t>25</a:t>
            </a:r>
            <a:r>
              <a:rPr sz="2200" baseline="25641" dirty="0">
                <a:cs typeface="Verdana"/>
              </a:rPr>
              <a:t>th</a:t>
            </a:r>
            <a:r>
              <a:rPr sz="2200" spc="352" baseline="25641" dirty="0">
                <a:cs typeface="Verdana"/>
              </a:rPr>
              <a:t> </a:t>
            </a:r>
            <a:r>
              <a:rPr sz="2200" dirty="0">
                <a:cs typeface="Verdana"/>
              </a:rPr>
              <a:t>percentile</a:t>
            </a:r>
            <a:r>
              <a:rPr sz="2200" spc="-30" dirty="0">
                <a:cs typeface="Verdana"/>
              </a:rPr>
              <a:t> </a:t>
            </a:r>
            <a:r>
              <a:rPr lang="fr-FR" sz="2200" spc="-30" dirty="0">
                <a:cs typeface="Verdana"/>
              </a:rPr>
              <a:t> &lt;=&gt; </a:t>
            </a:r>
            <a:r>
              <a:rPr sz="2200" spc="175" dirty="0">
                <a:cs typeface="Times New Roman"/>
              </a:rPr>
              <a:t> </a:t>
            </a:r>
            <a:r>
              <a:rPr sz="2200" dirty="0">
                <a:cs typeface="Verdana"/>
              </a:rPr>
              <a:t>first</a:t>
            </a:r>
            <a:r>
              <a:rPr sz="2200" spc="-20" dirty="0">
                <a:cs typeface="Verdana"/>
              </a:rPr>
              <a:t> </a:t>
            </a:r>
            <a:r>
              <a:rPr sz="2200" spc="-10" dirty="0">
                <a:cs typeface="Verdana"/>
              </a:rPr>
              <a:t>quartile</a:t>
            </a:r>
            <a:endParaRPr sz="2200" dirty="0">
              <a:cs typeface="Verdana"/>
            </a:endParaRPr>
          </a:p>
          <a:p>
            <a:pPr marL="391795" indent="-340995">
              <a:lnSpc>
                <a:spcPct val="100000"/>
              </a:lnSpc>
              <a:spcBef>
                <a:spcPts val="480"/>
              </a:spcBef>
              <a:buClr>
                <a:srgbClr val="C00000"/>
              </a:buClr>
              <a:buSzPct val="150000"/>
              <a:buFont typeface="Arial MT"/>
              <a:buChar char="•"/>
              <a:tabLst>
                <a:tab pos="391795" algn="l"/>
              </a:tabLst>
            </a:pPr>
            <a:r>
              <a:rPr sz="2200" dirty="0">
                <a:cs typeface="Verdana"/>
              </a:rPr>
              <a:t>50</a:t>
            </a:r>
            <a:r>
              <a:rPr sz="2200" baseline="25641" dirty="0">
                <a:cs typeface="Verdana"/>
              </a:rPr>
              <a:t>th</a:t>
            </a:r>
            <a:r>
              <a:rPr sz="2200" spc="345" baseline="25641" dirty="0">
                <a:cs typeface="Verdana"/>
              </a:rPr>
              <a:t> </a:t>
            </a:r>
            <a:r>
              <a:rPr sz="2200" dirty="0">
                <a:cs typeface="Verdana"/>
              </a:rPr>
              <a:t>percentile</a:t>
            </a:r>
            <a:r>
              <a:rPr sz="2200" spc="-25" dirty="0">
                <a:cs typeface="Verdana"/>
              </a:rPr>
              <a:t> </a:t>
            </a:r>
            <a:r>
              <a:rPr sz="2200" dirty="0">
                <a:cs typeface="Verdana"/>
              </a:rPr>
              <a:t>(median)</a:t>
            </a:r>
            <a:r>
              <a:rPr sz="2200" spc="-25" dirty="0">
                <a:cs typeface="Verdana"/>
              </a:rPr>
              <a:t> </a:t>
            </a:r>
            <a:r>
              <a:rPr lang="fr-FR" sz="2200" spc="-25" dirty="0">
                <a:cs typeface="Verdana"/>
              </a:rPr>
              <a:t>&lt;=&gt; </a:t>
            </a:r>
            <a:r>
              <a:rPr sz="2200" spc="185" dirty="0">
                <a:cs typeface="Times New Roman"/>
              </a:rPr>
              <a:t> </a:t>
            </a:r>
            <a:r>
              <a:rPr sz="2200" dirty="0">
                <a:cs typeface="Verdana"/>
              </a:rPr>
              <a:t>second</a:t>
            </a:r>
            <a:r>
              <a:rPr sz="2200" spc="-50" dirty="0">
                <a:cs typeface="Verdana"/>
              </a:rPr>
              <a:t> </a:t>
            </a:r>
            <a:r>
              <a:rPr sz="2200" spc="-10" dirty="0">
                <a:cs typeface="Verdana"/>
              </a:rPr>
              <a:t>quartile</a:t>
            </a:r>
            <a:endParaRPr sz="2200" dirty="0">
              <a:cs typeface="Verdana"/>
            </a:endParaRPr>
          </a:p>
          <a:p>
            <a:pPr marL="391795" indent="-340995">
              <a:lnSpc>
                <a:spcPct val="100000"/>
              </a:lnSpc>
              <a:spcBef>
                <a:spcPts val="480"/>
              </a:spcBef>
              <a:buClr>
                <a:srgbClr val="C00000"/>
              </a:buClr>
              <a:buSzPct val="150000"/>
              <a:buFont typeface="Arial MT"/>
              <a:buChar char="•"/>
              <a:tabLst>
                <a:tab pos="391795" algn="l"/>
              </a:tabLst>
            </a:pPr>
            <a:r>
              <a:rPr sz="2200" dirty="0">
                <a:cs typeface="Verdana"/>
              </a:rPr>
              <a:t>75</a:t>
            </a:r>
            <a:r>
              <a:rPr sz="2200" baseline="25641" dirty="0">
                <a:cs typeface="Verdana"/>
              </a:rPr>
              <a:t>th</a:t>
            </a:r>
            <a:r>
              <a:rPr sz="2200" spc="352" baseline="25641" dirty="0">
                <a:cs typeface="Verdana"/>
              </a:rPr>
              <a:t> </a:t>
            </a:r>
            <a:r>
              <a:rPr sz="2200" dirty="0">
                <a:cs typeface="Verdana"/>
              </a:rPr>
              <a:t>percentile</a:t>
            </a:r>
            <a:r>
              <a:rPr sz="2200" spc="-5" dirty="0">
                <a:cs typeface="Verdana"/>
              </a:rPr>
              <a:t> </a:t>
            </a:r>
            <a:r>
              <a:rPr lang="fr-FR" sz="2200" spc="-5" dirty="0">
                <a:cs typeface="Verdana"/>
              </a:rPr>
              <a:t>&lt;=&gt; </a:t>
            </a:r>
            <a:r>
              <a:rPr sz="2200" spc="170" dirty="0">
                <a:cs typeface="Times New Roman"/>
              </a:rPr>
              <a:t> </a:t>
            </a:r>
            <a:r>
              <a:rPr sz="2200" dirty="0">
                <a:cs typeface="Verdana"/>
              </a:rPr>
              <a:t>third</a:t>
            </a:r>
            <a:r>
              <a:rPr sz="2200" spc="-20" dirty="0">
                <a:cs typeface="Verdana"/>
              </a:rPr>
              <a:t> </a:t>
            </a:r>
            <a:r>
              <a:rPr sz="2200" spc="-10" dirty="0">
                <a:cs typeface="Verdana"/>
              </a:rPr>
              <a:t>quartile</a:t>
            </a:r>
            <a:endParaRPr sz="2200" dirty="0">
              <a:cs typeface="Verdana"/>
            </a:endParaRPr>
          </a:p>
        </p:txBody>
      </p:sp>
      <p:sp>
        <p:nvSpPr>
          <p:cNvPr id="5" name="object 2">
            <a:extLst>
              <a:ext uri="{FF2B5EF4-FFF2-40B4-BE49-F238E27FC236}">
                <a16:creationId xmlns:a16="http://schemas.microsoft.com/office/drawing/2014/main" id="{936FAD2B-974B-EF78-CF69-F5ECD9FE078F}"/>
              </a:ext>
            </a:extLst>
          </p:cNvPr>
          <p:cNvSpPr txBox="1">
            <a:spLocks/>
          </p:cNvSpPr>
          <p:nvPr/>
        </p:nvSpPr>
        <p:spPr>
          <a:xfrm>
            <a:off x="-3029383" y="-69743"/>
            <a:ext cx="1464443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Basic </a:t>
            </a:r>
            <a:r>
              <a:rPr lang="fr-FR" sz="2400" i="1" kern="0" dirty="0" err="1"/>
              <a:t>Statistical</a:t>
            </a:r>
            <a:r>
              <a:rPr lang="fr-FR" sz="2400" i="1" kern="0" dirty="0"/>
              <a:t> Description of Data : Percentiles and Quartiles</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pic>
        <p:nvPicPr>
          <p:cNvPr id="6" name="object 5">
            <a:extLst>
              <a:ext uri="{FF2B5EF4-FFF2-40B4-BE49-F238E27FC236}">
                <a16:creationId xmlns:a16="http://schemas.microsoft.com/office/drawing/2014/main" id="{DECD5534-33EA-9E07-A8AD-6C3F163C1499}"/>
              </a:ext>
            </a:extLst>
          </p:cNvPr>
          <p:cNvPicPr/>
          <p:nvPr/>
        </p:nvPicPr>
        <p:blipFill>
          <a:blip r:embed="rId2" cstate="print"/>
          <a:stretch>
            <a:fillRect/>
          </a:stretch>
        </p:blipFill>
        <p:spPr>
          <a:xfrm>
            <a:off x="3965526" y="2638394"/>
            <a:ext cx="4069982" cy="1792091"/>
          </a:xfrm>
          <a:prstGeom prst="rect">
            <a:avLst/>
          </a:prstGeom>
        </p:spPr>
      </p:pic>
      <p:sp>
        <p:nvSpPr>
          <p:cNvPr id="7" name="object 4">
            <a:extLst>
              <a:ext uri="{FF2B5EF4-FFF2-40B4-BE49-F238E27FC236}">
                <a16:creationId xmlns:a16="http://schemas.microsoft.com/office/drawing/2014/main" id="{761F18BB-9EB0-7775-0E86-66EC7AA12889}"/>
              </a:ext>
            </a:extLst>
          </p:cNvPr>
          <p:cNvSpPr txBox="1"/>
          <p:nvPr/>
        </p:nvSpPr>
        <p:spPr>
          <a:xfrm>
            <a:off x="385978" y="5042890"/>
            <a:ext cx="11229078" cy="1461939"/>
          </a:xfrm>
          <a:prstGeom prst="rect">
            <a:avLst/>
          </a:prstGeom>
        </p:spPr>
        <p:txBody>
          <a:bodyPr vert="horz" wrap="square" lIns="0" tIns="12700" rIns="0" bIns="0" rtlCol="0">
            <a:spAutoFit/>
          </a:bodyPr>
          <a:lstStyle/>
          <a:p>
            <a:pPr marL="353695" marR="43815" indent="-341630">
              <a:lnSpc>
                <a:spcPct val="100000"/>
              </a:lnSpc>
              <a:spcBef>
                <a:spcPts val="100"/>
              </a:spcBef>
              <a:buClr>
                <a:srgbClr val="C00000"/>
              </a:buClr>
              <a:buSzPct val="150000"/>
              <a:buFont typeface="Arial MT"/>
              <a:buChar char="•"/>
              <a:tabLst>
                <a:tab pos="353695" algn="l"/>
              </a:tabLst>
            </a:pPr>
            <a:r>
              <a:rPr sz="1800" dirty="0">
                <a:ea typeface="Verdana" panose="020B0604030504040204" pitchFamily="34" charset="0"/>
                <a:cs typeface="Verdana"/>
              </a:rPr>
              <a:t>Quartiles</a:t>
            </a:r>
            <a:r>
              <a:rPr sz="1800" spc="-45" dirty="0">
                <a:ea typeface="Verdana" panose="020B0604030504040204" pitchFamily="34" charset="0"/>
                <a:cs typeface="Verdana"/>
              </a:rPr>
              <a:t> </a:t>
            </a:r>
            <a:r>
              <a:rPr sz="1800" dirty="0">
                <a:ea typeface="Verdana" panose="020B0604030504040204" pitchFamily="34" charset="0"/>
                <a:cs typeface="Verdana"/>
              </a:rPr>
              <a:t>are</a:t>
            </a:r>
            <a:r>
              <a:rPr sz="1800" spc="-35" dirty="0">
                <a:ea typeface="Verdana" panose="020B0604030504040204" pitchFamily="34" charset="0"/>
                <a:cs typeface="Verdana"/>
              </a:rPr>
              <a:t> </a:t>
            </a:r>
            <a:r>
              <a:rPr sz="1800" dirty="0">
                <a:ea typeface="Verdana" panose="020B0604030504040204" pitchFamily="34" charset="0"/>
                <a:cs typeface="Verdana"/>
              </a:rPr>
              <a:t>a</a:t>
            </a:r>
            <a:r>
              <a:rPr sz="1800" spc="-25" dirty="0">
                <a:ea typeface="Verdana" panose="020B0604030504040204" pitchFamily="34" charset="0"/>
                <a:cs typeface="Verdana"/>
              </a:rPr>
              <a:t> </a:t>
            </a:r>
            <a:r>
              <a:rPr sz="1800" dirty="0">
                <a:ea typeface="Verdana" panose="020B0604030504040204" pitchFamily="34" charset="0"/>
                <a:cs typeface="Verdana"/>
              </a:rPr>
              <a:t>useful</a:t>
            </a:r>
            <a:r>
              <a:rPr sz="1800" spc="-20" dirty="0">
                <a:ea typeface="Verdana" panose="020B0604030504040204" pitchFamily="34" charset="0"/>
                <a:cs typeface="Verdana"/>
              </a:rPr>
              <a:t> </a:t>
            </a:r>
            <a:r>
              <a:rPr sz="1800" dirty="0">
                <a:ea typeface="Verdana" panose="020B0604030504040204" pitchFamily="34" charset="0"/>
                <a:cs typeface="Verdana"/>
              </a:rPr>
              <a:t>measure</a:t>
            </a:r>
            <a:r>
              <a:rPr sz="1800" spc="-25" dirty="0">
                <a:ea typeface="Verdana" panose="020B0604030504040204" pitchFamily="34" charset="0"/>
                <a:cs typeface="Verdana"/>
              </a:rPr>
              <a:t> </a:t>
            </a:r>
            <a:r>
              <a:rPr sz="1800" dirty="0">
                <a:ea typeface="Verdana" panose="020B0604030504040204" pitchFamily="34" charset="0"/>
                <a:cs typeface="Verdana"/>
              </a:rPr>
              <a:t>of</a:t>
            </a:r>
            <a:r>
              <a:rPr sz="1800" spc="-25" dirty="0">
                <a:ea typeface="Verdana" panose="020B0604030504040204" pitchFamily="34" charset="0"/>
                <a:cs typeface="Verdana"/>
              </a:rPr>
              <a:t> </a:t>
            </a:r>
            <a:r>
              <a:rPr sz="1800" dirty="0">
                <a:ea typeface="Verdana" panose="020B0604030504040204" pitchFamily="34" charset="0"/>
                <a:cs typeface="Verdana"/>
              </a:rPr>
              <a:t>spread</a:t>
            </a:r>
            <a:r>
              <a:rPr sz="1800" spc="-15" dirty="0">
                <a:ea typeface="Verdana" panose="020B0604030504040204" pitchFamily="34" charset="0"/>
                <a:cs typeface="Verdana"/>
              </a:rPr>
              <a:t> </a:t>
            </a:r>
            <a:r>
              <a:rPr sz="1800" dirty="0">
                <a:ea typeface="Verdana" panose="020B0604030504040204" pitchFamily="34" charset="0"/>
                <a:cs typeface="Verdana"/>
              </a:rPr>
              <a:t>because</a:t>
            </a:r>
            <a:r>
              <a:rPr sz="1800" spc="-10" dirty="0">
                <a:ea typeface="Verdana" panose="020B0604030504040204" pitchFamily="34" charset="0"/>
                <a:cs typeface="Verdana"/>
              </a:rPr>
              <a:t> </a:t>
            </a:r>
            <a:r>
              <a:rPr sz="1800" dirty="0">
                <a:ea typeface="Verdana" panose="020B0604030504040204" pitchFamily="34" charset="0"/>
                <a:cs typeface="Verdana"/>
              </a:rPr>
              <a:t>they</a:t>
            </a:r>
            <a:r>
              <a:rPr sz="1800" spc="-10" dirty="0">
                <a:ea typeface="Verdana" panose="020B0604030504040204" pitchFamily="34" charset="0"/>
                <a:cs typeface="Verdana"/>
              </a:rPr>
              <a:t> </a:t>
            </a:r>
            <a:r>
              <a:rPr sz="1800" dirty="0">
                <a:ea typeface="Verdana" panose="020B0604030504040204" pitchFamily="34" charset="0"/>
                <a:cs typeface="Verdana"/>
              </a:rPr>
              <a:t>are</a:t>
            </a:r>
            <a:r>
              <a:rPr sz="1800" spc="20" dirty="0">
                <a:ea typeface="Verdana" panose="020B0604030504040204" pitchFamily="34" charset="0"/>
                <a:cs typeface="Verdana"/>
              </a:rPr>
              <a:t> </a:t>
            </a:r>
            <a:r>
              <a:rPr sz="1800" dirty="0">
                <a:solidFill>
                  <a:srgbClr val="FF0000"/>
                </a:solidFill>
                <a:ea typeface="Verdana" panose="020B0604030504040204" pitchFamily="34" charset="0"/>
                <a:cs typeface="Verdana"/>
              </a:rPr>
              <a:t>much</a:t>
            </a:r>
            <a:r>
              <a:rPr sz="1800" spc="-25" dirty="0">
                <a:solidFill>
                  <a:srgbClr val="FF0000"/>
                </a:solidFill>
                <a:ea typeface="Verdana" panose="020B0604030504040204" pitchFamily="34" charset="0"/>
                <a:cs typeface="Verdana"/>
              </a:rPr>
              <a:t> </a:t>
            </a:r>
            <a:r>
              <a:rPr sz="1800" spc="-20" dirty="0">
                <a:solidFill>
                  <a:srgbClr val="FF0000"/>
                </a:solidFill>
                <a:ea typeface="Verdana" panose="020B0604030504040204" pitchFamily="34" charset="0"/>
                <a:cs typeface="Verdana"/>
              </a:rPr>
              <a:t>less </a:t>
            </a:r>
            <a:r>
              <a:rPr sz="1800" dirty="0">
                <a:solidFill>
                  <a:srgbClr val="FF0000"/>
                </a:solidFill>
                <a:ea typeface="Verdana" panose="020B0604030504040204" pitchFamily="34" charset="0"/>
                <a:cs typeface="Verdana"/>
              </a:rPr>
              <a:t>affected</a:t>
            </a:r>
            <a:r>
              <a:rPr sz="1800" spc="-15" dirty="0">
                <a:solidFill>
                  <a:srgbClr val="FF0000"/>
                </a:solidFill>
                <a:ea typeface="Verdana" panose="020B0604030504040204" pitchFamily="34" charset="0"/>
                <a:cs typeface="Verdana"/>
              </a:rPr>
              <a:t> </a:t>
            </a:r>
            <a:r>
              <a:rPr sz="1800" dirty="0">
                <a:solidFill>
                  <a:srgbClr val="FF0000"/>
                </a:solidFill>
                <a:ea typeface="Verdana" panose="020B0604030504040204" pitchFamily="34" charset="0"/>
                <a:cs typeface="Verdana"/>
              </a:rPr>
              <a:t>by</a:t>
            </a:r>
            <a:r>
              <a:rPr sz="1800" spc="-15" dirty="0">
                <a:solidFill>
                  <a:srgbClr val="FF0000"/>
                </a:solidFill>
                <a:ea typeface="Verdana" panose="020B0604030504040204" pitchFamily="34" charset="0"/>
                <a:cs typeface="Verdana"/>
              </a:rPr>
              <a:t> </a:t>
            </a:r>
            <a:r>
              <a:rPr sz="1800" dirty="0">
                <a:solidFill>
                  <a:srgbClr val="FF0000"/>
                </a:solidFill>
                <a:ea typeface="Verdana" panose="020B0604030504040204" pitchFamily="34" charset="0"/>
                <a:cs typeface="Verdana"/>
              </a:rPr>
              <a:t>outliers</a:t>
            </a:r>
            <a:r>
              <a:rPr sz="1800" spc="-45" dirty="0">
                <a:solidFill>
                  <a:srgbClr val="FF0000"/>
                </a:solidFill>
                <a:ea typeface="Verdana" panose="020B0604030504040204" pitchFamily="34" charset="0"/>
                <a:cs typeface="Verdana"/>
              </a:rPr>
              <a:t> </a:t>
            </a:r>
            <a:r>
              <a:rPr sz="1800" dirty="0">
                <a:solidFill>
                  <a:srgbClr val="FF0000"/>
                </a:solidFill>
                <a:ea typeface="Verdana" panose="020B0604030504040204" pitchFamily="34" charset="0"/>
                <a:cs typeface="Verdana"/>
              </a:rPr>
              <a:t>or</a:t>
            </a:r>
            <a:r>
              <a:rPr sz="1800" spc="-30" dirty="0">
                <a:solidFill>
                  <a:srgbClr val="FF0000"/>
                </a:solidFill>
                <a:ea typeface="Verdana" panose="020B0604030504040204" pitchFamily="34" charset="0"/>
                <a:cs typeface="Verdana"/>
              </a:rPr>
              <a:t> </a:t>
            </a:r>
            <a:r>
              <a:rPr sz="1800" dirty="0">
                <a:solidFill>
                  <a:srgbClr val="FF0000"/>
                </a:solidFill>
                <a:ea typeface="Verdana" panose="020B0604030504040204" pitchFamily="34" charset="0"/>
                <a:cs typeface="Verdana"/>
              </a:rPr>
              <a:t>a</a:t>
            </a:r>
            <a:r>
              <a:rPr sz="1800" spc="-40" dirty="0">
                <a:solidFill>
                  <a:srgbClr val="FF0000"/>
                </a:solidFill>
                <a:ea typeface="Verdana" panose="020B0604030504040204" pitchFamily="34" charset="0"/>
                <a:cs typeface="Verdana"/>
              </a:rPr>
              <a:t> </a:t>
            </a:r>
            <a:r>
              <a:rPr sz="1800" dirty="0">
                <a:solidFill>
                  <a:srgbClr val="FF0000"/>
                </a:solidFill>
                <a:ea typeface="Verdana" panose="020B0604030504040204" pitchFamily="34" charset="0"/>
                <a:cs typeface="Verdana"/>
              </a:rPr>
              <a:t>skewed</a:t>
            </a:r>
            <a:r>
              <a:rPr sz="1800" spc="-15" dirty="0">
                <a:solidFill>
                  <a:srgbClr val="FF0000"/>
                </a:solidFill>
                <a:ea typeface="Verdana" panose="020B0604030504040204" pitchFamily="34" charset="0"/>
                <a:cs typeface="Verdana"/>
              </a:rPr>
              <a:t> </a:t>
            </a:r>
            <a:r>
              <a:rPr sz="1800" dirty="0">
                <a:solidFill>
                  <a:srgbClr val="FF0000"/>
                </a:solidFill>
                <a:ea typeface="Verdana" panose="020B0604030504040204" pitchFamily="34" charset="0"/>
                <a:cs typeface="Verdana"/>
              </a:rPr>
              <a:t>data</a:t>
            </a:r>
            <a:r>
              <a:rPr sz="1800" spc="-30" dirty="0">
                <a:ea typeface="Verdana" panose="020B0604030504040204" pitchFamily="34" charset="0"/>
                <a:cs typeface="Verdana"/>
              </a:rPr>
              <a:t> </a:t>
            </a:r>
            <a:r>
              <a:rPr sz="1800" dirty="0">
                <a:ea typeface="Verdana" panose="020B0604030504040204" pitchFamily="34" charset="0"/>
                <a:cs typeface="Verdana"/>
              </a:rPr>
              <a:t>set</a:t>
            </a:r>
            <a:r>
              <a:rPr sz="1800" spc="10" dirty="0">
                <a:ea typeface="Verdana" panose="020B0604030504040204" pitchFamily="34" charset="0"/>
                <a:cs typeface="Verdana"/>
              </a:rPr>
              <a:t> </a:t>
            </a:r>
            <a:r>
              <a:rPr sz="1800" dirty="0">
                <a:ea typeface="Verdana" panose="020B0604030504040204" pitchFamily="34" charset="0"/>
                <a:cs typeface="Verdana"/>
              </a:rPr>
              <a:t>than</a:t>
            </a:r>
            <a:r>
              <a:rPr sz="1800" spc="-40" dirty="0">
                <a:ea typeface="Verdana" panose="020B0604030504040204" pitchFamily="34" charset="0"/>
                <a:cs typeface="Verdana"/>
              </a:rPr>
              <a:t> </a:t>
            </a:r>
            <a:r>
              <a:rPr sz="1800" dirty="0">
                <a:ea typeface="Verdana" panose="020B0604030504040204" pitchFamily="34" charset="0"/>
                <a:cs typeface="Verdana"/>
              </a:rPr>
              <a:t>the</a:t>
            </a:r>
            <a:r>
              <a:rPr sz="1800" spc="-25" dirty="0">
                <a:ea typeface="Verdana" panose="020B0604030504040204" pitchFamily="34" charset="0"/>
                <a:cs typeface="Verdana"/>
              </a:rPr>
              <a:t> </a:t>
            </a:r>
            <a:r>
              <a:rPr sz="1800" spc="-10" dirty="0">
                <a:ea typeface="Verdana" panose="020B0604030504040204" pitchFamily="34" charset="0"/>
                <a:cs typeface="Verdana"/>
              </a:rPr>
              <a:t>equivalent </a:t>
            </a:r>
            <a:r>
              <a:rPr sz="1800" dirty="0">
                <a:ea typeface="Verdana" panose="020B0604030504040204" pitchFamily="34" charset="0"/>
                <a:cs typeface="Verdana"/>
              </a:rPr>
              <a:t>measures</a:t>
            </a:r>
            <a:r>
              <a:rPr sz="1800" spc="-30" dirty="0">
                <a:ea typeface="Verdana" panose="020B0604030504040204" pitchFamily="34" charset="0"/>
                <a:cs typeface="Verdana"/>
              </a:rPr>
              <a:t> </a:t>
            </a:r>
            <a:r>
              <a:rPr sz="1800" dirty="0">
                <a:ea typeface="Verdana" panose="020B0604030504040204" pitchFamily="34" charset="0"/>
                <a:cs typeface="Verdana"/>
              </a:rPr>
              <a:t>of</a:t>
            </a:r>
            <a:r>
              <a:rPr sz="1800" spc="-15" dirty="0">
                <a:ea typeface="Verdana" panose="020B0604030504040204" pitchFamily="34" charset="0"/>
                <a:cs typeface="Verdana"/>
              </a:rPr>
              <a:t> </a:t>
            </a:r>
            <a:r>
              <a:rPr sz="1800" dirty="0">
                <a:ea typeface="Verdana" panose="020B0604030504040204" pitchFamily="34" charset="0"/>
                <a:cs typeface="Verdana"/>
              </a:rPr>
              <a:t>mean</a:t>
            </a:r>
            <a:r>
              <a:rPr sz="1800" spc="-20" dirty="0">
                <a:ea typeface="Verdana" panose="020B0604030504040204" pitchFamily="34" charset="0"/>
                <a:cs typeface="Verdana"/>
              </a:rPr>
              <a:t> </a:t>
            </a:r>
            <a:r>
              <a:rPr sz="1800" dirty="0">
                <a:ea typeface="Verdana" panose="020B0604030504040204" pitchFamily="34" charset="0"/>
                <a:cs typeface="Verdana"/>
              </a:rPr>
              <a:t>and</a:t>
            </a:r>
            <a:r>
              <a:rPr sz="1800" spc="-25" dirty="0">
                <a:ea typeface="Verdana" panose="020B0604030504040204" pitchFamily="34" charset="0"/>
                <a:cs typeface="Verdana"/>
              </a:rPr>
              <a:t> </a:t>
            </a:r>
            <a:r>
              <a:rPr sz="1800" dirty="0">
                <a:ea typeface="Verdana" panose="020B0604030504040204" pitchFamily="34" charset="0"/>
                <a:cs typeface="Verdana"/>
              </a:rPr>
              <a:t>standard</a:t>
            </a:r>
            <a:r>
              <a:rPr sz="1800" spc="-15" dirty="0">
                <a:ea typeface="Verdana" panose="020B0604030504040204" pitchFamily="34" charset="0"/>
                <a:cs typeface="Verdana"/>
              </a:rPr>
              <a:t> </a:t>
            </a:r>
            <a:r>
              <a:rPr sz="1800" spc="-10" dirty="0">
                <a:ea typeface="Verdana" panose="020B0604030504040204" pitchFamily="34" charset="0"/>
                <a:cs typeface="Verdana"/>
              </a:rPr>
              <a:t>deviation</a:t>
            </a:r>
            <a:r>
              <a:rPr sz="1800" spc="-10" dirty="0">
                <a:latin typeface="Verdana"/>
                <a:cs typeface="Verdana"/>
              </a:rPr>
              <a:t>.</a:t>
            </a:r>
            <a:endParaRPr lang="fr-FR" sz="1800" spc="-10" dirty="0">
              <a:latin typeface="Verdana"/>
              <a:cs typeface="Verdana"/>
            </a:endParaRPr>
          </a:p>
          <a:p>
            <a:pPr marL="353695" marR="43815" indent="-341630">
              <a:lnSpc>
                <a:spcPct val="100000"/>
              </a:lnSpc>
              <a:spcBef>
                <a:spcPts val="100"/>
              </a:spcBef>
              <a:buClr>
                <a:srgbClr val="C00000"/>
              </a:buClr>
              <a:buSzPct val="150000"/>
              <a:buFont typeface="Arial MT"/>
              <a:buChar char="•"/>
              <a:tabLst>
                <a:tab pos="353695" algn="l"/>
              </a:tabLst>
            </a:pPr>
            <a:endParaRPr sz="1800" dirty="0">
              <a:latin typeface="Verdana"/>
              <a:cs typeface="Verdana"/>
            </a:endParaRPr>
          </a:p>
          <a:p>
            <a:pPr marL="353695" marR="5080" indent="-341630">
              <a:lnSpc>
                <a:spcPct val="100000"/>
              </a:lnSpc>
              <a:spcBef>
                <a:spcPts val="434"/>
              </a:spcBef>
              <a:buClr>
                <a:srgbClr val="C00000"/>
              </a:buClr>
              <a:buSzPct val="150000"/>
              <a:buFont typeface="Arial MT"/>
              <a:buChar char="•"/>
              <a:tabLst>
                <a:tab pos="353695" algn="l"/>
              </a:tabLst>
            </a:pPr>
            <a:r>
              <a:rPr sz="1800" dirty="0">
                <a:ea typeface="Verdana" panose="020B0604030504040204" pitchFamily="34" charset="0"/>
                <a:cs typeface="Verdana"/>
              </a:rPr>
              <a:t>Quartiles</a:t>
            </a:r>
            <a:r>
              <a:rPr sz="1800" spc="-55" dirty="0">
                <a:ea typeface="Verdana" panose="020B0604030504040204" pitchFamily="34" charset="0"/>
                <a:cs typeface="Verdana"/>
              </a:rPr>
              <a:t> </a:t>
            </a:r>
            <a:r>
              <a:rPr sz="1800" dirty="0">
                <a:ea typeface="Verdana" panose="020B0604030504040204" pitchFamily="34" charset="0"/>
                <a:cs typeface="Verdana"/>
              </a:rPr>
              <a:t>are</a:t>
            </a:r>
            <a:r>
              <a:rPr sz="1800" spc="-45" dirty="0">
                <a:ea typeface="Verdana" panose="020B0604030504040204" pitchFamily="34" charset="0"/>
                <a:cs typeface="Verdana"/>
              </a:rPr>
              <a:t> </a:t>
            </a:r>
            <a:r>
              <a:rPr sz="1800" dirty="0">
                <a:ea typeface="Verdana" panose="020B0604030504040204" pitchFamily="34" charset="0"/>
                <a:cs typeface="Verdana"/>
              </a:rPr>
              <a:t>often</a:t>
            </a:r>
            <a:r>
              <a:rPr sz="1800" spc="-20" dirty="0">
                <a:ea typeface="Verdana" panose="020B0604030504040204" pitchFamily="34" charset="0"/>
                <a:cs typeface="Verdana"/>
              </a:rPr>
              <a:t> </a:t>
            </a:r>
            <a:r>
              <a:rPr sz="1800" dirty="0">
                <a:ea typeface="Verdana" panose="020B0604030504040204" pitchFamily="34" charset="0"/>
                <a:cs typeface="Verdana"/>
              </a:rPr>
              <a:t>reported</a:t>
            </a:r>
            <a:r>
              <a:rPr sz="1800" spc="-15" dirty="0">
                <a:ea typeface="Verdana" panose="020B0604030504040204" pitchFamily="34" charset="0"/>
                <a:cs typeface="Verdana"/>
              </a:rPr>
              <a:t> </a:t>
            </a:r>
            <a:r>
              <a:rPr sz="1800" dirty="0">
                <a:ea typeface="Verdana" panose="020B0604030504040204" pitchFamily="34" charset="0"/>
                <a:cs typeface="Verdana"/>
              </a:rPr>
              <a:t>along</a:t>
            </a:r>
            <a:r>
              <a:rPr sz="1800" spc="-50" dirty="0">
                <a:ea typeface="Verdana" panose="020B0604030504040204" pitchFamily="34" charset="0"/>
                <a:cs typeface="Verdana"/>
              </a:rPr>
              <a:t> </a:t>
            </a:r>
            <a:r>
              <a:rPr sz="1800" dirty="0">
                <a:ea typeface="Verdana" panose="020B0604030504040204" pitchFamily="34" charset="0"/>
                <a:cs typeface="Verdana"/>
              </a:rPr>
              <a:t>with</a:t>
            </a:r>
            <a:r>
              <a:rPr sz="1800" spc="-30" dirty="0">
                <a:ea typeface="Verdana" panose="020B0604030504040204" pitchFamily="34" charset="0"/>
                <a:cs typeface="Verdana"/>
              </a:rPr>
              <a:t> </a:t>
            </a:r>
            <a:r>
              <a:rPr sz="1800" dirty="0">
                <a:ea typeface="Verdana" panose="020B0604030504040204" pitchFamily="34" charset="0"/>
                <a:cs typeface="Verdana"/>
              </a:rPr>
              <a:t>the</a:t>
            </a:r>
            <a:r>
              <a:rPr sz="1800" spc="-25" dirty="0">
                <a:ea typeface="Verdana" panose="020B0604030504040204" pitchFamily="34" charset="0"/>
                <a:cs typeface="Verdana"/>
              </a:rPr>
              <a:t> </a:t>
            </a:r>
            <a:r>
              <a:rPr sz="1800" dirty="0">
                <a:ea typeface="Verdana" panose="020B0604030504040204" pitchFamily="34" charset="0"/>
                <a:cs typeface="Verdana"/>
              </a:rPr>
              <a:t>median</a:t>
            </a:r>
            <a:r>
              <a:rPr sz="1800" spc="-35" dirty="0">
                <a:ea typeface="Verdana" panose="020B0604030504040204" pitchFamily="34" charset="0"/>
                <a:cs typeface="Verdana"/>
              </a:rPr>
              <a:t> </a:t>
            </a:r>
            <a:r>
              <a:rPr sz="1800" dirty="0">
                <a:ea typeface="Verdana" panose="020B0604030504040204" pitchFamily="34" charset="0"/>
                <a:cs typeface="Verdana"/>
              </a:rPr>
              <a:t>as</a:t>
            </a:r>
            <a:r>
              <a:rPr sz="1800" spc="-35" dirty="0">
                <a:ea typeface="Verdana" panose="020B0604030504040204" pitchFamily="34" charset="0"/>
                <a:cs typeface="Verdana"/>
              </a:rPr>
              <a:t> </a:t>
            </a:r>
            <a:r>
              <a:rPr sz="1800" dirty="0">
                <a:ea typeface="Verdana" panose="020B0604030504040204" pitchFamily="34" charset="0"/>
                <a:cs typeface="Verdana"/>
              </a:rPr>
              <a:t>the</a:t>
            </a:r>
            <a:r>
              <a:rPr sz="1800" spc="-25" dirty="0">
                <a:ea typeface="Verdana" panose="020B0604030504040204" pitchFamily="34" charset="0"/>
                <a:cs typeface="Verdana"/>
              </a:rPr>
              <a:t> </a:t>
            </a:r>
            <a:r>
              <a:rPr sz="1800" dirty="0">
                <a:ea typeface="Verdana" panose="020B0604030504040204" pitchFamily="34" charset="0"/>
                <a:cs typeface="Verdana"/>
              </a:rPr>
              <a:t>best</a:t>
            </a:r>
            <a:r>
              <a:rPr sz="1800" spc="-15" dirty="0">
                <a:ea typeface="Verdana" panose="020B0604030504040204" pitchFamily="34" charset="0"/>
                <a:cs typeface="Verdana"/>
              </a:rPr>
              <a:t> </a:t>
            </a:r>
            <a:r>
              <a:rPr sz="1800" spc="-10" dirty="0">
                <a:ea typeface="Verdana" panose="020B0604030504040204" pitchFamily="34" charset="0"/>
                <a:cs typeface="Verdana"/>
              </a:rPr>
              <a:t>choice </a:t>
            </a:r>
            <a:r>
              <a:rPr sz="1800" dirty="0">
                <a:ea typeface="Verdana" panose="020B0604030504040204" pitchFamily="34" charset="0"/>
                <a:cs typeface="Verdana"/>
              </a:rPr>
              <a:t>of</a:t>
            </a:r>
            <a:r>
              <a:rPr sz="1800" spc="-40" dirty="0">
                <a:ea typeface="Verdana" panose="020B0604030504040204" pitchFamily="34" charset="0"/>
                <a:cs typeface="Verdana"/>
              </a:rPr>
              <a:t> </a:t>
            </a:r>
            <a:r>
              <a:rPr sz="1800" dirty="0">
                <a:ea typeface="Verdana" panose="020B0604030504040204" pitchFamily="34" charset="0"/>
                <a:cs typeface="Verdana"/>
              </a:rPr>
              <a:t>measure</a:t>
            </a:r>
            <a:r>
              <a:rPr sz="1800" spc="-45" dirty="0">
                <a:ea typeface="Verdana" panose="020B0604030504040204" pitchFamily="34" charset="0"/>
                <a:cs typeface="Verdana"/>
              </a:rPr>
              <a:t> </a:t>
            </a:r>
            <a:r>
              <a:rPr sz="1800" dirty="0">
                <a:ea typeface="Verdana" panose="020B0604030504040204" pitchFamily="34" charset="0"/>
                <a:cs typeface="Verdana"/>
              </a:rPr>
              <a:t>of</a:t>
            </a:r>
            <a:r>
              <a:rPr sz="1800" spc="-30" dirty="0">
                <a:ea typeface="Verdana" panose="020B0604030504040204" pitchFamily="34" charset="0"/>
                <a:cs typeface="Verdana"/>
              </a:rPr>
              <a:t> </a:t>
            </a:r>
            <a:r>
              <a:rPr sz="1800" dirty="0">
                <a:ea typeface="Verdana" panose="020B0604030504040204" pitchFamily="34" charset="0"/>
                <a:cs typeface="Verdana"/>
              </a:rPr>
              <a:t>spread</a:t>
            </a:r>
            <a:r>
              <a:rPr sz="1800" spc="-30" dirty="0">
                <a:ea typeface="Verdana" panose="020B0604030504040204" pitchFamily="34" charset="0"/>
                <a:cs typeface="Verdana"/>
              </a:rPr>
              <a:t> </a:t>
            </a:r>
            <a:r>
              <a:rPr sz="1800" dirty="0">
                <a:ea typeface="Verdana" panose="020B0604030504040204" pitchFamily="34" charset="0"/>
                <a:cs typeface="Verdana"/>
              </a:rPr>
              <a:t>and</a:t>
            </a:r>
            <a:r>
              <a:rPr sz="1800" spc="-30" dirty="0">
                <a:ea typeface="Verdana" panose="020B0604030504040204" pitchFamily="34" charset="0"/>
                <a:cs typeface="Verdana"/>
              </a:rPr>
              <a:t> </a:t>
            </a:r>
            <a:r>
              <a:rPr sz="1800" dirty="0">
                <a:ea typeface="Verdana" panose="020B0604030504040204" pitchFamily="34" charset="0"/>
                <a:cs typeface="Verdana"/>
              </a:rPr>
              <a:t>central</a:t>
            </a:r>
            <a:r>
              <a:rPr sz="1800" spc="-40" dirty="0">
                <a:ea typeface="Verdana" panose="020B0604030504040204" pitchFamily="34" charset="0"/>
                <a:cs typeface="Verdana"/>
              </a:rPr>
              <a:t> </a:t>
            </a:r>
            <a:r>
              <a:rPr sz="1800" dirty="0">
                <a:ea typeface="Verdana" panose="020B0604030504040204" pitchFamily="34" charset="0"/>
                <a:cs typeface="Verdana"/>
              </a:rPr>
              <a:t>tendency,</a:t>
            </a:r>
            <a:r>
              <a:rPr sz="1800" spc="-20" dirty="0">
                <a:ea typeface="Verdana" panose="020B0604030504040204" pitchFamily="34" charset="0"/>
                <a:cs typeface="Verdana"/>
              </a:rPr>
              <a:t> </a:t>
            </a:r>
            <a:r>
              <a:rPr sz="1800" dirty="0">
                <a:ea typeface="Verdana" panose="020B0604030504040204" pitchFamily="34" charset="0"/>
                <a:cs typeface="Verdana"/>
              </a:rPr>
              <a:t>respectively,</a:t>
            </a:r>
            <a:r>
              <a:rPr sz="1800" spc="-25" dirty="0">
                <a:ea typeface="Verdana" panose="020B0604030504040204" pitchFamily="34" charset="0"/>
                <a:cs typeface="Verdana"/>
              </a:rPr>
              <a:t> </a:t>
            </a:r>
            <a:r>
              <a:rPr sz="1800" spc="-20" dirty="0">
                <a:ea typeface="Verdana" panose="020B0604030504040204" pitchFamily="34" charset="0"/>
                <a:cs typeface="Verdana"/>
              </a:rPr>
              <a:t>when </a:t>
            </a:r>
            <a:r>
              <a:rPr sz="1800" dirty="0">
                <a:ea typeface="Verdana" panose="020B0604030504040204" pitchFamily="34" charset="0"/>
                <a:cs typeface="Verdana"/>
              </a:rPr>
              <a:t>dealing</a:t>
            </a:r>
            <a:r>
              <a:rPr sz="1800" spc="-40" dirty="0">
                <a:ea typeface="Verdana" panose="020B0604030504040204" pitchFamily="34" charset="0"/>
                <a:cs typeface="Verdana"/>
              </a:rPr>
              <a:t> </a:t>
            </a:r>
            <a:r>
              <a:rPr sz="1800" dirty="0">
                <a:ea typeface="Verdana" panose="020B0604030504040204" pitchFamily="34" charset="0"/>
                <a:cs typeface="Verdana"/>
              </a:rPr>
              <a:t>with</a:t>
            </a:r>
            <a:r>
              <a:rPr sz="1800" spc="-45" dirty="0">
                <a:ea typeface="Verdana" panose="020B0604030504040204" pitchFamily="34" charset="0"/>
                <a:cs typeface="Verdana"/>
              </a:rPr>
              <a:t> </a:t>
            </a:r>
            <a:r>
              <a:rPr sz="1800" dirty="0">
                <a:ea typeface="Verdana" panose="020B0604030504040204" pitchFamily="34" charset="0"/>
                <a:cs typeface="Verdana"/>
              </a:rPr>
              <a:t>skewed</a:t>
            </a:r>
            <a:r>
              <a:rPr sz="1800" spc="-40" dirty="0">
                <a:ea typeface="Verdana" panose="020B0604030504040204" pitchFamily="34" charset="0"/>
                <a:cs typeface="Verdana"/>
              </a:rPr>
              <a:t> </a:t>
            </a:r>
            <a:r>
              <a:rPr sz="1800" dirty="0">
                <a:ea typeface="Verdana" panose="020B0604030504040204" pitchFamily="34" charset="0"/>
                <a:cs typeface="Verdana"/>
              </a:rPr>
              <a:t>and/or</a:t>
            </a:r>
            <a:r>
              <a:rPr sz="1800" spc="-45" dirty="0">
                <a:ea typeface="Verdana" panose="020B0604030504040204" pitchFamily="34" charset="0"/>
                <a:cs typeface="Verdana"/>
              </a:rPr>
              <a:t> </a:t>
            </a:r>
            <a:r>
              <a:rPr sz="1800" dirty="0">
                <a:ea typeface="Verdana" panose="020B0604030504040204" pitchFamily="34" charset="0"/>
                <a:cs typeface="Verdana"/>
              </a:rPr>
              <a:t>data</a:t>
            </a:r>
            <a:r>
              <a:rPr sz="1800" spc="-40" dirty="0">
                <a:ea typeface="Verdana" panose="020B0604030504040204" pitchFamily="34" charset="0"/>
                <a:cs typeface="Verdana"/>
              </a:rPr>
              <a:t> </a:t>
            </a:r>
            <a:r>
              <a:rPr sz="1800" dirty="0">
                <a:ea typeface="Verdana" panose="020B0604030504040204" pitchFamily="34" charset="0"/>
                <a:cs typeface="Verdana"/>
              </a:rPr>
              <a:t>with</a:t>
            </a:r>
            <a:r>
              <a:rPr sz="1800" spc="-45" dirty="0">
                <a:ea typeface="Verdana" panose="020B0604030504040204" pitchFamily="34" charset="0"/>
                <a:cs typeface="Verdana"/>
              </a:rPr>
              <a:t> </a:t>
            </a:r>
            <a:r>
              <a:rPr sz="1800" spc="-10" dirty="0">
                <a:ea typeface="Verdana" panose="020B0604030504040204" pitchFamily="34" charset="0"/>
                <a:cs typeface="Verdana"/>
              </a:rPr>
              <a:t>outliers</a:t>
            </a:r>
            <a:endParaRPr sz="1800" dirty="0">
              <a:ea typeface="Verdana" panose="020B0604030504040204" pitchFamily="34" charset="0"/>
              <a:cs typeface="Verdana"/>
            </a:endParaRPr>
          </a:p>
        </p:txBody>
      </p:sp>
    </p:spTree>
    <p:extLst>
      <p:ext uri="{BB962C8B-B14F-4D97-AF65-F5344CB8AC3E}">
        <p14:creationId xmlns:p14="http://schemas.microsoft.com/office/powerpoint/2010/main" val="16725815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BD33E-D2D1-DF96-E3D2-93542AE9263F}"/>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02A7384A-5908-D8AC-A75C-07DC08945DC8}"/>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55</a:t>
            </a:fld>
            <a:endParaRPr lang="fr-FR" sz="1300" dirty="0"/>
          </a:p>
        </p:txBody>
      </p:sp>
      <p:pic>
        <p:nvPicPr>
          <p:cNvPr id="5" name="Image 4">
            <a:extLst>
              <a:ext uri="{FF2B5EF4-FFF2-40B4-BE49-F238E27FC236}">
                <a16:creationId xmlns:a16="http://schemas.microsoft.com/office/drawing/2014/main" id="{E674D6DC-926D-865C-234A-312D1A5D5A64}"/>
              </a:ext>
            </a:extLst>
          </p:cNvPr>
          <p:cNvPicPr>
            <a:picLocks noChangeAspect="1"/>
          </p:cNvPicPr>
          <p:nvPr/>
        </p:nvPicPr>
        <p:blipFill>
          <a:blip r:embed="rId2"/>
          <a:stretch>
            <a:fillRect/>
          </a:stretch>
        </p:blipFill>
        <p:spPr>
          <a:xfrm>
            <a:off x="2066543" y="2915632"/>
            <a:ext cx="8058913" cy="3942368"/>
          </a:xfrm>
          <a:prstGeom prst="rect">
            <a:avLst/>
          </a:prstGeom>
        </p:spPr>
      </p:pic>
      <p:sp>
        <p:nvSpPr>
          <p:cNvPr id="6" name="object 2">
            <a:extLst>
              <a:ext uri="{FF2B5EF4-FFF2-40B4-BE49-F238E27FC236}">
                <a16:creationId xmlns:a16="http://schemas.microsoft.com/office/drawing/2014/main" id="{BA516840-057F-2648-1AAE-1203B1E94948}"/>
              </a:ext>
            </a:extLst>
          </p:cNvPr>
          <p:cNvSpPr txBox="1">
            <a:spLocks/>
          </p:cNvSpPr>
          <p:nvPr/>
        </p:nvSpPr>
        <p:spPr>
          <a:xfrm>
            <a:off x="-3029383" y="-69743"/>
            <a:ext cx="1464443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Basic </a:t>
            </a:r>
            <a:r>
              <a:rPr lang="fr-FR" sz="2400" i="1" kern="0" dirty="0" err="1"/>
              <a:t>Statistical</a:t>
            </a:r>
            <a:r>
              <a:rPr lang="fr-FR" sz="2400" i="1" kern="0" dirty="0"/>
              <a:t> Description of Data : The Interquartile Range</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8" name="ZoneTexte 7">
            <a:extLst>
              <a:ext uri="{FF2B5EF4-FFF2-40B4-BE49-F238E27FC236}">
                <a16:creationId xmlns:a16="http://schemas.microsoft.com/office/drawing/2014/main" id="{7FC095DF-027F-9EC1-508F-2FFF4215FA29}"/>
              </a:ext>
            </a:extLst>
          </p:cNvPr>
          <p:cNvSpPr txBox="1"/>
          <p:nvPr/>
        </p:nvSpPr>
        <p:spPr>
          <a:xfrm>
            <a:off x="258535" y="574690"/>
            <a:ext cx="11454494" cy="830997"/>
          </a:xfrm>
          <a:prstGeom prst="rect">
            <a:avLst/>
          </a:prstGeom>
          <a:noFill/>
        </p:spPr>
        <p:txBody>
          <a:bodyPr wrap="square">
            <a:spAutoFit/>
          </a:bodyPr>
          <a:lstStyle/>
          <a:p>
            <a:pPr marL="442595" indent="-340995">
              <a:lnSpc>
                <a:spcPct val="100000"/>
              </a:lnSpc>
              <a:spcBef>
                <a:spcPts val="95"/>
              </a:spcBef>
              <a:buClr>
                <a:srgbClr val="C00000"/>
              </a:buClr>
              <a:buSzPct val="150000"/>
              <a:buFont typeface="Arial MT"/>
              <a:buChar char="•"/>
              <a:tabLst>
                <a:tab pos="442595" algn="l"/>
              </a:tabLst>
            </a:pPr>
            <a:r>
              <a:rPr lang="en-US" sz="2400" dirty="0"/>
              <a:t>The interquartile range (IQR) is the difference between the third quartile (Q3) and the first quartile (Q1)</a:t>
            </a:r>
            <a:endParaRPr lang="en-US" sz="2400" spc="-10" dirty="0">
              <a:cs typeface="Verdana"/>
            </a:endParaRPr>
          </a:p>
        </p:txBody>
      </p:sp>
      <p:sp>
        <p:nvSpPr>
          <p:cNvPr id="9" name="ZoneTexte 8">
            <a:extLst>
              <a:ext uri="{FF2B5EF4-FFF2-40B4-BE49-F238E27FC236}">
                <a16:creationId xmlns:a16="http://schemas.microsoft.com/office/drawing/2014/main" id="{4BC5ED34-C5F9-43E4-A97F-6AE3F3134B4C}"/>
              </a:ext>
            </a:extLst>
          </p:cNvPr>
          <p:cNvSpPr txBox="1"/>
          <p:nvPr/>
        </p:nvSpPr>
        <p:spPr>
          <a:xfrm>
            <a:off x="258535" y="1620037"/>
            <a:ext cx="11454494" cy="830997"/>
          </a:xfrm>
          <a:prstGeom prst="rect">
            <a:avLst/>
          </a:prstGeom>
          <a:noFill/>
        </p:spPr>
        <p:txBody>
          <a:bodyPr wrap="square">
            <a:spAutoFit/>
          </a:bodyPr>
          <a:lstStyle/>
          <a:p>
            <a:pPr marL="442595" indent="-340995">
              <a:lnSpc>
                <a:spcPct val="100000"/>
              </a:lnSpc>
              <a:spcBef>
                <a:spcPts val="95"/>
              </a:spcBef>
              <a:buClr>
                <a:srgbClr val="C00000"/>
              </a:buClr>
              <a:buSzPct val="150000"/>
              <a:buFont typeface="Arial MT"/>
              <a:buChar char="•"/>
              <a:tabLst>
                <a:tab pos="442595" algn="l"/>
              </a:tabLst>
            </a:pPr>
            <a:r>
              <a:rPr lang="en-US" sz="2400" dirty="0"/>
              <a:t>It measures the </a:t>
            </a:r>
            <a:r>
              <a:rPr lang="en-US" sz="2400" b="1" dirty="0"/>
              <a:t>spread of the middle 50% of the data</a:t>
            </a:r>
            <a:r>
              <a:rPr lang="en-US" sz="2400" dirty="0"/>
              <a:t>, showing how concentrated or dispersed the central values are.</a:t>
            </a:r>
            <a:endParaRPr lang="en-US" sz="2400" spc="-10" dirty="0">
              <a:cs typeface="Verdana"/>
            </a:endParaRPr>
          </a:p>
        </p:txBody>
      </p:sp>
    </p:spTree>
    <p:extLst>
      <p:ext uri="{BB962C8B-B14F-4D97-AF65-F5344CB8AC3E}">
        <p14:creationId xmlns:p14="http://schemas.microsoft.com/office/powerpoint/2010/main" val="3503301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86D44-9768-C05B-9CF6-2B537FA7AE03}"/>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C107F3D7-6FF1-D073-2F1F-4CF1CF7232D3}"/>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56</a:t>
            </a:fld>
            <a:endParaRPr lang="fr-FR" sz="1300" dirty="0"/>
          </a:p>
        </p:txBody>
      </p:sp>
      <p:sp>
        <p:nvSpPr>
          <p:cNvPr id="3" name="object 2">
            <a:extLst>
              <a:ext uri="{FF2B5EF4-FFF2-40B4-BE49-F238E27FC236}">
                <a16:creationId xmlns:a16="http://schemas.microsoft.com/office/drawing/2014/main" id="{F803440C-044C-B6D3-3751-306F751EDD26}"/>
              </a:ext>
            </a:extLst>
          </p:cNvPr>
          <p:cNvSpPr txBox="1">
            <a:spLocks/>
          </p:cNvSpPr>
          <p:nvPr/>
        </p:nvSpPr>
        <p:spPr>
          <a:xfrm>
            <a:off x="-3029383" y="-69743"/>
            <a:ext cx="1464443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Basic </a:t>
            </a:r>
            <a:r>
              <a:rPr lang="fr-FR" sz="2400" i="1" kern="0" dirty="0" err="1"/>
              <a:t>Statistical</a:t>
            </a:r>
            <a:r>
              <a:rPr lang="fr-FR" sz="2400" i="1" kern="0" dirty="0"/>
              <a:t> Description of Data : The five </a:t>
            </a:r>
            <a:r>
              <a:rPr lang="fr-FR" sz="2400" i="1" kern="0"/>
              <a:t>numbers</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5" name="object 3">
            <a:extLst>
              <a:ext uri="{FF2B5EF4-FFF2-40B4-BE49-F238E27FC236}">
                <a16:creationId xmlns:a16="http://schemas.microsoft.com/office/drawing/2014/main" id="{B0FBD2E9-091D-C02F-C5E4-E28FB384BB77}"/>
              </a:ext>
            </a:extLst>
          </p:cNvPr>
          <p:cNvSpPr txBox="1"/>
          <p:nvPr/>
        </p:nvSpPr>
        <p:spPr>
          <a:xfrm>
            <a:off x="231742" y="664994"/>
            <a:ext cx="11818744" cy="5603457"/>
          </a:xfrm>
          <a:prstGeom prst="rect">
            <a:avLst/>
          </a:prstGeom>
        </p:spPr>
        <p:txBody>
          <a:bodyPr vert="horz" wrap="square" lIns="0" tIns="12065" rIns="0" bIns="0" rtlCol="0">
            <a:spAutoFit/>
          </a:bodyPr>
          <a:lstStyle/>
          <a:p>
            <a:pPr>
              <a:lnSpc>
                <a:spcPct val="100000"/>
              </a:lnSpc>
              <a:spcBef>
                <a:spcPts val="685"/>
              </a:spcBef>
              <a:buFont typeface="Arial MT"/>
              <a:buChar char="•"/>
            </a:pPr>
            <a:endParaRPr sz="2200" dirty="0">
              <a:latin typeface="Verdana"/>
              <a:cs typeface="Verdana"/>
            </a:endParaRPr>
          </a:p>
          <a:p>
            <a:pPr marL="353695" marR="72390" indent="-341630">
              <a:lnSpc>
                <a:spcPct val="100000"/>
              </a:lnSpc>
              <a:buClr>
                <a:srgbClr val="C00000"/>
              </a:buClr>
              <a:buSzPct val="150000"/>
              <a:buFont typeface="Arial MT"/>
              <a:buChar char="•"/>
              <a:tabLst>
                <a:tab pos="353695" algn="l"/>
              </a:tabLst>
            </a:pPr>
            <a:r>
              <a:rPr lang="fr-FR" sz="2200" dirty="0">
                <a:cs typeface="Verdana"/>
              </a:rPr>
              <a:t>There </a:t>
            </a:r>
            <a:r>
              <a:rPr lang="fr-FR" sz="2200" dirty="0" err="1">
                <a:cs typeface="Verdana"/>
              </a:rPr>
              <a:t>is</a:t>
            </a:r>
            <a:r>
              <a:rPr lang="fr-FR" sz="2200" dirty="0">
                <a:cs typeface="Verdana"/>
              </a:rPr>
              <a:t> n</a:t>
            </a:r>
            <a:r>
              <a:rPr sz="2200" dirty="0">
                <a:cs typeface="Verdana"/>
              </a:rPr>
              <a:t>o</a:t>
            </a:r>
            <a:r>
              <a:rPr sz="2200" spc="-35" dirty="0">
                <a:cs typeface="Verdana"/>
              </a:rPr>
              <a:t> </a:t>
            </a:r>
            <a:r>
              <a:rPr sz="2200" dirty="0">
                <a:cs typeface="Verdana"/>
              </a:rPr>
              <a:t>single</a:t>
            </a:r>
            <a:r>
              <a:rPr sz="2200" spc="-20" dirty="0">
                <a:cs typeface="Verdana"/>
              </a:rPr>
              <a:t> </a:t>
            </a:r>
            <a:r>
              <a:rPr sz="2200" dirty="0">
                <a:cs typeface="Verdana"/>
              </a:rPr>
              <a:t>numeric</a:t>
            </a:r>
            <a:r>
              <a:rPr sz="2200" spc="-25" dirty="0">
                <a:cs typeface="Verdana"/>
              </a:rPr>
              <a:t> </a:t>
            </a:r>
            <a:r>
              <a:rPr sz="2200" dirty="0">
                <a:cs typeface="Verdana"/>
              </a:rPr>
              <a:t>measure</a:t>
            </a:r>
            <a:r>
              <a:rPr sz="2200" spc="-50" dirty="0">
                <a:cs typeface="Verdana"/>
              </a:rPr>
              <a:t> </a:t>
            </a:r>
            <a:r>
              <a:rPr sz="2200" dirty="0">
                <a:cs typeface="Verdana"/>
              </a:rPr>
              <a:t>of</a:t>
            </a:r>
            <a:r>
              <a:rPr sz="2200" spc="-40" dirty="0">
                <a:cs typeface="Verdana"/>
              </a:rPr>
              <a:t> </a:t>
            </a:r>
            <a:r>
              <a:rPr sz="2200" dirty="0">
                <a:cs typeface="Verdana"/>
              </a:rPr>
              <a:t>spread</a:t>
            </a:r>
            <a:r>
              <a:rPr sz="2200" spc="-30" dirty="0">
                <a:cs typeface="Verdana"/>
              </a:rPr>
              <a:t> </a:t>
            </a:r>
            <a:r>
              <a:rPr lang="fr-FR" sz="2200" spc="-30" dirty="0" err="1">
                <a:cs typeface="Verdana"/>
              </a:rPr>
              <a:t>that</a:t>
            </a:r>
            <a:r>
              <a:rPr lang="fr-FR" sz="2200" spc="-30" dirty="0">
                <a:cs typeface="Verdana"/>
              </a:rPr>
              <a:t> </a:t>
            </a:r>
            <a:r>
              <a:rPr sz="2200" dirty="0">
                <a:cs typeface="Verdana"/>
              </a:rPr>
              <a:t>is</a:t>
            </a:r>
            <a:r>
              <a:rPr sz="2200" spc="-15" dirty="0">
                <a:cs typeface="Verdana"/>
              </a:rPr>
              <a:t> </a:t>
            </a:r>
            <a:r>
              <a:rPr sz="2200" dirty="0">
                <a:cs typeface="Verdana"/>
              </a:rPr>
              <a:t>very</a:t>
            </a:r>
            <a:r>
              <a:rPr sz="2200" spc="-25" dirty="0">
                <a:cs typeface="Verdana"/>
              </a:rPr>
              <a:t> </a:t>
            </a:r>
            <a:r>
              <a:rPr sz="2200" dirty="0">
                <a:cs typeface="Verdana"/>
              </a:rPr>
              <a:t>useful</a:t>
            </a:r>
            <a:r>
              <a:rPr sz="2200" spc="-50" dirty="0">
                <a:cs typeface="Verdana"/>
              </a:rPr>
              <a:t> </a:t>
            </a:r>
            <a:r>
              <a:rPr sz="2200" spc="-25" dirty="0">
                <a:cs typeface="Verdana"/>
              </a:rPr>
              <a:t>for </a:t>
            </a:r>
            <a:r>
              <a:rPr sz="2200" dirty="0">
                <a:cs typeface="Verdana"/>
              </a:rPr>
              <a:t>describing</a:t>
            </a:r>
            <a:r>
              <a:rPr sz="2200" spc="-50" dirty="0">
                <a:cs typeface="Verdana"/>
              </a:rPr>
              <a:t> </a:t>
            </a:r>
            <a:r>
              <a:rPr sz="2200" dirty="0">
                <a:cs typeface="Verdana"/>
              </a:rPr>
              <a:t>skewed</a:t>
            </a:r>
            <a:r>
              <a:rPr sz="2200" spc="-50" dirty="0">
                <a:cs typeface="Verdana"/>
              </a:rPr>
              <a:t> </a:t>
            </a:r>
            <a:r>
              <a:rPr sz="2200" spc="-10" dirty="0">
                <a:cs typeface="Verdana"/>
              </a:rPr>
              <a:t>distributions.</a:t>
            </a:r>
            <a:endParaRPr lang="fr-FR" sz="2200" spc="-10" dirty="0">
              <a:cs typeface="Verdana"/>
            </a:endParaRPr>
          </a:p>
          <a:p>
            <a:pPr marL="353695" marR="72390" indent="-341630">
              <a:lnSpc>
                <a:spcPct val="100000"/>
              </a:lnSpc>
              <a:buClr>
                <a:srgbClr val="C00000"/>
              </a:buClr>
              <a:buSzPct val="150000"/>
              <a:buFont typeface="Arial MT"/>
              <a:buChar char="•"/>
              <a:tabLst>
                <a:tab pos="353695" algn="l"/>
              </a:tabLst>
            </a:pPr>
            <a:endParaRPr sz="2200" dirty="0">
              <a:cs typeface="Verdana"/>
            </a:endParaRPr>
          </a:p>
          <a:p>
            <a:pPr marL="353695" indent="-340995">
              <a:lnSpc>
                <a:spcPct val="100000"/>
              </a:lnSpc>
              <a:spcBef>
                <a:spcPts val="480"/>
              </a:spcBef>
              <a:buClr>
                <a:srgbClr val="C00000"/>
              </a:buClr>
              <a:buSzPct val="150000"/>
              <a:buFont typeface="Arial MT"/>
              <a:buChar char="•"/>
              <a:tabLst>
                <a:tab pos="353695" algn="l"/>
              </a:tabLst>
            </a:pPr>
            <a:r>
              <a:rPr sz="2200" dirty="0">
                <a:cs typeface="Verdana"/>
              </a:rPr>
              <a:t>The</a:t>
            </a:r>
            <a:r>
              <a:rPr sz="2200" spc="-35" dirty="0">
                <a:cs typeface="Verdana"/>
              </a:rPr>
              <a:t> </a:t>
            </a:r>
            <a:r>
              <a:rPr sz="2200" spc="-10" dirty="0">
                <a:solidFill>
                  <a:srgbClr val="0000CC"/>
                </a:solidFill>
                <a:cs typeface="Verdana"/>
              </a:rPr>
              <a:t>five-</a:t>
            </a:r>
            <a:r>
              <a:rPr sz="2200" dirty="0">
                <a:solidFill>
                  <a:srgbClr val="0000CC"/>
                </a:solidFill>
                <a:cs typeface="Verdana"/>
              </a:rPr>
              <a:t>number</a:t>
            </a:r>
            <a:r>
              <a:rPr sz="2200" spc="-50" dirty="0">
                <a:solidFill>
                  <a:srgbClr val="0000CC"/>
                </a:solidFill>
                <a:cs typeface="Verdana"/>
              </a:rPr>
              <a:t> </a:t>
            </a:r>
            <a:r>
              <a:rPr sz="2200" dirty="0">
                <a:solidFill>
                  <a:srgbClr val="0000CC"/>
                </a:solidFill>
                <a:cs typeface="Verdana"/>
              </a:rPr>
              <a:t>summary</a:t>
            </a:r>
            <a:r>
              <a:rPr sz="2200" spc="-35" dirty="0">
                <a:solidFill>
                  <a:srgbClr val="0000CC"/>
                </a:solidFill>
                <a:cs typeface="Verdana"/>
              </a:rPr>
              <a:t> </a:t>
            </a:r>
            <a:r>
              <a:rPr sz="2200" dirty="0">
                <a:solidFill>
                  <a:srgbClr val="0000CC"/>
                </a:solidFill>
                <a:cs typeface="Verdana"/>
              </a:rPr>
              <a:t>of</a:t>
            </a:r>
            <a:r>
              <a:rPr sz="2200" spc="-45" dirty="0">
                <a:solidFill>
                  <a:srgbClr val="0000CC"/>
                </a:solidFill>
                <a:cs typeface="Verdana"/>
              </a:rPr>
              <a:t> </a:t>
            </a:r>
            <a:r>
              <a:rPr sz="2200" dirty="0">
                <a:solidFill>
                  <a:srgbClr val="0000CC"/>
                </a:solidFill>
                <a:cs typeface="Verdana"/>
              </a:rPr>
              <a:t>a</a:t>
            </a:r>
            <a:r>
              <a:rPr sz="2200" spc="-25" dirty="0">
                <a:solidFill>
                  <a:srgbClr val="0000CC"/>
                </a:solidFill>
                <a:cs typeface="Verdana"/>
              </a:rPr>
              <a:t> </a:t>
            </a:r>
            <a:r>
              <a:rPr sz="2200" dirty="0">
                <a:solidFill>
                  <a:srgbClr val="0000CC"/>
                </a:solidFill>
                <a:cs typeface="Verdana"/>
              </a:rPr>
              <a:t>distribution</a:t>
            </a:r>
            <a:r>
              <a:rPr sz="2200" spc="-10" dirty="0">
                <a:solidFill>
                  <a:srgbClr val="0000CC"/>
                </a:solidFill>
                <a:cs typeface="Verdana"/>
              </a:rPr>
              <a:t> </a:t>
            </a:r>
            <a:r>
              <a:rPr sz="2200" dirty="0">
                <a:cs typeface="Verdana"/>
              </a:rPr>
              <a:t>consists</a:t>
            </a:r>
            <a:r>
              <a:rPr sz="2200" spc="-55" dirty="0">
                <a:cs typeface="Verdana"/>
              </a:rPr>
              <a:t> </a:t>
            </a:r>
            <a:r>
              <a:rPr sz="2200" spc="-25" dirty="0">
                <a:cs typeface="Verdana"/>
              </a:rPr>
              <a:t>of:</a:t>
            </a:r>
            <a:endParaRPr sz="2200" dirty="0">
              <a:cs typeface="Verdana"/>
            </a:endParaRPr>
          </a:p>
          <a:p>
            <a:pPr marL="640080" lvl="1" indent="-284480">
              <a:lnSpc>
                <a:spcPct val="100000"/>
              </a:lnSpc>
              <a:spcBef>
                <a:spcPts val="390"/>
              </a:spcBef>
              <a:buClr>
                <a:srgbClr val="FF9900"/>
              </a:buClr>
              <a:buSzPct val="68750"/>
              <a:buFont typeface="Wingdings"/>
              <a:buChar char=""/>
              <a:tabLst>
                <a:tab pos="640080" algn="l"/>
              </a:tabLst>
            </a:pPr>
            <a:r>
              <a:rPr sz="2200" dirty="0">
                <a:cs typeface="Verdana"/>
              </a:rPr>
              <a:t>Minimum,</a:t>
            </a:r>
            <a:r>
              <a:rPr sz="2200" spc="-20" dirty="0">
                <a:cs typeface="Verdana"/>
              </a:rPr>
              <a:t> </a:t>
            </a:r>
            <a:r>
              <a:rPr sz="2200" dirty="0">
                <a:cs typeface="Verdana"/>
              </a:rPr>
              <a:t>Q1,</a:t>
            </a:r>
            <a:r>
              <a:rPr sz="2200" spc="-50" dirty="0">
                <a:cs typeface="Verdana"/>
              </a:rPr>
              <a:t> </a:t>
            </a:r>
            <a:r>
              <a:rPr sz="2200" dirty="0">
                <a:cs typeface="Verdana"/>
              </a:rPr>
              <a:t>Median,</a:t>
            </a:r>
            <a:r>
              <a:rPr sz="2200" spc="-25" dirty="0">
                <a:cs typeface="Verdana"/>
              </a:rPr>
              <a:t> </a:t>
            </a:r>
            <a:r>
              <a:rPr sz="2200" dirty="0">
                <a:cs typeface="Verdana"/>
              </a:rPr>
              <a:t>Q3,</a:t>
            </a:r>
            <a:r>
              <a:rPr sz="2200" spc="-65" dirty="0">
                <a:cs typeface="Verdana"/>
              </a:rPr>
              <a:t> </a:t>
            </a:r>
            <a:r>
              <a:rPr sz="2200" spc="-10" dirty="0">
                <a:cs typeface="Verdana"/>
              </a:rPr>
              <a:t>Maximum</a:t>
            </a:r>
            <a:endParaRPr sz="2200" dirty="0">
              <a:cs typeface="Verdana"/>
            </a:endParaRPr>
          </a:p>
          <a:p>
            <a:pPr lvl="1">
              <a:lnSpc>
                <a:spcPct val="100000"/>
              </a:lnSpc>
              <a:spcBef>
                <a:spcPts val="885"/>
              </a:spcBef>
              <a:buFont typeface="Wingdings"/>
              <a:buChar char=""/>
            </a:pPr>
            <a:endParaRPr sz="2200" dirty="0">
              <a:cs typeface="Verdana"/>
            </a:endParaRPr>
          </a:p>
          <a:p>
            <a:pPr marL="353695" indent="-340995">
              <a:lnSpc>
                <a:spcPct val="100000"/>
              </a:lnSpc>
              <a:buClr>
                <a:srgbClr val="C00000"/>
              </a:buClr>
              <a:buSzPct val="150000"/>
              <a:buFont typeface="Arial MT"/>
              <a:buChar char="•"/>
              <a:tabLst>
                <a:tab pos="353695" algn="l"/>
              </a:tabLst>
            </a:pPr>
            <a:r>
              <a:rPr sz="2200" dirty="0">
                <a:cs typeface="Verdana"/>
              </a:rPr>
              <a:t>A</a:t>
            </a:r>
            <a:r>
              <a:rPr sz="2200" spc="-60" dirty="0">
                <a:cs typeface="Verdana"/>
              </a:rPr>
              <a:t> </a:t>
            </a:r>
            <a:r>
              <a:rPr sz="2200" dirty="0">
                <a:cs typeface="Verdana"/>
              </a:rPr>
              <a:t>common</a:t>
            </a:r>
            <a:r>
              <a:rPr sz="2200" spc="-45" dirty="0">
                <a:cs typeface="Verdana"/>
              </a:rPr>
              <a:t> </a:t>
            </a:r>
            <a:r>
              <a:rPr sz="2200" dirty="0">
                <a:cs typeface="Verdana"/>
              </a:rPr>
              <a:t>rule</a:t>
            </a:r>
            <a:r>
              <a:rPr sz="2200" spc="-60" dirty="0">
                <a:cs typeface="Verdana"/>
              </a:rPr>
              <a:t> </a:t>
            </a:r>
            <a:r>
              <a:rPr sz="2200" dirty="0">
                <a:cs typeface="Verdana"/>
              </a:rPr>
              <a:t>for</a:t>
            </a:r>
            <a:r>
              <a:rPr sz="2200" spc="-65" dirty="0">
                <a:cs typeface="Verdana"/>
              </a:rPr>
              <a:t> </a:t>
            </a:r>
            <a:r>
              <a:rPr sz="2200" dirty="0">
                <a:cs typeface="Verdana"/>
              </a:rPr>
              <a:t>identifying</a:t>
            </a:r>
            <a:r>
              <a:rPr sz="2200" spc="-25" dirty="0">
                <a:cs typeface="Verdana"/>
              </a:rPr>
              <a:t> </a:t>
            </a:r>
            <a:r>
              <a:rPr sz="2200" spc="-10" dirty="0">
                <a:solidFill>
                  <a:srgbClr val="FF0000"/>
                </a:solidFill>
                <a:cs typeface="Verdana"/>
              </a:rPr>
              <a:t>suspected</a:t>
            </a:r>
            <a:endParaRPr sz="2200" dirty="0">
              <a:cs typeface="Verdana"/>
            </a:endParaRPr>
          </a:p>
          <a:p>
            <a:pPr marL="353695">
              <a:lnSpc>
                <a:spcPct val="100000"/>
              </a:lnSpc>
            </a:pPr>
            <a:r>
              <a:rPr sz="2200" dirty="0">
                <a:solidFill>
                  <a:srgbClr val="FF0000"/>
                </a:solidFill>
                <a:cs typeface="Verdana"/>
              </a:rPr>
              <a:t>outliers</a:t>
            </a:r>
            <a:r>
              <a:rPr sz="2200" spc="-35" dirty="0">
                <a:solidFill>
                  <a:srgbClr val="FF0000"/>
                </a:solidFill>
                <a:cs typeface="Verdana"/>
              </a:rPr>
              <a:t> </a:t>
            </a:r>
            <a:r>
              <a:rPr sz="2200" dirty="0">
                <a:cs typeface="Verdana"/>
              </a:rPr>
              <a:t>is</a:t>
            </a:r>
            <a:r>
              <a:rPr sz="2200" spc="-50" dirty="0">
                <a:cs typeface="Verdana"/>
              </a:rPr>
              <a:t> </a:t>
            </a:r>
            <a:r>
              <a:rPr sz="2200" dirty="0">
                <a:cs typeface="Verdana"/>
              </a:rPr>
              <a:t>to</a:t>
            </a:r>
            <a:r>
              <a:rPr sz="2200" spc="-40" dirty="0">
                <a:cs typeface="Verdana"/>
              </a:rPr>
              <a:t> </a:t>
            </a:r>
            <a:r>
              <a:rPr sz="2200" dirty="0">
                <a:cs typeface="Verdana"/>
              </a:rPr>
              <a:t>single</a:t>
            </a:r>
            <a:r>
              <a:rPr sz="2200" spc="-45" dirty="0">
                <a:cs typeface="Verdana"/>
              </a:rPr>
              <a:t> </a:t>
            </a:r>
            <a:r>
              <a:rPr sz="2200" dirty="0">
                <a:cs typeface="Verdana"/>
              </a:rPr>
              <a:t>out</a:t>
            </a:r>
            <a:r>
              <a:rPr sz="2200" spc="-40" dirty="0">
                <a:cs typeface="Verdana"/>
              </a:rPr>
              <a:t> </a:t>
            </a:r>
            <a:r>
              <a:rPr sz="2200" dirty="0">
                <a:cs typeface="Verdana"/>
              </a:rPr>
              <a:t>values</a:t>
            </a:r>
            <a:r>
              <a:rPr sz="2200" spc="-45" dirty="0">
                <a:cs typeface="Verdana"/>
              </a:rPr>
              <a:t> </a:t>
            </a:r>
            <a:r>
              <a:rPr sz="2200" spc="-10" dirty="0">
                <a:cs typeface="Verdana"/>
              </a:rPr>
              <a:t>falling:</a:t>
            </a:r>
            <a:endParaRPr sz="2200" dirty="0">
              <a:cs typeface="Verdana"/>
            </a:endParaRPr>
          </a:p>
          <a:p>
            <a:pPr marL="640080" lvl="1" indent="-284480">
              <a:lnSpc>
                <a:spcPct val="100000"/>
              </a:lnSpc>
              <a:spcBef>
                <a:spcPts val="440"/>
              </a:spcBef>
              <a:buClr>
                <a:srgbClr val="FF9900"/>
              </a:buClr>
              <a:buSzPct val="69444"/>
              <a:buFont typeface="Wingdings"/>
              <a:buChar char=""/>
              <a:tabLst>
                <a:tab pos="640080" algn="l"/>
              </a:tabLst>
            </a:pPr>
            <a:r>
              <a:rPr sz="2200" dirty="0">
                <a:cs typeface="Verdana"/>
              </a:rPr>
              <a:t>Below</a:t>
            </a:r>
            <a:r>
              <a:rPr sz="2200" spc="-20" dirty="0">
                <a:cs typeface="Verdana"/>
              </a:rPr>
              <a:t> </a:t>
            </a:r>
            <a:r>
              <a:rPr sz="2200" dirty="0">
                <a:cs typeface="Verdana"/>
              </a:rPr>
              <a:t>Q1</a:t>
            </a:r>
            <a:r>
              <a:rPr sz="2200" spc="-10" dirty="0">
                <a:cs typeface="Verdana"/>
              </a:rPr>
              <a:t> </a:t>
            </a:r>
            <a:r>
              <a:rPr sz="2200" dirty="0">
                <a:cs typeface="Verdana"/>
              </a:rPr>
              <a:t>–</a:t>
            </a:r>
            <a:r>
              <a:rPr sz="2200" spc="-10" dirty="0">
                <a:cs typeface="Verdana"/>
              </a:rPr>
              <a:t> 1.5</a:t>
            </a:r>
            <a:r>
              <a:rPr lang="fr-FR" sz="2200" spc="-10" dirty="0">
                <a:cs typeface="Verdana"/>
              </a:rPr>
              <a:t> </a:t>
            </a:r>
            <a:r>
              <a:rPr lang="en-US" sz="2200" dirty="0"/>
              <a:t>×  </a:t>
            </a:r>
            <a:r>
              <a:rPr sz="2200" spc="-10" dirty="0">
                <a:cs typeface="Verdana"/>
              </a:rPr>
              <a:t>IQR</a:t>
            </a:r>
            <a:endParaRPr sz="2200" dirty="0">
              <a:cs typeface="Verdana"/>
            </a:endParaRPr>
          </a:p>
          <a:p>
            <a:pPr marL="640080" lvl="1" indent="-284480">
              <a:lnSpc>
                <a:spcPct val="100000"/>
              </a:lnSpc>
              <a:spcBef>
                <a:spcPts val="430"/>
              </a:spcBef>
              <a:buClr>
                <a:srgbClr val="FF9900"/>
              </a:buClr>
              <a:buSzPct val="69444"/>
              <a:buFont typeface="Wingdings"/>
              <a:buChar char=""/>
              <a:tabLst>
                <a:tab pos="640080" algn="l"/>
              </a:tabLst>
            </a:pPr>
            <a:r>
              <a:rPr sz="2200" dirty="0">
                <a:cs typeface="Verdana"/>
              </a:rPr>
              <a:t>Above</a:t>
            </a:r>
            <a:r>
              <a:rPr sz="2200" spc="-15" dirty="0">
                <a:cs typeface="Verdana"/>
              </a:rPr>
              <a:t> </a:t>
            </a:r>
            <a:r>
              <a:rPr sz="2200" dirty="0">
                <a:cs typeface="Verdana"/>
              </a:rPr>
              <a:t>Q3</a:t>
            </a:r>
            <a:r>
              <a:rPr sz="2200" spc="-15" dirty="0">
                <a:cs typeface="Verdana"/>
              </a:rPr>
              <a:t> </a:t>
            </a:r>
            <a:r>
              <a:rPr sz="2200" dirty="0">
                <a:cs typeface="Verdana"/>
              </a:rPr>
              <a:t>+</a:t>
            </a:r>
            <a:r>
              <a:rPr sz="2200" spc="-5" dirty="0">
                <a:cs typeface="Verdana"/>
              </a:rPr>
              <a:t> </a:t>
            </a:r>
            <a:r>
              <a:rPr sz="2200" spc="-10" dirty="0">
                <a:cs typeface="Verdana"/>
              </a:rPr>
              <a:t>1.5</a:t>
            </a:r>
            <a:r>
              <a:rPr lang="fr-FR" sz="2200" spc="-10" dirty="0">
                <a:cs typeface="Verdana"/>
              </a:rPr>
              <a:t> </a:t>
            </a:r>
            <a:r>
              <a:rPr lang="en-US" sz="2200" dirty="0"/>
              <a:t>×  </a:t>
            </a:r>
            <a:r>
              <a:rPr sz="2200" spc="-10" dirty="0">
                <a:cs typeface="Verdana"/>
              </a:rPr>
              <a:t>IQR</a:t>
            </a:r>
            <a:endParaRPr sz="2200" dirty="0">
              <a:cs typeface="Verdana"/>
            </a:endParaRPr>
          </a:p>
          <a:p>
            <a:pPr lvl="1">
              <a:lnSpc>
                <a:spcPct val="100000"/>
              </a:lnSpc>
              <a:spcBef>
                <a:spcPts val="840"/>
              </a:spcBef>
              <a:buFont typeface="Wingdings"/>
              <a:buChar char=""/>
            </a:pPr>
            <a:endParaRPr sz="2200" dirty="0">
              <a:cs typeface="Verdana"/>
            </a:endParaRPr>
          </a:p>
          <a:p>
            <a:pPr marL="640080" lvl="1" indent="-284480">
              <a:lnSpc>
                <a:spcPct val="100000"/>
              </a:lnSpc>
              <a:buClr>
                <a:srgbClr val="FF9900"/>
              </a:buClr>
              <a:buSzPct val="69444"/>
              <a:buFont typeface="Wingdings"/>
              <a:buChar char=""/>
              <a:tabLst>
                <a:tab pos="640080" algn="l"/>
              </a:tabLst>
            </a:pPr>
            <a:r>
              <a:rPr sz="2200" dirty="0">
                <a:cs typeface="Verdana"/>
              </a:rPr>
              <a:t>In</a:t>
            </a:r>
            <a:r>
              <a:rPr sz="2200" spc="-10" dirty="0">
                <a:cs typeface="Verdana"/>
              </a:rPr>
              <a:t> </a:t>
            </a:r>
            <a:r>
              <a:rPr sz="2200" dirty="0">
                <a:cs typeface="Verdana"/>
              </a:rPr>
              <a:t>our</a:t>
            </a:r>
            <a:r>
              <a:rPr sz="2200" spc="-20" dirty="0">
                <a:cs typeface="Verdana"/>
              </a:rPr>
              <a:t> </a:t>
            </a:r>
            <a:r>
              <a:rPr sz="2200" spc="-10" dirty="0">
                <a:cs typeface="Verdana"/>
              </a:rPr>
              <a:t>example:</a:t>
            </a:r>
            <a:endParaRPr sz="2200" dirty="0">
              <a:cs typeface="Verdana"/>
            </a:endParaRPr>
          </a:p>
          <a:p>
            <a:pPr marL="698500">
              <a:lnSpc>
                <a:spcPct val="100000"/>
              </a:lnSpc>
              <a:spcBef>
                <a:spcPts val="315"/>
              </a:spcBef>
            </a:pPr>
            <a:r>
              <a:rPr sz="2200" dirty="0">
                <a:solidFill>
                  <a:srgbClr val="1B1BFF"/>
                </a:solidFill>
                <a:cs typeface="Times New Roman"/>
              </a:rPr>
              <a:t>»</a:t>
            </a:r>
            <a:r>
              <a:rPr sz="2200" spc="110" dirty="0">
                <a:solidFill>
                  <a:srgbClr val="1B1BFF"/>
                </a:solidFill>
                <a:cs typeface="Times New Roman"/>
              </a:rPr>
              <a:t>  </a:t>
            </a:r>
            <a:r>
              <a:rPr sz="2200" dirty="0">
                <a:cs typeface="Verdana"/>
              </a:rPr>
              <a:t>Q1</a:t>
            </a:r>
            <a:r>
              <a:rPr sz="2200" spc="-20" dirty="0">
                <a:cs typeface="Verdana"/>
              </a:rPr>
              <a:t> </a:t>
            </a:r>
            <a:r>
              <a:rPr sz="2200" dirty="0">
                <a:cs typeface="Verdana"/>
              </a:rPr>
              <a:t>–</a:t>
            </a:r>
            <a:r>
              <a:rPr sz="2200" spc="-15" dirty="0">
                <a:cs typeface="Verdana"/>
              </a:rPr>
              <a:t> </a:t>
            </a:r>
            <a:r>
              <a:rPr sz="2200" dirty="0">
                <a:cs typeface="Verdana"/>
              </a:rPr>
              <a:t>1.5</a:t>
            </a:r>
            <a:r>
              <a:rPr lang="fr-FR" sz="2200" dirty="0">
                <a:cs typeface="Verdana"/>
              </a:rPr>
              <a:t> </a:t>
            </a:r>
            <a:r>
              <a:rPr lang="en-US" sz="2200" dirty="0"/>
              <a:t>× </a:t>
            </a:r>
            <a:r>
              <a:rPr sz="2200" dirty="0">
                <a:cs typeface="Verdana"/>
              </a:rPr>
              <a:t>IQR</a:t>
            </a:r>
            <a:r>
              <a:rPr sz="2200" spc="-35" dirty="0">
                <a:cs typeface="Verdana"/>
              </a:rPr>
              <a:t> </a:t>
            </a:r>
            <a:r>
              <a:rPr sz="2200" dirty="0">
                <a:cs typeface="Verdana"/>
              </a:rPr>
              <a:t>=</a:t>
            </a:r>
            <a:r>
              <a:rPr sz="2200" spc="-15" dirty="0">
                <a:cs typeface="Verdana"/>
              </a:rPr>
              <a:t> </a:t>
            </a:r>
            <a:r>
              <a:rPr sz="2200" dirty="0">
                <a:cs typeface="Verdana"/>
              </a:rPr>
              <a:t>15</a:t>
            </a:r>
            <a:r>
              <a:rPr sz="2200" spc="-15" dirty="0">
                <a:cs typeface="Verdana"/>
              </a:rPr>
              <a:t> </a:t>
            </a:r>
            <a:r>
              <a:rPr sz="2200" dirty="0">
                <a:cs typeface="Verdana"/>
              </a:rPr>
              <a:t>-</a:t>
            </a:r>
            <a:r>
              <a:rPr sz="2200" spc="-15" dirty="0">
                <a:cs typeface="Verdana"/>
              </a:rPr>
              <a:t> </a:t>
            </a:r>
            <a:r>
              <a:rPr sz="2200" dirty="0">
                <a:cs typeface="Verdana"/>
              </a:rPr>
              <a:t>1.5</a:t>
            </a:r>
            <a:r>
              <a:rPr lang="en-US" sz="2200" dirty="0"/>
              <a:t> ×  </a:t>
            </a:r>
            <a:r>
              <a:rPr sz="2200" dirty="0">
                <a:cs typeface="Verdana"/>
              </a:rPr>
              <a:t>3</a:t>
            </a:r>
            <a:r>
              <a:rPr sz="2200" spc="-30" dirty="0">
                <a:cs typeface="Verdana"/>
              </a:rPr>
              <a:t> </a:t>
            </a:r>
            <a:r>
              <a:rPr sz="2200" dirty="0">
                <a:cs typeface="Verdana"/>
              </a:rPr>
              <a:t>=</a:t>
            </a:r>
            <a:r>
              <a:rPr sz="2200" spc="-15" dirty="0">
                <a:cs typeface="Verdana"/>
              </a:rPr>
              <a:t> </a:t>
            </a:r>
            <a:r>
              <a:rPr sz="2200" dirty="0">
                <a:cs typeface="Verdana"/>
              </a:rPr>
              <a:t>10.5</a:t>
            </a:r>
            <a:r>
              <a:rPr sz="2200" spc="-15" dirty="0">
                <a:cs typeface="Verdana"/>
              </a:rPr>
              <a:t> </a:t>
            </a:r>
            <a:r>
              <a:rPr lang="fr-FR" sz="2200" spc="-15" dirty="0">
                <a:cs typeface="Verdana"/>
              </a:rPr>
              <a:t>=&gt;</a:t>
            </a:r>
            <a:r>
              <a:rPr sz="2200" spc="120" dirty="0">
                <a:cs typeface="Times New Roman"/>
              </a:rPr>
              <a:t> </a:t>
            </a:r>
            <a:r>
              <a:rPr sz="2200" dirty="0">
                <a:cs typeface="Verdana"/>
              </a:rPr>
              <a:t>no</a:t>
            </a:r>
            <a:r>
              <a:rPr sz="2200" spc="-25" dirty="0">
                <a:cs typeface="Verdana"/>
              </a:rPr>
              <a:t> </a:t>
            </a:r>
            <a:r>
              <a:rPr sz="2200" spc="-10" dirty="0">
                <a:cs typeface="Verdana"/>
              </a:rPr>
              <a:t>outliers</a:t>
            </a:r>
            <a:r>
              <a:rPr lang="fr-FR" sz="2200" spc="-10" dirty="0">
                <a:cs typeface="Verdana"/>
              </a:rPr>
              <a:t> on the </a:t>
            </a:r>
            <a:r>
              <a:rPr lang="fr-FR" sz="2200" spc="-10" dirty="0" err="1">
                <a:cs typeface="Verdana"/>
              </a:rPr>
              <a:t>lower</a:t>
            </a:r>
            <a:r>
              <a:rPr lang="fr-FR" sz="2200" spc="-10" dirty="0">
                <a:cs typeface="Verdana"/>
              </a:rPr>
              <a:t> </a:t>
            </a:r>
            <a:r>
              <a:rPr lang="fr-FR" sz="2200" spc="-10" dirty="0" err="1">
                <a:cs typeface="Verdana"/>
              </a:rPr>
              <a:t>side</a:t>
            </a:r>
            <a:endParaRPr sz="2200" dirty="0">
              <a:cs typeface="Verdana"/>
            </a:endParaRPr>
          </a:p>
          <a:p>
            <a:pPr marL="698500">
              <a:lnSpc>
                <a:spcPct val="100000"/>
              </a:lnSpc>
              <a:spcBef>
                <a:spcPts val="340"/>
              </a:spcBef>
            </a:pPr>
            <a:r>
              <a:rPr sz="2200" dirty="0">
                <a:solidFill>
                  <a:srgbClr val="1B1BFF"/>
                </a:solidFill>
                <a:cs typeface="Times New Roman"/>
              </a:rPr>
              <a:t>»</a:t>
            </a:r>
            <a:r>
              <a:rPr sz="2200" spc="110" dirty="0">
                <a:solidFill>
                  <a:srgbClr val="1B1BFF"/>
                </a:solidFill>
                <a:cs typeface="Times New Roman"/>
              </a:rPr>
              <a:t>  </a:t>
            </a:r>
            <a:r>
              <a:rPr sz="2200" dirty="0">
                <a:cs typeface="Verdana"/>
              </a:rPr>
              <a:t>Q3</a:t>
            </a:r>
            <a:r>
              <a:rPr sz="2200" spc="-25" dirty="0">
                <a:cs typeface="Verdana"/>
              </a:rPr>
              <a:t> </a:t>
            </a:r>
            <a:r>
              <a:rPr sz="2200" dirty="0">
                <a:cs typeface="Verdana"/>
              </a:rPr>
              <a:t>+</a:t>
            </a:r>
            <a:r>
              <a:rPr sz="2200" spc="-15" dirty="0">
                <a:cs typeface="Verdana"/>
              </a:rPr>
              <a:t> </a:t>
            </a:r>
            <a:r>
              <a:rPr sz="2200" dirty="0">
                <a:cs typeface="Verdana"/>
              </a:rPr>
              <a:t>1.5</a:t>
            </a:r>
            <a:r>
              <a:rPr lang="fr-FR" sz="2200" dirty="0">
                <a:cs typeface="Verdana"/>
              </a:rPr>
              <a:t> </a:t>
            </a:r>
            <a:r>
              <a:rPr lang="en-US" sz="2200" dirty="0"/>
              <a:t>× </a:t>
            </a:r>
            <a:r>
              <a:rPr sz="2200" dirty="0">
                <a:cs typeface="Verdana"/>
              </a:rPr>
              <a:t>IQR</a:t>
            </a:r>
            <a:r>
              <a:rPr sz="2200" spc="-35" dirty="0">
                <a:cs typeface="Verdana"/>
              </a:rPr>
              <a:t> </a:t>
            </a:r>
            <a:r>
              <a:rPr sz="2200" dirty="0">
                <a:cs typeface="Verdana"/>
              </a:rPr>
              <a:t>=</a:t>
            </a:r>
            <a:r>
              <a:rPr sz="2200" spc="-15" dirty="0">
                <a:cs typeface="Verdana"/>
              </a:rPr>
              <a:t> </a:t>
            </a:r>
            <a:r>
              <a:rPr sz="2200" dirty="0">
                <a:cs typeface="Verdana"/>
              </a:rPr>
              <a:t>18</a:t>
            </a:r>
            <a:r>
              <a:rPr sz="2200" spc="-15" dirty="0">
                <a:cs typeface="Verdana"/>
              </a:rPr>
              <a:t> </a:t>
            </a:r>
            <a:r>
              <a:rPr sz="2200" dirty="0">
                <a:cs typeface="Verdana"/>
              </a:rPr>
              <a:t>+</a:t>
            </a:r>
            <a:r>
              <a:rPr sz="2200" spc="-20" dirty="0">
                <a:cs typeface="Verdana"/>
              </a:rPr>
              <a:t> </a:t>
            </a:r>
            <a:r>
              <a:rPr sz="2200" dirty="0">
                <a:cs typeface="Verdana"/>
              </a:rPr>
              <a:t>1.5</a:t>
            </a:r>
            <a:r>
              <a:rPr lang="en-US" sz="2200" dirty="0"/>
              <a:t> ×  </a:t>
            </a:r>
            <a:r>
              <a:rPr sz="2200" dirty="0">
                <a:cs typeface="Verdana"/>
              </a:rPr>
              <a:t>3</a:t>
            </a:r>
            <a:r>
              <a:rPr sz="2200" spc="-35" dirty="0">
                <a:cs typeface="Verdana"/>
              </a:rPr>
              <a:t> </a:t>
            </a:r>
            <a:r>
              <a:rPr sz="2200" dirty="0">
                <a:cs typeface="Verdana"/>
              </a:rPr>
              <a:t>=</a:t>
            </a:r>
            <a:r>
              <a:rPr sz="2200" spc="-10" dirty="0">
                <a:cs typeface="Verdana"/>
              </a:rPr>
              <a:t> </a:t>
            </a:r>
            <a:r>
              <a:rPr sz="2200" dirty="0">
                <a:cs typeface="Verdana"/>
              </a:rPr>
              <a:t>22.5</a:t>
            </a:r>
            <a:r>
              <a:rPr sz="2200" spc="-25" dirty="0">
                <a:cs typeface="Verdana"/>
              </a:rPr>
              <a:t> </a:t>
            </a:r>
            <a:r>
              <a:rPr lang="fr-FR" sz="2200" spc="-25" dirty="0">
                <a:cs typeface="Verdana"/>
              </a:rPr>
              <a:t>=&gt;</a:t>
            </a:r>
            <a:r>
              <a:rPr sz="2200" spc="120" dirty="0">
                <a:cs typeface="Times New Roman"/>
              </a:rPr>
              <a:t> </a:t>
            </a:r>
            <a:r>
              <a:rPr sz="2200" dirty="0">
                <a:cs typeface="Verdana"/>
              </a:rPr>
              <a:t>outliers</a:t>
            </a:r>
            <a:r>
              <a:rPr lang="fr-FR" sz="2200" dirty="0">
                <a:cs typeface="Verdana"/>
              </a:rPr>
              <a:t> on the </a:t>
            </a:r>
            <a:r>
              <a:rPr lang="fr-FR" sz="2200" dirty="0" err="1">
                <a:cs typeface="Verdana"/>
              </a:rPr>
              <a:t>higher</a:t>
            </a:r>
            <a:r>
              <a:rPr lang="fr-FR" sz="2200" dirty="0">
                <a:cs typeface="Verdana"/>
              </a:rPr>
              <a:t> </a:t>
            </a:r>
            <a:r>
              <a:rPr lang="fr-FR" sz="2200" dirty="0" err="1">
                <a:cs typeface="Verdana"/>
              </a:rPr>
              <a:t>side</a:t>
            </a:r>
            <a:r>
              <a:rPr sz="2200" spc="-45" dirty="0">
                <a:cs typeface="Verdana"/>
              </a:rPr>
              <a:t> </a:t>
            </a:r>
            <a:r>
              <a:rPr sz="2200" dirty="0">
                <a:cs typeface="Verdana"/>
              </a:rPr>
              <a:t>are</a:t>
            </a:r>
            <a:r>
              <a:rPr sz="2200" spc="-5" dirty="0">
                <a:cs typeface="Verdana"/>
              </a:rPr>
              <a:t> </a:t>
            </a:r>
            <a:r>
              <a:rPr sz="2200" dirty="0">
                <a:cs typeface="Verdana"/>
              </a:rPr>
              <a:t>90k</a:t>
            </a:r>
            <a:r>
              <a:rPr sz="2200" spc="-25" dirty="0">
                <a:cs typeface="Verdana"/>
              </a:rPr>
              <a:t> </a:t>
            </a:r>
            <a:r>
              <a:rPr sz="2200" dirty="0">
                <a:cs typeface="Verdana"/>
              </a:rPr>
              <a:t>and</a:t>
            </a:r>
            <a:r>
              <a:rPr sz="2200" spc="-20" dirty="0">
                <a:cs typeface="Verdana"/>
              </a:rPr>
              <a:t> </a:t>
            </a:r>
            <a:r>
              <a:rPr sz="2200" spc="-25" dirty="0">
                <a:cs typeface="Verdana"/>
              </a:rPr>
              <a:t>95k</a:t>
            </a:r>
            <a:endParaRPr sz="2200" dirty="0">
              <a:cs typeface="Verdana"/>
            </a:endParaRPr>
          </a:p>
        </p:txBody>
      </p:sp>
      <p:pic>
        <p:nvPicPr>
          <p:cNvPr id="6" name="object 6">
            <a:extLst>
              <a:ext uri="{FF2B5EF4-FFF2-40B4-BE49-F238E27FC236}">
                <a16:creationId xmlns:a16="http://schemas.microsoft.com/office/drawing/2014/main" id="{0A638A1A-1405-C6C4-FA9B-5A729FEC8446}"/>
              </a:ext>
            </a:extLst>
          </p:cNvPr>
          <p:cNvPicPr/>
          <p:nvPr/>
        </p:nvPicPr>
        <p:blipFill>
          <a:blip r:embed="rId2" cstate="print"/>
          <a:stretch>
            <a:fillRect/>
          </a:stretch>
        </p:blipFill>
        <p:spPr>
          <a:xfrm>
            <a:off x="5361461" y="4184962"/>
            <a:ext cx="5173891" cy="355209"/>
          </a:xfrm>
          <a:prstGeom prst="rect">
            <a:avLst/>
          </a:prstGeom>
        </p:spPr>
      </p:pic>
    </p:spTree>
    <p:extLst>
      <p:ext uri="{BB962C8B-B14F-4D97-AF65-F5344CB8AC3E}">
        <p14:creationId xmlns:p14="http://schemas.microsoft.com/office/powerpoint/2010/main" val="39719405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7D71F-B352-4578-EF74-F646F0B195C3}"/>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4CFAF878-B2B2-6269-AB51-921D2D4D1F65}"/>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57</a:t>
            </a:fld>
            <a:endParaRPr lang="fr-FR" sz="1300" dirty="0"/>
          </a:p>
        </p:txBody>
      </p:sp>
      <p:sp>
        <p:nvSpPr>
          <p:cNvPr id="3" name="object 3">
            <a:extLst>
              <a:ext uri="{FF2B5EF4-FFF2-40B4-BE49-F238E27FC236}">
                <a16:creationId xmlns:a16="http://schemas.microsoft.com/office/drawing/2014/main" id="{D4C14626-E7F3-58FE-0443-54992CA574B1}"/>
              </a:ext>
            </a:extLst>
          </p:cNvPr>
          <p:cNvSpPr txBox="1"/>
          <p:nvPr/>
        </p:nvSpPr>
        <p:spPr>
          <a:xfrm>
            <a:off x="0" y="549815"/>
            <a:ext cx="11534366" cy="966290"/>
          </a:xfrm>
          <a:prstGeom prst="rect">
            <a:avLst/>
          </a:prstGeom>
        </p:spPr>
        <p:txBody>
          <a:bodyPr vert="horz" wrap="square" lIns="0" tIns="12065" rIns="0" bIns="0" rtlCol="0">
            <a:spAutoFit/>
          </a:bodyPr>
          <a:lstStyle/>
          <a:p>
            <a:pPr>
              <a:lnSpc>
                <a:spcPct val="100000"/>
              </a:lnSpc>
              <a:spcBef>
                <a:spcPts val="685"/>
              </a:spcBef>
              <a:buFont typeface="Arial MT"/>
              <a:buChar char="•"/>
            </a:pPr>
            <a:endParaRPr sz="2200" dirty="0">
              <a:latin typeface="Verdana"/>
              <a:cs typeface="Verdana"/>
            </a:endParaRPr>
          </a:p>
          <a:p>
            <a:pPr marL="353695" marR="212090" indent="-341630">
              <a:lnSpc>
                <a:spcPct val="100000"/>
              </a:lnSpc>
              <a:buClr>
                <a:srgbClr val="C00000"/>
              </a:buClr>
              <a:buSzPct val="150000"/>
              <a:buFont typeface="Arial MT"/>
              <a:buChar char="•"/>
              <a:tabLst>
                <a:tab pos="353695" algn="l"/>
              </a:tabLst>
            </a:pPr>
            <a:r>
              <a:rPr lang="en-US" sz="2000" b="0" i="0" dirty="0">
                <a:solidFill>
                  <a:srgbClr val="0F1115"/>
                </a:solidFill>
                <a:effectLst/>
              </a:rPr>
              <a:t>A </a:t>
            </a:r>
            <a:r>
              <a:rPr lang="en-US" sz="2000" b="1" i="0" dirty="0">
                <a:solidFill>
                  <a:srgbClr val="0F1115"/>
                </a:solidFill>
                <a:effectLst/>
              </a:rPr>
              <a:t>boxplot</a:t>
            </a:r>
            <a:r>
              <a:rPr lang="en-US" sz="2000" b="0" i="0" dirty="0">
                <a:solidFill>
                  <a:srgbClr val="0F1115"/>
                </a:solidFill>
                <a:effectLst/>
              </a:rPr>
              <a:t> is a simple picture that shows how observations of database are spread out. It uses a box and whiskers to give the 5-number summary of your data.</a:t>
            </a:r>
            <a:endParaRPr sz="2000" dirty="0">
              <a:cs typeface="Verdana"/>
            </a:endParaRPr>
          </a:p>
        </p:txBody>
      </p:sp>
      <p:sp>
        <p:nvSpPr>
          <p:cNvPr id="5" name="object 2">
            <a:extLst>
              <a:ext uri="{FF2B5EF4-FFF2-40B4-BE49-F238E27FC236}">
                <a16:creationId xmlns:a16="http://schemas.microsoft.com/office/drawing/2014/main" id="{23CE1AC9-9BE8-86B8-3A8F-4987944E71C6}"/>
              </a:ext>
            </a:extLst>
          </p:cNvPr>
          <p:cNvSpPr txBox="1">
            <a:spLocks/>
          </p:cNvSpPr>
          <p:nvPr/>
        </p:nvSpPr>
        <p:spPr>
          <a:xfrm>
            <a:off x="-3029383" y="-69743"/>
            <a:ext cx="1464443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Basic </a:t>
            </a:r>
            <a:r>
              <a:rPr lang="fr-FR" sz="2400" i="1" kern="0" dirty="0" err="1"/>
              <a:t>Statistical</a:t>
            </a:r>
            <a:r>
              <a:rPr lang="fr-FR" sz="2400" i="1" kern="0" dirty="0"/>
              <a:t> Description of Data : </a:t>
            </a:r>
            <a:r>
              <a:rPr lang="fr-FR" sz="2400" i="1" kern="0" dirty="0" err="1"/>
              <a:t>Boxplots</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9" name="ZoneTexte 8">
            <a:extLst>
              <a:ext uri="{FF2B5EF4-FFF2-40B4-BE49-F238E27FC236}">
                <a16:creationId xmlns:a16="http://schemas.microsoft.com/office/drawing/2014/main" id="{D4BF07D6-82B5-16FE-3FFF-1D4A930A296B}"/>
              </a:ext>
            </a:extLst>
          </p:cNvPr>
          <p:cNvSpPr txBox="1"/>
          <p:nvPr/>
        </p:nvSpPr>
        <p:spPr>
          <a:xfrm>
            <a:off x="-71709" y="1843501"/>
            <a:ext cx="8637814" cy="1477328"/>
          </a:xfrm>
          <a:prstGeom prst="rect">
            <a:avLst/>
          </a:prstGeom>
          <a:noFill/>
        </p:spPr>
        <p:txBody>
          <a:bodyPr wrap="square">
            <a:spAutoFit/>
          </a:bodyPr>
          <a:lstStyle/>
          <a:p>
            <a:pPr marL="353695" indent="-340995">
              <a:lnSpc>
                <a:spcPct val="100000"/>
              </a:lnSpc>
              <a:spcBef>
                <a:spcPts val="480"/>
              </a:spcBef>
              <a:buClr>
                <a:srgbClr val="C00000"/>
              </a:buClr>
              <a:buSzPct val="150000"/>
              <a:buFont typeface="Arial MT"/>
              <a:buChar char="•"/>
              <a:tabLst>
                <a:tab pos="353695" algn="l"/>
              </a:tabLst>
            </a:pPr>
            <a:r>
              <a:rPr lang="en-US" sz="2000" dirty="0">
                <a:cs typeface="Verdana"/>
              </a:rPr>
              <a:t>The</a:t>
            </a:r>
            <a:r>
              <a:rPr lang="en-US" sz="2000" spc="-35" dirty="0">
                <a:cs typeface="Verdana"/>
              </a:rPr>
              <a:t> B</a:t>
            </a:r>
            <a:r>
              <a:rPr lang="en-US" sz="2000" spc="-10" dirty="0">
                <a:cs typeface="Verdana"/>
              </a:rPr>
              <a:t>ox</a:t>
            </a:r>
            <a:r>
              <a:rPr lang="en-US" sz="2000" spc="-25" dirty="0">
                <a:cs typeface="Verdana"/>
              </a:rPr>
              <a:t>:</a:t>
            </a:r>
            <a:endParaRPr lang="en-US" sz="2000" dirty="0">
              <a:cs typeface="Verdana"/>
            </a:endParaRPr>
          </a:p>
          <a:p>
            <a:pPr marL="640080" lvl="1" indent="-284480">
              <a:lnSpc>
                <a:spcPct val="100000"/>
              </a:lnSpc>
              <a:spcBef>
                <a:spcPts val="390"/>
              </a:spcBef>
              <a:buClr>
                <a:srgbClr val="FF9900"/>
              </a:buClr>
              <a:buSzPct val="68750"/>
              <a:buFont typeface="Wingdings"/>
              <a:buChar char=""/>
              <a:tabLst>
                <a:tab pos="640080" algn="l"/>
              </a:tabLst>
            </a:pPr>
            <a:r>
              <a:rPr lang="en-US" sz="2000" b="1" dirty="0"/>
              <a:t>Left edge of box</a:t>
            </a:r>
            <a:r>
              <a:rPr lang="en-US" sz="2000" dirty="0"/>
              <a:t> = 1st Quartile (Q1)</a:t>
            </a:r>
          </a:p>
          <a:p>
            <a:pPr marL="640080" lvl="1" indent="-284480">
              <a:lnSpc>
                <a:spcPct val="100000"/>
              </a:lnSpc>
              <a:spcBef>
                <a:spcPts val="390"/>
              </a:spcBef>
              <a:buClr>
                <a:srgbClr val="FF9900"/>
              </a:buClr>
              <a:buSzPct val="68750"/>
              <a:buFont typeface="Wingdings"/>
              <a:buChar char=""/>
              <a:tabLst>
                <a:tab pos="640080" algn="l"/>
              </a:tabLst>
            </a:pPr>
            <a:r>
              <a:rPr lang="en-US" sz="2000" b="1" dirty="0"/>
              <a:t>Right edge of box</a:t>
            </a:r>
            <a:r>
              <a:rPr lang="en-US" sz="2000" dirty="0"/>
              <a:t> = 3rd Quartile (Q3)</a:t>
            </a:r>
          </a:p>
          <a:p>
            <a:pPr marL="640080" lvl="1" indent="-284480">
              <a:lnSpc>
                <a:spcPct val="100000"/>
              </a:lnSpc>
              <a:spcBef>
                <a:spcPts val="390"/>
              </a:spcBef>
              <a:buClr>
                <a:srgbClr val="FF9900"/>
              </a:buClr>
              <a:buSzPct val="68750"/>
              <a:buFont typeface="Wingdings"/>
              <a:buChar char=""/>
              <a:tabLst>
                <a:tab pos="640080" algn="l"/>
              </a:tabLst>
            </a:pPr>
            <a:r>
              <a:rPr lang="en-US" sz="2000" b="1" dirty="0"/>
              <a:t>Line inside box</a:t>
            </a:r>
            <a:r>
              <a:rPr lang="en-US" sz="2000" dirty="0"/>
              <a:t> = Median (Q2)</a:t>
            </a:r>
            <a:endParaRPr lang="en-US" sz="2000" dirty="0">
              <a:cs typeface="Verdana"/>
            </a:endParaRPr>
          </a:p>
        </p:txBody>
      </p:sp>
      <p:sp>
        <p:nvSpPr>
          <p:cNvPr id="10" name="ZoneTexte 9">
            <a:extLst>
              <a:ext uri="{FF2B5EF4-FFF2-40B4-BE49-F238E27FC236}">
                <a16:creationId xmlns:a16="http://schemas.microsoft.com/office/drawing/2014/main" id="{8559D408-338D-5A21-4F7D-636FB2EF12F1}"/>
              </a:ext>
            </a:extLst>
          </p:cNvPr>
          <p:cNvSpPr txBox="1"/>
          <p:nvPr/>
        </p:nvSpPr>
        <p:spPr>
          <a:xfrm>
            <a:off x="0" y="3709780"/>
            <a:ext cx="8637814" cy="1149033"/>
          </a:xfrm>
          <a:prstGeom prst="rect">
            <a:avLst/>
          </a:prstGeom>
          <a:noFill/>
        </p:spPr>
        <p:txBody>
          <a:bodyPr wrap="square">
            <a:spAutoFit/>
          </a:bodyPr>
          <a:lstStyle/>
          <a:p>
            <a:pPr marL="353695" indent="-340995">
              <a:lnSpc>
                <a:spcPct val="100000"/>
              </a:lnSpc>
              <a:spcBef>
                <a:spcPts val="480"/>
              </a:spcBef>
              <a:buClr>
                <a:srgbClr val="C00000"/>
              </a:buClr>
              <a:buSzPct val="150000"/>
              <a:buFont typeface="Arial MT"/>
              <a:buChar char="•"/>
              <a:tabLst>
                <a:tab pos="353695" algn="l"/>
              </a:tabLst>
            </a:pPr>
            <a:r>
              <a:rPr lang="en-US" sz="2000" dirty="0">
                <a:cs typeface="Verdana"/>
              </a:rPr>
              <a:t>The</a:t>
            </a:r>
            <a:r>
              <a:rPr lang="en-US" sz="2000" spc="-35" dirty="0">
                <a:cs typeface="Verdana"/>
              </a:rPr>
              <a:t> </a:t>
            </a:r>
            <a:r>
              <a:rPr lang="en-US" sz="2000" spc="-10" dirty="0">
                <a:cs typeface="Verdana"/>
              </a:rPr>
              <a:t>Whiskers</a:t>
            </a:r>
            <a:r>
              <a:rPr lang="en-US" sz="2000" spc="-25" dirty="0">
                <a:cs typeface="Verdana"/>
              </a:rPr>
              <a:t>:</a:t>
            </a:r>
            <a:endParaRPr lang="en-US" sz="2000" dirty="0">
              <a:cs typeface="Verdana"/>
            </a:endParaRPr>
          </a:p>
          <a:p>
            <a:pPr marL="640080" lvl="1" indent="-284480">
              <a:lnSpc>
                <a:spcPct val="100000"/>
              </a:lnSpc>
              <a:spcBef>
                <a:spcPts val="390"/>
              </a:spcBef>
              <a:buClr>
                <a:srgbClr val="FF9900"/>
              </a:buClr>
              <a:buSzPct val="68750"/>
              <a:buFont typeface="Wingdings"/>
              <a:buChar char=""/>
              <a:tabLst>
                <a:tab pos="640080" algn="l"/>
              </a:tabLst>
            </a:pPr>
            <a:r>
              <a:rPr lang="en-US" sz="2000" b="1" dirty="0"/>
              <a:t>Up  whisker</a:t>
            </a:r>
            <a:r>
              <a:rPr lang="en-US" sz="2000" dirty="0"/>
              <a:t> (Lowest normal value) = Q1 - 1.5×IQR </a:t>
            </a:r>
          </a:p>
          <a:p>
            <a:pPr marL="640080" lvl="1" indent="-284480">
              <a:lnSpc>
                <a:spcPct val="100000"/>
              </a:lnSpc>
              <a:spcBef>
                <a:spcPts val="390"/>
              </a:spcBef>
              <a:buClr>
                <a:srgbClr val="FF9900"/>
              </a:buClr>
              <a:buSzPct val="68750"/>
              <a:buFont typeface="Wingdings"/>
              <a:buChar char=""/>
              <a:tabLst>
                <a:tab pos="640080" algn="l"/>
              </a:tabLst>
            </a:pPr>
            <a:r>
              <a:rPr lang="en-US" sz="2000" b="1" dirty="0"/>
              <a:t>Down whisker</a:t>
            </a:r>
            <a:r>
              <a:rPr lang="en-US" sz="2000" dirty="0"/>
              <a:t> (Highest normal value) =Q3 + 1.5×IQR</a:t>
            </a:r>
            <a:r>
              <a:rPr lang="en-US" sz="2200" dirty="0"/>
              <a:t>) </a:t>
            </a:r>
          </a:p>
        </p:txBody>
      </p:sp>
      <p:sp>
        <p:nvSpPr>
          <p:cNvPr id="11" name="ZoneTexte 10">
            <a:extLst>
              <a:ext uri="{FF2B5EF4-FFF2-40B4-BE49-F238E27FC236}">
                <a16:creationId xmlns:a16="http://schemas.microsoft.com/office/drawing/2014/main" id="{93602564-97C1-0FBA-1E58-1678E5308846}"/>
              </a:ext>
            </a:extLst>
          </p:cNvPr>
          <p:cNvSpPr txBox="1"/>
          <p:nvPr/>
        </p:nvSpPr>
        <p:spPr>
          <a:xfrm>
            <a:off x="0" y="5515356"/>
            <a:ext cx="8637814" cy="759182"/>
          </a:xfrm>
          <a:prstGeom prst="rect">
            <a:avLst/>
          </a:prstGeom>
          <a:noFill/>
        </p:spPr>
        <p:txBody>
          <a:bodyPr wrap="square">
            <a:spAutoFit/>
          </a:bodyPr>
          <a:lstStyle/>
          <a:p>
            <a:pPr marL="353695" indent="-340995">
              <a:lnSpc>
                <a:spcPct val="100000"/>
              </a:lnSpc>
              <a:spcBef>
                <a:spcPts val="480"/>
              </a:spcBef>
              <a:buClr>
                <a:srgbClr val="C00000"/>
              </a:buClr>
              <a:buSzPct val="150000"/>
              <a:buFont typeface="Arial MT"/>
              <a:buChar char="•"/>
              <a:tabLst>
                <a:tab pos="353695" algn="l"/>
              </a:tabLst>
            </a:pPr>
            <a:r>
              <a:rPr lang="en-US" sz="2000" b="1" dirty="0"/>
              <a:t>Outliers</a:t>
            </a:r>
            <a:r>
              <a:rPr lang="en-US" sz="2000" spc="-25" dirty="0">
                <a:cs typeface="Verdana"/>
              </a:rPr>
              <a:t>:</a:t>
            </a:r>
            <a:endParaRPr lang="en-US" sz="2000" dirty="0">
              <a:cs typeface="Verdana"/>
            </a:endParaRPr>
          </a:p>
          <a:p>
            <a:pPr marL="640080" lvl="1" indent="-284480">
              <a:lnSpc>
                <a:spcPct val="100000"/>
              </a:lnSpc>
              <a:spcBef>
                <a:spcPts val="390"/>
              </a:spcBef>
              <a:buClr>
                <a:srgbClr val="FF9900"/>
              </a:buClr>
              <a:buSzPct val="68750"/>
              <a:buFont typeface="Wingdings"/>
              <a:buChar char=""/>
              <a:tabLst>
                <a:tab pos="640080" algn="l"/>
              </a:tabLst>
            </a:pPr>
            <a:r>
              <a:rPr lang="en-US" sz="2000" dirty="0"/>
              <a:t>Any dots outside the whiskers are unusual values</a:t>
            </a:r>
          </a:p>
        </p:txBody>
      </p:sp>
      <p:pic>
        <p:nvPicPr>
          <p:cNvPr id="12" name="Image 11">
            <a:extLst>
              <a:ext uri="{FF2B5EF4-FFF2-40B4-BE49-F238E27FC236}">
                <a16:creationId xmlns:a16="http://schemas.microsoft.com/office/drawing/2014/main" id="{F12DE37A-63C4-C0AF-FB80-3409406238AF}"/>
              </a:ext>
            </a:extLst>
          </p:cNvPr>
          <p:cNvPicPr>
            <a:picLocks noChangeAspect="1"/>
          </p:cNvPicPr>
          <p:nvPr/>
        </p:nvPicPr>
        <p:blipFill>
          <a:blip r:embed="rId2"/>
          <a:stretch>
            <a:fillRect/>
          </a:stretch>
        </p:blipFill>
        <p:spPr>
          <a:xfrm>
            <a:off x="6662056" y="1892614"/>
            <a:ext cx="5116285" cy="4169515"/>
          </a:xfrm>
          <a:prstGeom prst="rect">
            <a:avLst/>
          </a:prstGeom>
        </p:spPr>
      </p:pic>
      <p:sp>
        <p:nvSpPr>
          <p:cNvPr id="14" name="ZoneTexte 13">
            <a:extLst>
              <a:ext uri="{FF2B5EF4-FFF2-40B4-BE49-F238E27FC236}">
                <a16:creationId xmlns:a16="http://schemas.microsoft.com/office/drawing/2014/main" id="{D16EF2DB-3539-04FB-86CD-C17545E2CBDA}"/>
              </a:ext>
            </a:extLst>
          </p:cNvPr>
          <p:cNvSpPr txBox="1"/>
          <p:nvPr/>
        </p:nvSpPr>
        <p:spPr>
          <a:xfrm>
            <a:off x="7459434" y="6050157"/>
            <a:ext cx="8637814" cy="646331"/>
          </a:xfrm>
          <a:prstGeom prst="rect">
            <a:avLst/>
          </a:prstGeom>
          <a:noFill/>
        </p:spPr>
        <p:txBody>
          <a:bodyPr wrap="square">
            <a:spAutoFit/>
          </a:bodyPr>
          <a:lstStyle/>
          <a:p>
            <a:pPr marL="355600" lvl="1">
              <a:lnSpc>
                <a:spcPct val="100000"/>
              </a:lnSpc>
              <a:buClr>
                <a:srgbClr val="FF9900"/>
              </a:buClr>
              <a:buSzPct val="69444"/>
              <a:tabLst>
                <a:tab pos="640080" algn="l"/>
              </a:tabLst>
            </a:pPr>
            <a:r>
              <a:rPr lang="en-US" b="0" i="1" dirty="0">
                <a:solidFill>
                  <a:srgbClr val="202122"/>
                </a:solidFill>
                <a:effectLst/>
                <a:latin typeface="Verdana"/>
              </a:rPr>
              <a:t>S</a:t>
            </a:r>
            <a:r>
              <a:rPr lang="en-US" b="0" i="1" dirty="0">
                <a:solidFill>
                  <a:srgbClr val="202122"/>
                </a:solidFill>
                <a:effectLst/>
                <a:latin typeface="Arial" panose="020B0604020202020204" pitchFamily="34" charset="0"/>
              </a:rPr>
              <a:t>peed of light Distribution. </a:t>
            </a:r>
          </a:p>
          <a:p>
            <a:pPr marL="355600" lvl="1">
              <a:lnSpc>
                <a:spcPct val="100000"/>
              </a:lnSpc>
              <a:buClr>
                <a:srgbClr val="FF9900"/>
              </a:buClr>
              <a:buSzPct val="69444"/>
              <a:tabLst>
                <a:tab pos="640080" algn="l"/>
              </a:tabLst>
            </a:pPr>
            <a:endParaRPr lang="en-US" sz="1800" dirty="0">
              <a:latin typeface="Verdana"/>
              <a:cs typeface="Verdana"/>
            </a:endParaRPr>
          </a:p>
        </p:txBody>
      </p:sp>
    </p:spTree>
    <p:extLst>
      <p:ext uri="{BB962C8B-B14F-4D97-AF65-F5344CB8AC3E}">
        <p14:creationId xmlns:p14="http://schemas.microsoft.com/office/powerpoint/2010/main" val="2567475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E1C87-1197-97AA-604D-9990E4FCDF2B}"/>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333ABF77-A4A7-6AB6-5523-46DA6CFD99CB}"/>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58</a:t>
            </a:fld>
            <a:endParaRPr lang="fr-FR" sz="1300" dirty="0"/>
          </a:p>
        </p:txBody>
      </p:sp>
      <p:sp>
        <p:nvSpPr>
          <p:cNvPr id="3" name="object 2">
            <a:extLst>
              <a:ext uri="{FF2B5EF4-FFF2-40B4-BE49-F238E27FC236}">
                <a16:creationId xmlns:a16="http://schemas.microsoft.com/office/drawing/2014/main" id="{7BFEEAE3-85B7-B6EF-8D37-26B998B9A207}"/>
              </a:ext>
            </a:extLst>
          </p:cNvPr>
          <p:cNvSpPr txBox="1">
            <a:spLocks/>
          </p:cNvSpPr>
          <p:nvPr/>
        </p:nvSpPr>
        <p:spPr>
          <a:xfrm>
            <a:off x="-3029383" y="-69743"/>
            <a:ext cx="1464443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Basic </a:t>
            </a:r>
            <a:r>
              <a:rPr lang="fr-FR" sz="2400" i="1" kern="0" dirty="0" err="1"/>
              <a:t>Statistical</a:t>
            </a:r>
            <a:r>
              <a:rPr lang="fr-FR" sz="2400" i="1" kern="0" dirty="0"/>
              <a:t> Description of Data : The Variance</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7" name="object 3">
            <a:extLst>
              <a:ext uri="{FF2B5EF4-FFF2-40B4-BE49-F238E27FC236}">
                <a16:creationId xmlns:a16="http://schemas.microsoft.com/office/drawing/2014/main" id="{C2E81EC4-A6C8-C411-11AA-19F91A5508F0}"/>
              </a:ext>
            </a:extLst>
          </p:cNvPr>
          <p:cNvSpPr txBox="1"/>
          <p:nvPr/>
        </p:nvSpPr>
        <p:spPr>
          <a:xfrm>
            <a:off x="80689" y="312413"/>
            <a:ext cx="11980681" cy="5490606"/>
          </a:xfrm>
          <a:prstGeom prst="rect">
            <a:avLst/>
          </a:prstGeom>
        </p:spPr>
        <p:txBody>
          <a:bodyPr vert="horz" wrap="square" lIns="0" tIns="12065" rIns="0" bIns="0" rtlCol="0">
            <a:spAutoFit/>
          </a:bodyPr>
          <a:lstStyle/>
          <a:p>
            <a:pPr>
              <a:lnSpc>
                <a:spcPct val="100000"/>
              </a:lnSpc>
              <a:spcBef>
                <a:spcPts val="685"/>
              </a:spcBef>
              <a:buFont typeface="Arial MT"/>
              <a:buChar char="•"/>
            </a:pPr>
            <a:endParaRPr sz="2200" dirty="0">
              <a:latin typeface="Verdana"/>
              <a:cs typeface="Verdana"/>
            </a:endParaRPr>
          </a:p>
          <a:p>
            <a:pPr marL="353695" marR="212090" indent="-341630">
              <a:lnSpc>
                <a:spcPct val="100000"/>
              </a:lnSpc>
              <a:buClr>
                <a:srgbClr val="C00000"/>
              </a:buClr>
              <a:buSzPct val="150000"/>
              <a:buFont typeface="Arial MT"/>
              <a:buChar char="•"/>
              <a:tabLst>
                <a:tab pos="353695" algn="l"/>
              </a:tabLst>
            </a:pPr>
            <a:r>
              <a:rPr lang="en-US" sz="2400" b="1" dirty="0">
                <a:solidFill>
                  <a:srgbClr val="0F1115"/>
                </a:solidFill>
              </a:rPr>
              <a:t>Variance</a:t>
            </a:r>
            <a:r>
              <a:rPr lang="en-US" sz="2400" dirty="0">
                <a:solidFill>
                  <a:srgbClr val="0F1115"/>
                </a:solidFill>
              </a:rPr>
              <a:t> measures how spread out a set of numbers is from their average value. It tells you how much your data points differ from the mean.</a:t>
            </a:r>
          </a:p>
          <a:p>
            <a:pPr marL="353695" marR="212090" indent="-341630">
              <a:lnSpc>
                <a:spcPct val="100000"/>
              </a:lnSpc>
              <a:buClr>
                <a:srgbClr val="C00000"/>
              </a:buClr>
              <a:buSzPct val="150000"/>
              <a:buFont typeface="Arial MT"/>
              <a:buChar char="•"/>
              <a:tabLst>
                <a:tab pos="353695" algn="l"/>
              </a:tabLst>
            </a:pPr>
            <a:endParaRPr lang="en-US" sz="2400" dirty="0">
              <a:solidFill>
                <a:srgbClr val="0F1115"/>
              </a:solidFill>
              <a:cs typeface="Verdana"/>
            </a:endParaRPr>
          </a:p>
          <a:p>
            <a:pPr marL="353695" marR="212090" indent="-341630">
              <a:lnSpc>
                <a:spcPct val="100000"/>
              </a:lnSpc>
              <a:buClr>
                <a:srgbClr val="C00000"/>
              </a:buClr>
              <a:buSzPct val="150000"/>
              <a:buFont typeface="Arial MT"/>
              <a:buChar char="•"/>
              <a:tabLst>
                <a:tab pos="353695" algn="l"/>
              </a:tabLst>
            </a:pPr>
            <a:r>
              <a:rPr lang="en-US" sz="2400" dirty="0">
                <a:solidFill>
                  <a:srgbClr val="0F1115"/>
                </a:solidFill>
                <a:cs typeface="Verdana"/>
              </a:rPr>
              <a:t>Low Variance =&gt; </a:t>
            </a:r>
            <a:r>
              <a:rPr lang="en-US" sz="2400" dirty="0"/>
              <a:t>Numbers are all close to the average (consistent)</a:t>
            </a:r>
          </a:p>
          <a:p>
            <a:pPr marL="353695" marR="212090" indent="-341630">
              <a:lnSpc>
                <a:spcPct val="100000"/>
              </a:lnSpc>
              <a:buClr>
                <a:srgbClr val="C00000"/>
              </a:buClr>
              <a:buSzPct val="150000"/>
              <a:buFont typeface="Arial MT"/>
              <a:buChar char="•"/>
              <a:tabLst>
                <a:tab pos="353695" algn="l"/>
              </a:tabLst>
            </a:pPr>
            <a:endParaRPr lang="en-US" sz="2400" dirty="0">
              <a:cs typeface="Verdana"/>
            </a:endParaRPr>
          </a:p>
          <a:p>
            <a:pPr marL="353695" marR="212090" indent="-341630">
              <a:lnSpc>
                <a:spcPct val="100000"/>
              </a:lnSpc>
              <a:buClr>
                <a:srgbClr val="C00000"/>
              </a:buClr>
              <a:buSzPct val="150000"/>
              <a:buFont typeface="Arial MT"/>
              <a:buChar char="•"/>
              <a:tabLst>
                <a:tab pos="353695" algn="l"/>
              </a:tabLst>
            </a:pPr>
            <a:r>
              <a:rPr lang="en-US" sz="2400" dirty="0">
                <a:cs typeface="Verdana"/>
              </a:rPr>
              <a:t>High Variance =&gt;  </a:t>
            </a:r>
            <a:r>
              <a:rPr lang="en-US" sz="2400" dirty="0"/>
              <a:t>Numbers are spread far from the average (widely dispersed)</a:t>
            </a:r>
          </a:p>
          <a:p>
            <a:pPr marL="353695" marR="212090" indent="-341630">
              <a:lnSpc>
                <a:spcPct val="100000"/>
              </a:lnSpc>
              <a:buClr>
                <a:srgbClr val="C00000"/>
              </a:buClr>
              <a:buSzPct val="150000"/>
              <a:buFont typeface="Arial MT"/>
              <a:buChar char="•"/>
              <a:tabLst>
                <a:tab pos="353695" algn="l"/>
              </a:tabLst>
            </a:pPr>
            <a:endParaRPr lang="en-US" sz="2400" dirty="0">
              <a:cs typeface="Verdana"/>
            </a:endParaRPr>
          </a:p>
          <a:p>
            <a:pPr marL="353695" marR="212090" indent="-341630">
              <a:buClr>
                <a:srgbClr val="C00000"/>
              </a:buClr>
              <a:buSzPct val="150000"/>
              <a:buFont typeface="Arial MT"/>
              <a:buChar char="•"/>
              <a:tabLst>
                <a:tab pos="353695" algn="l"/>
              </a:tabLst>
            </a:pPr>
            <a:r>
              <a:rPr lang="en-US" sz="2400" dirty="0">
                <a:ea typeface="Verdana" panose="020B0604030504040204" pitchFamily="34" charset="0"/>
                <a:cs typeface="Verdana"/>
              </a:rPr>
              <a:t>Variance measures</a:t>
            </a:r>
            <a:r>
              <a:rPr lang="en-US" sz="2400" spc="-55" dirty="0">
                <a:ea typeface="Verdana" panose="020B0604030504040204" pitchFamily="34" charset="0"/>
                <a:cs typeface="Verdana"/>
              </a:rPr>
              <a:t> </a:t>
            </a:r>
            <a:r>
              <a:rPr lang="en-US" sz="2400" dirty="0">
                <a:ea typeface="Verdana" panose="020B0604030504040204" pitchFamily="34" charset="0"/>
                <a:cs typeface="Verdana"/>
              </a:rPr>
              <a:t>spread</a:t>
            </a:r>
            <a:r>
              <a:rPr lang="en-US" sz="2400" spc="-35" dirty="0">
                <a:ea typeface="Verdana" panose="020B0604030504040204" pitchFamily="34" charset="0"/>
                <a:cs typeface="Verdana"/>
              </a:rPr>
              <a:t> </a:t>
            </a:r>
            <a:r>
              <a:rPr lang="en-US" sz="2400" dirty="0">
                <a:ea typeface="Verdana" panose="020B0604030504040204" pitchFamily="34" charset="0"/>
                <a:cs typeface="Verdana"/>
              </a:rPr>
              <a:t>about</a:t>
            </a:r>
            <a:r>
              <a:rPr lang="en-US" sz="2400" spc="-45" dirty="0">
                <a:ea typeface="Verdana" panose="020B0604030504040204" pitchFamily="34" charset="0"/>
                <a:cs typeface="Verdana"/>
              </a:rPr>
              <a:t> </a:t>
            </a:r>
            <a:r>
              <a:rPr lang="en-US" sz="2400" dirty="0">
                <a:ea typeface="Verdana" panose="020B0604030504040204" pitchFamily="34" charset="0"/>
                <a:cs typeface="Verdana"/>
              </a:rPr>
              <a:t>the</a:t>
            </a:r>
            <a:r>
              <a:rPr lang="en-US" sz="2400" spc="-45" dirty="0">
                <a:ea typeface="Verdana" panose="020B0604030504040204" pitchFamily="34" charset="0"/>
                <a:cs typeface="Verdana"/>
              </a:rPr>
              <a:t> </a:t>
            </a:r>
            <a:r>
              <a:rPr lang="en-US" sz="2400" dirty="0">
                <a:ea typeface="Verdana" panose="020B0604030504040204" pitchFamily="34" charset="0"/>
                <a:cs typeface="Verdana"/>
              </a:rPr>
              <a:t>mean</a:t>
            </a:r>
            <a:r>
              <a:rPr lang="en-US" sz="2400" spc="-35" dirty="0">
                <a:ea typeface="Verdana" panose="020B0604030504040204" pitchFamily="34" charset="0"/>
                <a:cs typeface="Verdana"/>
              </a:rPr>
              <a:t> </a:t>
            </a:r>
            <a:r>
              <a:rPr lang="en-US" sz="2400" dirty="0">
                <a:ea typeface="Verdana" panose="020B0604030504040204" pitchFamily="34" charset="0"/>
                <a:cs typeface="Verdana"/>
              </a:rPr>
              <a:t>and</a:t>
            </a:r>
            <a:r>
              <a:rPr lang="en-US" sz="2400" spc="-30" dirty="0">
                <a:ea typeface="Verdana" panose="020B0604030504040204" pitchFamily="34" charset="0"/>
                <a:cs typeface="Verdana"/>
              </a:rPr>
              <a:t> </a:t>
            </a:r>
            <a:r>
              <a:rPr lang="en-US" sz="2400" dirty="0">
                <a:ea typeface="Verdana" panose="020B0604030504040204" pitchFamily="34" charset="0"/>
                <a:cs typeface="Verdana"/>
              </a:rPr>
              <a:t>should</a:t>
            </a:r>
            <a:r>
              <a:rPr lang="en-US" sz="2400" spc="-45" dirty="0">
                <a:ea typeface="Verdana" panose="020B0604030504040204" pitchFamily="34" charset="0"/>
                <a:cs typeface="Verdana"/>
              </a:rPr>
              <a:t> </a:t>
            </a:r>
            <a:r>
              <a:rPr lang="en-US" sz="2400" dirty="0">
                <a:ea typeface="Verdana" panose="020B0604030504040204" pitchFamily="34" charset="0"/>
                <a:cs typeface="Verdana"/>
              </a:rPr>
              <a:t>be</a:t>
            </a:r>
            <a:r>
              <a:rPr lang="en-US" sz="2400" spc="-25" dirty="0">
                <a:ea typeface="Verdana" panose="020B0604030504040204" pitchFamily="34" charset="0"/>
                <a:cs typeface="Verdana"/>
              </a:rPr>
              <a:t> </a:t>
            </a:r>
            <a:r>
              <a:rPr lang="en-US" sz="2400" spc="-10" dirty="0">
                <a:ea typeface="Verdana" panose="020B0604030504040204" pitchFamily="34" charset="0"/>
                <a:cs typeface="Verdana"/>
              </a:rPr>
              <a:t>considered </a:t>
            </a:r>
            <a:r>
              <a:rPr lang="en-US" sz="2400" dirty="0">
                <a:ea typeface="Verdana" panose="020B0604030504040204" pitchFamily="34" charset="0"/>
                <a:cs typeface="Verdana"/>
              </a:rPr>
              <a:t>only</a:t>
            </a:r>
            <a:r>
              <a:rPr lang="en-US" sz="2400" spc="-20" dirty="0">
                <a:ea typeface="Verdana" panose="020B0604030504040204" pitchFamily="34" charset="0"/>
                <a:cs typeface="Verdana"/>
              </a:rPr>
              <a:t> </a:t>
            </a:r>
            <a:r>
              <a:rPr lang="en-US" sz="2400" dirty="0">
                <a:ea typeface="Verdana" panose="020B0604030504040204" pitchFamily="34" charset="0"/>
                <a:cs typeface="Verdana"/>
              </a:rPr>
              <a:t>when</a:t>
            </a:r>
            <a:r>
              <a:rPr lang="en-US" sz="2400" spc="-30" dirty="0">
                <a:ea typeface="Verdana" panose="020B0604030504040204" pitchFamily="34" charset="0"/>
                <a:cs typeface="Verdana"/>
              </a:rPr>
              <a:t> </a:t>
            </a:r>
            <a:r>
              <a:rPr lang="en-US" sz="2400" dirty="0">
                <a:ea typeface="Verdana" panose="020B0604030504040204" pitchFamily="34" charset="0"/>
                <a:cs typeface="Verdana"/>
              </a:rPr>
              <a:t>the</a:t>
            </a:r>
            <a:r>
              <a:rPr lang="en-US" sz="2400" spc="-25" dirty="0">
                <a:ea typeface="Verdana" panose="020B0604030504040204" pitchFamily="34" charset="0"/>
                <a:cs typeface="Verdana"/>
              </a:rPr>
              <a:t> </a:t>
            </a:r>
            <a:r>
              <a:rPr lang="en-US" sz="2400" dirty="0">
                <a:ea typeface="Verdana" panose="020B0604030504040204" pitchFamily="34" charset="0"/>
                <a:cs typeface="Verdana"/>
              </a:rPr>
              <a:t>mean</a:t>
            </a:r>
            <a:r>
              <a:rPr lang="en-US" sz="2400" spc="-20" dirty="0">
                <a:ea typeface="Verdana" panose="020B0604030504040204" pitchFamily="34" charset="0"/>
                <a:cs typeface="Verdana"/>
              </a:rPr>
              <a:t> </a:t>
            </a:r>
            <a:r>
              <a:rPr lang="en-US" sz="2400" dirty="0">
                <a:ea typeface="Verdana" panose="020B0604030504040204" pitchFamily="34" charset="0"/>
                <a:cs typeface="Verdana"/>
              </a:rPr>
              <a:t>is</a:t>
            </a:r>
            <a:r>
              <a:rPr lang="en-US" sz="2400" spc="-25" dirty="0">
                <a:ea typeface="Verdana" panose="020B0604030504040204" pitchFamily="34" charset="0"/>
                <a:cs typeface="Verdana"/>
              </a:rPr>
              <a:t> </a:t>
            </a:r>
            <a:r>
              <a:rPr lang="en-US" sz="2400" dirty="0">
                <a:ea typeface="Verdana" panose="020B0604030504040204" pitchFamily="34" charset="0"/>
                <a:cs typeface="Verdana"/>
              </a:rPr>
              <a:t>chosen</a:t>
            </a:r>
            <a:r>
              <a:rPr lang="en-US" sz="2400" spc="-35" dirty="0">
                <a:ea typeface="Verdana" panose="020B0604030504040204" pitchFamily="34" charset="0"/>
                <a:cs typeface="Verdana"/>
              </a:rPr>
              <a:t> </a:t>
            </a:r>
            <a:r>
              <a:rPr lang="en-US" sz="2400" dirty="0">
                <a:ea typeface="Verdana" panose="020B0604030504040204" pitchFamily="34" charset="0"/>
                <a:cs typeface="Verdana"/>
              </a:rPr>
              <a:t>as</a:t>
            </a:r>
            <a:r>
              <a:rPr lang="en-US" sz="2400" spc="-25" dirty="0">
                <a:ea typeface="Verdana" panose="020B0604030504040204" pitchFamily="34" charset="0"/>
                <a:cs typeface="Verdana"/>
              </a:rPr>
              <a:t> </a:t>
            </a:r>
            <a:r>
              <a:rPr lang="en-US" sz="2400" dirty="0">
                <a:ea typeface="Verdana" panose="020B0604030504040204" pitchFamily="34" charset="0"/>
                <a:cs typeface="Verdana"/>
              </a:rPr>
              <a:t>the</a:t>
            </a:r>
            <a:r>
              <a:rPr lang="en-US" sz="2400" spc="-30" dirty="0">
                <a:ea typeface="Verdana" panose="020B0604030504040204" pitchFamily="34" charset="0"/>
                <a:cs typeface="Verdana"/>
              </a:rPr>
              <a:t> </a:t>
            </a:r>
            <a:r>
              <a:rPr lang="en-US" sz="2400" dirty="0">
                <a:ea typeface="Verdana" panose="020B0604030504040204" pitchFamily="34" charset="0"/>
                <a:cs typeface="Verdana"/>
              </a:rPr>
              <a:t>measure of center </a:t>
            </a:r>
          </a:p>
          <a:p>
            <a:pPr marL="353695" marR="212090" indent="-341630">
              <a:buClr>
                <a:srgbClr val="C00000"/>
              </a:buClr>
              <a:buSzPct val="150000"/>
              <a:buFont typeface="Arial MT"/>
              <a:buChar char="•"/>
              <a:tabLst>
                <a:tab pos="353695" algn="l"/>
              </a:tabLst>
            </a:pPr>
            <a:endParaRPr lang="en-US" sz="2400" dirty="0">
              <a:ea typeface="Verdana" panose="020B0604030504040204" pitchFamily="34" charset="0"/>
              <a:cs typeface="Verdana"/>
            </a:endParaRPr>
          </a:p>
          <a:p>
            <a:pPr marL="353695" marR="212090" indent="-341630">
              <a:buClr>
                <a:srgbClr val="C00000"/>
              </a:buClr>
              <a:buSzPct val="150000"/>
              <a:buFont typeface="Arial MT"/>
              <a:buChar char="•"/>
              <a:tabLst>
                <a:tab pos="353695" algn="l"/>
              </a:tabLst>
            </a:pPr>
            <a:r>
              <a:rPr lang="en-US" sz="2400" dirty="0">
                <a:ea typeface="Verdana" panose="020B0604030504040204" pitchFamily="34" charset="0"/>
                <a:cs typeface="Verdana"/>
              </a:rPr>
              <a:t>(Var</a:t>
            </a:r>
            <a:r>
              <a:rPr lang="en-US" sz="2400" spc="-20" dirty="0">
                <a:ea typeface="Verdana" panose="020B0604030504040204" pitchFamily="34" charset="0"/>
                <a:cs typeface="Verdana"/>
              </a:rPr>
              <a:t> </a:t>
            </a:r>
            <a:r>
              <a:rPr lang="en-US" sz="2400" dirty="0">
                <a:ea typeface="Verdana" panose="020B0604030504040204" pitchFamily="34" charset="0"/>
                <a:cs typeface="Verdana"/>
              </a:rPr>
              <a:t>=</a:t>
            </a:r>
            <a:r>
              <a:rPr lang="en-US" sz="2400" spc="-30" dirty="0">
                <a:ea typeface="Verdana" panose="020B0604030504040204" pitchFamily="34" charset="0"/>
                <a:cs typeface="Verdana"/>
              </a:rPr>
              <a:t> </a:t>
            </a:r>
            <a:r>
              <a:rPr lang="en-US" sz="2400" dirty="0">
                <a:ea typeface="Verdana" panose="020B0604030504040204" pitchFamily="34" charset="0"/>
                <a:cs typeface="Verdana"/>
              </a:rPr>
              <a:t>0)</a:t>
            </a:r>
            <a:r>
              <a:rPr lang="en-US" sz="2400" spc="-5" dirty="0">
                <a:ea typeface="Verdana" panose="020B0604030504040204" pitchFamily="34" charset="0"/>
                <a:cs typeface="Verdana"/>
              </a:rPr>
              <a:t> =&gt;</a:t>
            </a:r>
            <a:r>
              <a:rPr lang="en-US" sz="2400" spc="-25" dirty="0">
                <a:ea typeface="Verdana" panose="020B0604030504040204" pitchFamily="34" charset="0"/>
                <a:cs typeface="Verdana"/>
              </a:rPr>
              <a:t> </a:t>
            </a:r>
            <a:r>
              <a:rPr lang="en-US" sz="2400" dirty="0">
                <a:ea typeface="Verdana" panose="020B0604030504040204" pitchFamily="34" charset="0"/>
                <a:cs typeface="Verdana"/>
              </a:rPr>
              <a:t>there</a:t>
            </a:r>
            <a:r>
              <a:rPr lang="en-US" sz="2400" spc="-40" dirty="0">
                <a:ea typeface="Verdana" panose="020B0604030504040204" pitchFamily="34" charset="0"/>
                <a:cs typeface="Verdana"/>
              </a:rPr>
              <a:t> </a:t>
            </a:r>
            <a:r>
              <a:rPr lang="en-US" sz="2400" dirty="0">
                <a:ea typeface="Verdana" panose="020B0604030504040204" pitchFamily="34" charset="0"/>
                <a:cs typeface="Verdana"/>
              </a:rPr>
              <a:t>is</a:t>
            </a:r>
            <a:r>
              <a:rPr lang="en-US" sz="2400" spc="-25" dirty="0">
                <a:ea typeface="Verdana" panose="020B0604030504040204" pitchFamily="34" charset="0"/>
                <a:cs typeface="Verdana"/>
              </a:rPr>
              <a:t> </a:t>
            </a:r>
            <a:r>
              <a:rPr lang="en-US" sz="2400" dirty="0">
                <a:ea typeface="Verdana" panose="020B0604030504040204" pitchFamily="34" charset="0"/>
                <a:cs typeface="Verdana"/>
              </a:rPr>
              <a:t>no</a:t>
            </a:r>
            <a:r>
              <a:rPr lang="en-US" sz="2400" spc="-15" dirty="0">
                <a:ea typeface="Verdana" panose="020B0604030504040204" pitchFamily="34" charset="0"/>
                <a:cs typeface="Verdana"/>
              </a:rPr>
              <a:t> </a:t>
            </a:r>
            <a:r>
              <a:rPr lang="en-US" sz="2400" dirty="0">
                <a:ea typeface="Verdana" panose="020B0604030504040204" pitchFamily="34" charset="0"/>
                <a:cs typeface="Verdana"/>
              </a:rPr>
              <a:t>spread =&gt; </a:t>
            </a:r>
            <a:r>
              <a:rPr lang="en-US" sz="2400" spc="-25" dirty="0">
                <a:ea typeface="Verdana" panose="020B0604030504040204" pitchFamily="34" charset="0"/>
                <a:cs typeface="Verdana"/>
              </a:rPr>
              <a:t>all </a:t>
            </a:r>
            <a:r>
              <a:rPr lang="en-US" sz="2400" dirty="0">
                <a:ea typeface="Verdana" panose="020B0604030504040204" pitchFamily="34" charset="0"/>
                <a:cs typeface="Verdana"/>
              </a:rPr>
              <a:t>observations</a:t>
            </a:r>
            <a:r>
              <a:rPr lang="en-US" sz="2400" spc="-35" dirty="0">
                <a:ea typeface="Verdana" panose="020B0604030504040204" pitchFamily="34" charset="0"/>
                <a:cs typeface="Verdana"/>
              </a:rPr>
              <a:t> </a:t>
            </a:r>
            <a:r>
              <a:rPr lang="en-US" sz="2400" dirty="0">
                <a:ea typeface="Verdana" panose="020B0604030504040204" pitchFamily="34" charset="0"/>
                <a:cs typeface="Verdana"/>
              </a:rPr>
              <a:t>have</a:t>
            </a:r>
            <a:r>
              <a:rPr lang="en-US" sz="2400" spc="-40" dirty="0">
                <a:ea typeface="Verdana" panose="020B0604030504040204" pitchFamily="34" charset="0"/>
                <a:cs typeface="Verdana"/>
              </a:rPr>
              <a:t> </a:t>
            </a:r>
            <a:r>
              <a:rPr lang="en-US" sz="2400" dirty="0">
                <a:ea typeface="Verdana" panose="020B0604030504040204" pitchFamily="34" charset="0"/>
                <a:cs typeface="Verdana"/>
              </a:rPr>
              <a:t>the</a:t>
            </a:r>
            <a:r>
              <a:rPr lang="en-US" sz="2400" spc="-25" dirty="0">
                <a:ea typeface="Verdana" panose="020B0604030504040204" pitchFamily="34" charset="0"/>
                <a:cs typeface="Verdana"/>
              </a:rPr>
              <a:t> </a:t>
            </a:r>
            <a:r>
              <a:rPr lang="en-US" sz="2400" dirty="0">
                <a:ea typeface="Verdana" panose="020B0604030504040204" pitchFamily="34" charset="0"/>
                <a:cs typeface="Verdana"/>
              </a:rPr>
              <a:t>same</a:t>
            </a:r>
            <a:r>
              <a:rPr lang="en-US" sz="2400" spc="-25" dirty="0">
                <a:ea typeface="Verdana" panose="020B0604030504040204" pitchFamily="34" charset="0"/>
                <a:cs typeface="Verdana"/>
              </a:rPr>
              <a:t> </a:t>
            </a:r>
            <a:r>
              <a:rPr lang="en-US" sz="2400" dirty="0">
                <a:ea typeface="Verdana" panose="020B0604030504040204" pitchFamily="34" charset="0"/>
                <a:cs typeface="Verdana"/>
              </a:rPr>
              <a:t>value.</a:t>
            </a:r>
            <a:r>
              <a:rPr lang="en-US" sz="2400" spc="-35" dirty="0">
                <a:ea typeface="Verdana" panose="020B0604030504040204" pitchFamily="34" charset="0"/>
                <a:cs typeface="Verdana"/>
              </a:rPr>
              <a:t> </a:t>
            </a:r>
            <a:r>
              <a:rPr lang="en-US" sz="2400" dirty="0">
                <a:ea typeface="Verdana" panose="020B0604030504040204" pitchFamily="34" charset="0"/>
                <a:cs typeface="Verdana"/>
              </a:rPr>
              <a:t>Otherwise,</a:t>
            </a:r>
            <a:r>
              <a:rPr lang="en-US" sz="2400" spc="-25" dirty="0">
                <a:ea typeface="Verdana" panose="020B0604030504040204" pitchFamily="34" charset="0"/>
                <a:cs typeface="Verdana"/>
              </a:rPr>
              <a:t> </a:t>
            </a:r>
            <a:r>
              <a:rPr lang="en-US" sz="2400" dirty="0">
                <a:ea typeface="Verdana" panose="020B0604030504040204" pitchFamily="34" charset="0"/>
                <a:cs typeface="Verdana"/>
              </a:rPr>
              <a:t>var</a:t>
            </a:r>
            <a:r>
              <a:rPr lang="en-US" sz="2400" spc="-35" dirty="0">
                <a:ea typeface="Verdana" panose="020B0604030504040204" pitchFamily="34" charset="0"/>
                <a:cs typeface="Verdana"/>
              </a:rPr>
              <a:t> </a:t>
            </a:r>
            <a:r>
              <a:rPr lang="en-US" sz="2400" dirty="0">
                <a:ea typeface="Verdana" panose="020B0604030504040204" pitchFamily="34" charset="0"/>
                <a:cs typeface="Verdana"/>
              </a:rPr>
              <a:t>&gt;</a:t>
            </a:r>
            <a:r>
              <a:rPr lang="en-US" sz="2400" spc="-15" dirty="0">
                <a:ea typeface="Verdana" panose="020B0604030504040204" pitchFamily="34" charset="0"/>
                <a:cs typeface="Verdana"/>
              </a:rPr>
              <a:t> </a:t>
            </a:r>
            <a:r>
              <a:rPr lang="en-US" sz="2400" spc="-25" dirty="0">
                <a:ea typeface="Verdana" panose="020B0604030504040204" pitchFamily="34" charset="0"/>
                <a:cs typeface="Verdana"/>
              </a:rPr>
              <a:t>0.</a:t>
            </a:r>
            <a:endParaRPr lang="en-US" sz="2400" dirty="0">
              <a:ea typeface="Verdana" panose="020B0604030504040204" pitchFamily="34" charset="0"/>
              <a:cs typeface="Verdana"/>
            </a:endParaRPr>
          </a:p>
          <a:p>
            <a:pPr marL="353695" marR="212090" indent="-341630">
              <a:buClr>
                <a:srgbClr val="C00000"/>
              </a:buClr>
              <a:buSzPct val="150000"/>
              <a:buFont typeface="Arial MT"/>
              <a:buChar char="•"/>
              <a:tabLst>
                <a:tab pos="353695" algn="l"/>
              </a:tabLst>
            </a:pPr>
            <a:endParaRPr lang="en-US" sz="2400" dirty="0">
              <a:ea typeface="Verdana" panose="020B0604030504040204" pitchFamily="34" charset="0"/>
              <a:cs typeface="Verdana"/>
            </a:endParaRPr>
          </a:p>
          <a:p>
            <a:pPr marL="353695" marR="212090" indent="-341630">
              <a:lnSpc>
                <a:spcPct val="100000"/>
              </a:lnSpc>
              <a:buClr>
                <a:srgbClr val="C00000"/>
              </a:buClr>
              <a:buSzPct val="150000"/>
              <a:buFont typeface="Arial MT"/>
              <a:buChar char="•"/>
              <a:tabLst>
                <a:tab pos="353695" algn="l"/>
              </a:tabLst>
            </a:pPr>
            <a:endParaRPr sz="2200" dirty="0">
              <a:cs typeface="Verdana"/>
            </a:endParaRPr>
          </a:p>
        </p:txBody>
      </p:sp>
      <p:grpSp>
        <p:nvGrpSpPr>
          <p:cNvPr id="15" name="Groupe 14">
            <a:extLst>
              <a:ext uri="{FF2B5EF4-FFF2-40B4-BE49-F238E27FC236}">
                <a16:creationId xmlns:a16="http://schemas.microsoft.com/office/drawing/2014/main" id="{A2CF3271-06B6-C2E6-BB69-197FE26CB698}"/>
              </a:ext>
            </a:extLst>
          </p:cNvPr>
          <p:cNvGrpSpPr/>
          <p:nvPr/>
        </p:nvGrpSpPr>
        <p:grpSpPr>
          <a:xfrm>
            <a:off x="3423556" y="5002919"/>
            <a:ext cx="8637814" cy="1600200"/>
            <a:chOff x="3056164" y="2928257"/>
            <a:chExt cx="8637814" cy="1600200"/>
          </a:xfrm>
        </p:grpSpPr>
        <p:grpSp>
          <p:nvGrpSpPr>
            <p:cNvPr id="12" name="Groupe 11">
              <a:extLst>
                <a:ext uri="{FF2B5EF4-FFF2-40B4-BE49-F238E27FC236}">
                  <a16:creationId xmlns:a16="http://schemas.microsoft.com/office/drawing/2014/main" id="{E40717A7-15A2-4083-0B3D-989531438CB4}"/>
                </a:ext>
              </a:extLst>
            </p:cNvPr>
            <p:cNvGrpSpPr/>
            <p:nvPr/>
          </p:nvGrpSpPr>
          <p:grpSpPr>
            <a:xfrm>
              <a:off x="3056164" y="2928257"/>
              <a:ext cx="8637814" cy="1600200"/>
              <a:chOff x="759278" y="3045854"/>
              <a:chExt cx="8637814" cy="891540"/>
            </a:xfrm>
          </p:grpSpPr>
          <p:pic>
            <p:nvPicPr>
              <p:cNvPr id="9" name="object 4">
                <a:extLst>
                  <a:ext uri="{FF2B5EF4-FFF2-40B4-BE49-F238E27FC236}">
                    <a16:creationId xmlns:a16="http://schemas.microsoft.com/office/drawing/2014/main" id="{F1D73F51-58B4-6504-3062-C1481CCE8CAE}"/>
                  </a:ext>
                </a:extLst>
              </p:cNvPr>
              <p:cNvPicPr/>
              <p:nvPr/>
            </p:nvPicPr>
            <p:blipFill>
              <a:blip r:embed="rId2" cstate="print"/>
              <a:stretch>
                <a:fillRect/>
              </a:stretch>
            </p:blipFill>
            <p:spPr>
              <a:xfrm>
                <a:off x="1652233" y="3045854"/>
                <a:ext cx="4168140" cy="891540"/>
              </a:xfrm>
              <a:prstGeom prst="rect">
                <a:avLst/>
              </a:prstGeom>
            </p:spPr>
          </p:pic>
          <p:sp>
            <p:nvSpPr>
              <p:cNvPr id="11" name="ZoneTexte 10">
                <a:extLst>
                  <a:ext uri="{FF2B5EF4-FFF2-40B4-BE49-F238E27FC236}">
                    <a16:creationId xmlns:a16="http://schemas.microsoft.com/office/drawing/2014/main" id="{0FC2A918-DF3C-93ED-D617-3FD2E92B26E8}"/>
                  </a:ext>
                </a:extLst>
              </p:cNvPr>
              <p:cNvSpPr txBox="1"/>
              <p:nvPr/>
            </p:nvSpPr>
            <p:spPr>
              <a:xfrm>
                <a:off x="759278" y="3349099"/>
                <a:ext cx="8637814" cy="400110"/>
              </a:xfrm>
              <a:prstGeom prst="rect">
                <a:avLst/>
              </a:prstGeom>
              <a:noFill/>
            </p:spPr>
            <p:txBody>
              <a:bodyPr wrap="square">
                <a:spAutoFit/>
              </a:bodyPr>
              <a:lstStyle/>
              <a:p>
                <a:r>
                  <a:rPr lang="en-US" sz="2000" dirty="0">
                    <a:cs typeface="Verdana"/>
                  </a:rPr>
                  <a:t>Variance</a:t>
                </a:r>
                <a:r>
                  <a:rPr lang="en-US" sz="1800" dirty="0">
                    <a:cs typeface="Verdana"/>
                  </a:rPr>
                  <a:t> = </a:t>
                </a:r>
                <a:endParaRPr lang="fr-FR" dirty="0"/>
              </a:p>
            </p:txBody>
          </p:sp>
        </p:grpSp>
        <p:sp>
          <p:nvSpPr>
            <p:cNvPr id="14" name="Ellipse 13">
              <a:extLst>
                <a:ext uri="{FF2B5EF4-FFF2-40B4-BE49-F238E27FC236}">
                  <a16:creationId xmlns:a16="http://schemas.microsoft.com/office/drawing/2014/main" id="{1050FF64-C30E-4C86-356D-745469C180F4}"/>
                </a:ext>
              </a:extLst>
            </p:cNvPr>
            <p:cNvSpPr/>
            <p:nvPr/>
          </p:nvSpPr>
          <p:spPr>
            <a:xfrm>
              <a:off x="7696200" y="3722914"/>
              <a:ext cx="141514" cy="206829"/>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3533039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2674A-951F-5460-43CC-C81C4228209A}"/>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A0C030A9-CADD-66C4-A4EC-9036136C489E}"/>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59</a:t>
            </a:fld>
            <a:endParaRPr lang="fr-FR" sz="1300" dirty="0"/>
          </a:p>
        </p:txBody>
      </p:sp>
      <p:pic>
        <p:nvPicPr>
          <p:cNvPr id="3" name="Image 2">
            <a:extLst>
              <a:ext uri="{FF2B5EF4-FFF2-40B4-BE49-F238E27FC236}">
                <a16:creationId xmlns:a16="http://schemas.microsoft.com/office/drawing/2014/main" id="{A32E1A17-9BEA-CF0B-5ECD-8CE05B626B7B}"/>
              </a:ext>
            </a:extLst>
          </p:cNvPr>
          <p:cNvPicPr>
            <a:picLocks noChangeAspect="1"/>
          </p:cNvPicPr>
          <p:nvPr/>
        </p:nvPicPr>
        <p:blipFill>
          <a:blip r:embed="rId2"/>
          <a:stretch>
            <a:fillRect/>
          </a:stretch>
        </p:blipFill>
        <p:spPr>
          <a:xfrm>
            <a:off x="892628" y="1186717"/>
            <a:ext cx="9535886" cy="4484566"/>
          </a:xfrm>
          <a:prstGeom prst="rect">
            <a:avLst/>
          </a:prstGeom>
        </p:spPr>
      </p:pic>
      <p:sp>
        <p:nvSpPr>
          <p:cNvPr id="5" name="object 2">
            <a:extLst>
              <a:ext uri="{FF2B5EF4-FFF2-40B4-BE49-F238E27FC236}">
                <a16:creationId xmlns:a16="http://schemas.microsoft.com/office/drawing/2014/main" id="{BB2256BE-7D8B-44FB-A236-4320B74E5423}"/>
              </a:ext>
            </a:extLst>
          </p:cNvPr>
          <p:cNvSpPr txBox="1">
            <a:spLocks/>
          </p:cNvSpPr>
          <p:nvPr/>
        </p:nvSpPr>
        <p:spPr>
          <a:xfrm>
            <a:off x="-3029383" y="-69743"/>
            <a:ext cx="1464443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Basic </a:t>
            </a:r>
            <a:r>
              <a:rPr lang="fr-FR" sz="2400" i="1" kern="0" dirty="0" err="1"/>
              <a:t>Statistical</a:t>
            </a:r>
            <a:r>
              <a:rPr lang="fr-FR" sz="2400" i="1" kern="0" dirty="0"/>
              <a:t> Description of Data : The Variance</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6" name="ZoneTexte 5">
            <a:extLst>
              <a:ext uri="{FF2B5EF4-FFF2-40B4-BE49-F238E27FC236}">
                <a16:creationId xmlns:a16="http://schemas.microsoft.com/office/drawing/2014/main" id="{DFA3EDB2-2E32-3636-D24A-C1A5920BD03B}"/>
              </a:ext>
            </a:extLst>
          </p:cNvPr>
          <p:cNvSpPr txBox="1"/>
          <p:nvPr/>
        </p:nvSpPr>
        <p:spPr>
          <a:xfrm>
            <a:off x="2465614" y="5780509"/>
            <a:ext cx="8637814" cy="646331"/>
          </a:xfrm>
          <a:prstGeom prst="rect">
            <a:avLst/>
          </a:prstGeom>
          <a:noFill/>
        </p:spPr>
        <p:txBody>
          <a:bodyPr wrap="square">
            <a:spAutoFit/>
          </a:bodyPr>
          <a:lstStyle/>
          <a:p>
            <a:pPr marL="355600" lvl="1">
              <a:lnSpc>
                <a:spcPct val="100000"/>
              </a:lnSpc>
              <a:buClr>
                <a:srgbClr val="FF9900"/>
              </a:buClr>
              <a:buSzPct val="69444"/>
              <a:tabLst>
                <a:tab pos="640080" algn="l"/>
              </a:tabLst>
            </a:pPr>
            <a:r>
              <a:rPr lang="en-US" b="0" i="1" dirty="0">
                <a:solidFill>
                  <a:srgbClr val="202122"/>
                </a:solidFill>
                <a:effectLst/>
                <a:latin typeface="Verdana"/>
              </a:rPr>
              <a:t>Normal Distribution with different Mean and Variance</a:t>
            </a:r>
            <a:endParaRPr lang="en-US" b="0" i="1" dirty="0">
              <a:solidFill>
                <a:srgbClr val="202122"/>
              </a:solidFill>
              <a:effectLst/>
              <a:latin typeface="Arial" panose="020B0604020202020204" pitchFamily="34" charset="0"/>
            </a:endParaRPr>
          </a:p>
          <a:p>
            <a:pPr marL="355600" lvl="1">
              <a:lnSpc>
                <a:spcPct val="100000"/>
              </a:lnSpc>
              <a:buClr>
                <a:srgbClr val="FF9900"/>
              </a:buClr>
              <a:buSzPct val="69444"/>
              <a:tabLst>
                <a:tab pos="640080" algn="l"/>
              </a:tabLst>
            </a:pPr>
            <a:endParaRPr lang="en-US" sz="1800" dirty="0">
              <a:latin typeface="Verdana"/>
              <a:cs typeface="Verdana"/>
            </a:endParaRPr>
          </a:p>
        </p:txBody>
      </p:sp>
    </p:spTree>
    <p:extLst>
      <p:ext uri="{BB962C8B-B14F-4D97-AF65-F5344CB8AC3E}">
        <p14:creationId xmlns:p14="http://schemas.microsoft.com/office/powerpoint/2010/main" val="36957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81556" y="1900427"/>
            <a:ext cx="8628888" cy="4486656"/>
          </a:xfrm>
          <a:prstGeom prst="rect">
            <a:avLst/>
          </a:prstGeom>
        </p:spPr>
      </p:pic>
      <p:sp>
        <p:nvSpPr>
          <p:cNvPr id="5" name="object 2">
            <a:extLst>
              <a:ext uri="{FF2B5EF4-FFF2-40B4-BE49-F238E27FC236}">
                <a16:creationId xmlns:a16="http://schemas.microsoft.com/office/drawing/2014/main" id="{917BA14E-1BD2-3D77-3312-CE20D3C07238}"/>
              </a:ext>
            </a:extLst>
          </p:cNvPr>
          <p:cNvSpPr txBox="1">
            <a:spLocks/>
          </p:cNvSpPr>
          <p:nvPr/>
        </p:nvSpPr>
        <p:spPr>
          <a:xfrm>
            <a:off x="-3013264" y="-152400"/>
            <a:ext cx="8714689" cy="505267"/>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3200" i="1" kern="0" dirty="0" err="1"/>
              <a:t>What</a:t>
            </a:r>
            <a:r>
              <a:rPr lang="fr-FR" sz="3200" i="1" kern="0" dirty="0"/>
              <a:t> </a:t>
            </a:r>
            <a:r>
              <a:rPr lang="fr-FR" sz="3200" i="1" kern="0" dirty="0" err="1"/>
              <a:t>is</a:t>
            </a:r>
            <a:r>
              <a:rPr lang="fr-FR" sz="3200" i="1" kern="0" dirty="0"/>
              <a:t> </a:t>
            </a:r>
            <a:r>
              <a:rPr kumimoji="0" lang="fr-FR" sz="3200" b="1" i="1" u="none" strike="noStrike" kern="0" cap="none" spc="-10" normalizeH="0" baseline="0" noProof="0" dirty="0">
                <a:ln>
                  <a:noFill/>
                </a:ln>
                <a:solidFill>
                  <a:srgbClr val="3333CC"/>
                </a:solidFill>
                <a:effectLst/>
                <a:uLnTx/>
                <a:uFillTx/>
                <a:latin typeface="Arial"/>
                <a:ea typeface="+mj-ea"/>
                <a:cs typeface="Arial"/>
              </a:rPr>
              <a:t>DM ? : </a:t>
            </a:r>
            <a:r>
              <a:rPr kumimoji="0" lang="fr-FR" sz="2800" b="1" i="1" u="none" strike="noStrike" kern="0" cap="none" spc="-10" normalizeH="0" baseline="0" noProof="0" dirty="0">
                <a:ln>
                  <a:noFill/>
                </a:ln>
                <a:solidFill>
                  <a:srgbClr val="3333CC"/>
                </a:solidFill>
                <a:effectLst/>
                <a:uLnTx/>
                <a:uFillTx/>
                <a:latin typeface="Arial"/>
                <a:ea typeface="+mj-ea"/>
                <a:cs typeface="Arial"/>
              </a:rPr>
              <a:t>DM Scenario 1 </a:t>
            </a:r>
          </a:p>
        </p:txBody>
      </p:sp>
      <p:sp>
        <p:nvSpPr>
          <p:cNvPr id="8" name="Espace réservé du numéro de diapositive 16">
            <a:extLst>
              <a:ext uri="{FF2B5EF4-FFF2-40B4-BE49-F238E27FC236}">
                <a16:creationId xmlns:a16="http://schemas.microsoft.com/office/drawing/2014/main" id="{3388393A-BD2B-7A85-D668-8678AE0EA0AA}"/>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6</a:t>
            </a:fld>
            <a:endParaRPr lang="fr-FR" sz="13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23A81-9067-6216-1B88-99C8C16E718C}"/>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C43183BD-0A04-E38D-8110-5A8566B638F0}"/>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60</a:t>
            </a:fld>
            <a:endParaRPr lang="fr-FR" sz="1300" dirty="0"/>
          </a:p>
        </p:txBody>
      </p:sp>
      <p:sp>
        <p:nvSpPr>
          <p:cNvPr id="3" name="object 2">
            <a:extLst>
              <a:ext uri="{FF2B5EF4-FFF2-40B4-BE49-F238E27FC236}">
                <a16:creationId xmlns:a16="http://schemas.microsoft.com/office/drawing/2014/main" id="{5C2D5180-958B-F8F0-ECA7-3AEDF7116C1E}"/>
              </a:ext>
            </a:extLst>
          </p:cNvPr>
          <p:cNvSpPr txBox="1">
            <a:spLocks/>
          </p:cNvSpPr>
          <p:nvPr/>
        </p:nvSpPr>
        <p:spPr>
          <a:xfrm>
            <a:off x="-3029383" y="-69743"/>
            <a:ext cx="1464443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Basic </a:t>
            </a:r>
            <a:r>
              <a:rPr lang="fr-FR" sz="2400" i="1" kern="0" dirty="0" err="1"/>
              <a:t>Statistical</a:t>
            </a:r>
            <a:r>
              <a:rPr lang="fr-FR" sz="2400" i="1" kern="0" dirty="0"/>
              <a:t> Description of Data : Quantile Plot</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5" name="object 3">
            <a:extLst>
              <a:ext uri="{FF2B5EF4-FFF2-40B4-BE49-F238E27FC236}">
                <a16:creationId xmlns:a16="http://schemas.microsoft.com/office/drawing/2014/main" id="{9A8AC778-B345-E0F9-E20C-787CF0A1FDC9}"/>
              </a:ext>
            </a:extLst>
          </p:cNvPr>
          <p:cNvSpPr txBox="1">
            <a:spLocks/>
          </p:cNvSpPr>
          <p:nvPr/>
        </p:nvSpPr>
        <p:spPr>
          <a:xfrm>
            <a:off x="106814" y="573735"/>
            <a:ext cx="11976329" cy="1566454"/>
          </a:xfrm>
          <a:prstGeom prst="rect">
            <a:avLst/>
          </a:prstGeom>
        </p:spPr>
        <p:txBody>
          <a:bodyPr vert="horz" wrap="square" lIns="0" tIns="12065"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3695" indent="-340995">
              <a:lnSpc>
                <a:spcPct val="100000"/>
              </a:lnSpc>
              <a:spcBef>
                <a:spcPts val="95"/>
              </a:spcBef>
              <a:buClr>
                <a:srgbClr val="C00000"/>
              </a:buClr>
              <a:buSzPct val="150000"/>
              <a:buFont typeface="Arial MT"/>
              <a:buChar char="•"/>
              <a:tabLst>
                <a:tab pos="353695" algn="l"/>
              </a:tabLst>
            </a:pPr>
            <a:r>
              <a:rPr lang="en-US" sz="2400" dirty="0"/>
              <a:t>A graph representing sorted data values versus their quantile levels to show how data are distributed across their range.</a:t>
            </a:r>
          </a:p>
          <a:p>
            <a:pPr marL="353695" indent="-340995">
              <a:lnSpc>
                <a:spcPct val="100000"/>
              </a:lnSpc>
              <a:spcBef>
                <a:spcPts val="95"/>
              </a:spcBef>
              <a:buClr>
                <a:srgbClr val="C00000"/>
              </a:buClr>
              <a:buSzPct val="150000"/>
              <a:buFont typeface="Arial MT"/>
              <a:buChar char="•"/>
              <a:tabLst>
                <a:tab pos="353695" algn="l"/>
              </a:tabLst>
            </a:pPr>
            <a:endParaRPr lang="en-US" sz="2400" dirty="0"/>
          </a:p>
          <a:p>
            <a:pPr marL="353695" indent="-340995">
              <a:lnSpc>
                <a:spcPct val="100000"/>
              </a:lnSpc>
              <a:spcBef>
                <a:spcPts val="525"/>
              </a:spcBef>
              <a:buClr>
                <a:srgbClr val="C00000"/>
              </a:buClr>
              <a:buSzPct val="150000"/>
              <a:buFont typeface="Arial MT"/>
              <a:buChar char="•"/>
              <a:tabLst>
                <a:tab pos="353695" algn="l"/>
              </a:tabLst>
            </a:pPr>
            <a:r>
              <a:rPr lang="en-US" sz="2400" dirty="0"/>
              <a:t>A first step in exploratory data analysis to understand the distribution of the data.</a:t>
            </a:r>
            <a:endParaRPr lang="en-US" sz="2400" baseline="-21072" dirty="0"/>
          </a:p>
        </p:txBody>
      </p:sp>
      <p:pic>
        <p:nvPicPr>
          <p:cNvPr id="6" name="Image 5">
            <a:extLst>
              <a:ext uri="{FF2B5EF4-FFF2-40B4-BE49-F238E27FC236}">
                <a16:creationId xmlns:a16="http://schemas.microsoft.com/office/drawing/2014/main" id="{E3B40CDC-036F-0927-59FA-2ACF959A1C5E}"/>
              </a:ext>
            </a:extLst>
          </p:cNvPr>
          <p:cNvPicPr>
            <a:picLocks noChangeAspect="1"/>
          </p:cNvPicPr>
          <p:nvPr/>
        </p:nvPicPr>
        <p:blipFill>
          <a:blip r:embed="rId2"/>
          <a:srcRect b="2892"/>
          <a:stretch>
            <a:fillRect/>
          </a:stretch>
        </p:blipFill>
        <p:spPr>
          <a:xfrm>
            <a:off x="2612571" y="2602957"/>
            <a:ext cx="6782149" cy="3797843"/>
          </a:xfrm>
          <a:prstGeom prst="rect">
            <a:avLst/>
          </a:prstGeom>
        </p:spPr>
      </p:pic>
      <p:pic>
        <p:nvPicPr>
          <p:cNvPr id="14" name="Image 13">
            <a:extLst>
              <a:ext uri="{FF2B5EF4-FFF2-40B4-BE49-F238E27FC236}">
                <a16:creationId xmlns:a16="http://schemas.microsoft.com/office/drawing/2014/main" id="{8D652E7F-6F47-1433-33D6-2D5881D72079}"/>
              </a:ext>
            </a:extLst>
          </p:cNvPr>
          <p:cNvPicPr>
            <a:picLocks noChangeAspect="1"/>
          </p:cNvPicPr>
          <p:nvPr/>
        </p:nvPicPr>
        <p:blipFill>
          <a:blip r:embed="rId3"/>
          <a:stretch>
            <a:fillRect/>
          </a:stretch>
        </p:blipFill>
        <p:spPr>
          <a:xfrm>
            <a:off x="6017755" y="6244991"/>
            <a:ext cx="625929" cy="365125"/>
          </a:xfrm>
          <a:prstGeom prst="rect">
            <a:avLst/>
          </a:prstGeom>
        </p:spPr>
      </p:pic>
    </p:spTree>
    <p:extLst>
      <p:ext uri="{BB962C8B-B14F-4D97-AF65-F5344CB8AC3E}">
        <p14:creationId xmlns:p14="http://schemas.microsoft.com/office/powerpoint/2010/main" val="15034133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11C03-6C63-41BA-A47D-892240870D15}"/>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A7276293-07DF-E493-DCEE-BAF1AEED81D4}"/>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61</a:t>
            </a:fld>
            <a:endParaRPr lang="fr-FR" sz="1300" dirty="0"/>
          </a:p>
        </p:txBody>
      </p:sp>
      <p:sp>
        <p:nvSpPr>
          <p:cNvPr id="3" name="object 3">
            <a:extLst>
              <a:ext uri="{FF2B5EF4-FFF2-40B4-BE49-F238E27FC236}">
                <a16:creationId xmlns:a16="http://schemas.microsoft.com/office/drawing/2014/main" id="{6CCCF7D1-4926-2875-1913-AAC7906C1EA0}"/>
              </a:ext>
            </a:extLst>
          </p:cNvPr>
          <p:cNvSpPr txBox="1">
            <a:spLocks/>
          </p:cNvSpPr>
          <p:nvPr/>
        </p:nvSpPr>
        <p:spPr>
          <a:xfrm>
            <a:off x="65314" y="488052"/>
            <a:ext cx="12126686" cy="3115596"/>
          </a:xfrm>
          <a:prstGeom prst="rect">
            <a:avLst/>
          </a:prstGeom>
        </p:spPr>
        <p:txBody>
          <a:bodyPr vert="horz" wrap="square" lIns="0" tIns="12065"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3695" indent="-340995">
              <a:lnSpc>
                <a:spcPct val="100000"/>
              </a:lnSpc>
              <a:spcBef>
                <a:spcPts val="95"/>
              </a:spcBef>
              <a:buClr>
                <a:srgbClr val="C00000"/>
              </a:buClr>
              <a:buSzPct val="150000"/>
              <a:buFont typeface="Arial MT"/>
              <a:buChar char="•"/>
              <a:tabLst>
                <a:tab pos="353695" algn="l"/>
              </a:tabLst>
            </a:pPr>
            <a:r>
              <a:rPr lang="en-US" sz="2000" dirty="0"/>
              <a:t>Plots</a:t>
            </a:r>
            <a:r>
              <a:rPr lang="en-US" sz="2000" spc="-75" dirty="0"/>
              <a:t> </a:t>
            </a:r>
            <a:r>
              <a:rPr lang="en-US" sz="2000" dirty="0"/>
              <a:t>the</a:t>
            </a:r>
            <a:r>
              <a:rPr lang="en-US" sz="2000" spc="-65" dirty="0"/>
              <a:t> </a:t>
            </a:r>
            <a:r>
              <a:rPr lang="en-US" sz="2000" dirty="0"/>
              <a:t>quantiles</a:t>
            </a:r>
            <a:r>
              <a:rPr lang="en-US" sz="2000" spc="-85" dirty="0"/>
              <a:t> </a:t>
            </a:r>
            <a:r>
              <a:rPr lang="en-US" sz="2000" dirty="0"/>
              <a:t>of</a:t>
            </a:r>
            <a:r>
              <a:rPr lang="en-US" sz="2000" spc="-65" dirty="0"/>
              <a:t> </a:t>
            </a:r>
            <a:r>
              <a:rPr lang="en-US" sz="2000" dirty="0"/>
              <a:t>one</a:t>
            </a:r>
            <a:r>
              <a:rPr lang="en-US" sz="2000" spc="-65" dirty="0"/>
              <a:t> </a:t>
            </a:r>
            <a:r>
              <a:rPr lang="en-US" sz="2000" dirty="0"/>
              <a:t>univariate</a:t>
            </a:r>
            <a:r>
              <a:rPr lang="en-US" sz="2000" spc="-75" dirty="0"/>
              <a:t> </a:t>
            </a:r>
            <a:r>
              <a:rPr lang="en-US" sz="2000" dirty="0"/>
              <a:t>distribution</a:t>
            </a:r>
            <a:r>
              <a:rPr lang="en-US" sz="2000" spc="15" dirty="0"/>
              <a:t> </a:t>
            </a:r>
            <a:r>
              <a:rPr lang="en-US" sz="2000" spc="-10" dirty="0"/>
              <a:t>against</a:t>
            </a:r>
            <a:r>
              <a:rPr lang="en-US" sz="2000" spc="-10" dirty="0">
                <a:solidFill>
                  <a:srgbClr val="0000CC"/>
                </a:solidFill>
              </a:rPr>
              <a:t> </a:t>
            </a:r>
            <a:r>
              <a:rPr lang="en-US" sz="2000" dirty="0"/>
              <a:t>the</a:t>
            </a:r>
            <a:r>
              <a:rPr lang="en-US" sz="2000" spc="-95" dirty="0"/>
              <a:t> </a:t>
            </a:r>
            <a:r>
              <a:rPr lang="en-US" sz="2000" dirty="0"/>
              <a:t>corresponding</a:t>
            </a:r>
            <a:r>
              <a:rPr lang="en-US" sz="2000" spc="-45" dirty="0"/>
              <a:t> </a:t>
            </a:r>
            <a:r>
              <a:rPr lang="en-US" sz="2000" dirty="0"/>
              <a:t>quantiles</a:t>
            </a:r>
            <a:r>
              <a:rPr lang="en-US" sz="2000" spc="-95" dirty="0"/>
              <a:t> </a:t>
            </a:r>
            <a:r>
              <a:rPr lang="en-US" sz="2000" dirty="0"/>
              <a:t>of</a:t>
            </a:r>
            <a:r>
              <a:rPr lang="en-US" sz="2000" spc="-70" dirty="0"/>
              <a:t> </a:t>
            </a:r>
            <a:r>
              <a:rPr lang="en-US" sz="2000" spc="-10" dirty="0"/>
              <a:t>another</a:t>
            </a:r>
          </a:p>
          <a:p>
            <a:pPr marL="353695" indent="-340995">
              <a:lnSpc>
                <a:spcPct val="100000"/>
              </a:lnSpc>
              <a:spcBef>
                <a:spcPts val="95"/>
              </a:spcBef>
              <a:buClr>
                <a:srgbClr val="C00000"/>
              </a:buClr>
              <a:buSzPct val="150000"/>
              <a:buFont typeface="Arial MT"/>
              <a:buChar char="•"/>
              <a:tabLst>
                <a:tab pos="353695" algn="l"/>
              </a:tabLst>
            </a:pPr>
            <a:endParaRPr lang="en-US" sz="2000" spc="-10" dirty="0"/>
          </a:p>
          <a:p>
            <a:pPr marL="353695" marR="907415" indent="-341630">
              <a:lnSpc>
                <a:spcPct val="100000"/>
              </a:lnSpc>
              <a:spcBef>
                <a:spcPts val="530"/>
              </a:spcBef>
              <a:buClr>
                <a:srgbClr val="C00000"/>
              </a:buClr>
              <a:buSzPct val="150000"/>
              <a:buFont typeface="Arial MT"/>
              <a:buChar char="•"/>
              <a:tabLst>
                <a:tab pos="353695" algn="l"/>
              </a:tabLst>
            </a:pPr>
            <a:r>
              <a:rPr lang="en-US" sz="2000" dirty="0"/>
              <a:t>Test</a:t>
            </a:r>
            <a:r>
              <a:rPr lang="en-US" sz="2000" spc="-65" dirty="0"/>
              <a:t> </a:t>
            </a:r>
            <a:r>
              <a:rPr lang="en-US" sz="2000" dirty="0"/>
              <a:t>if</a:t>
            </a:r>
            <a:r>
              <a:rPr lang="en-US" sz="2000" spc="-65" dirty="0"/>
              <a:t> </a:t>
            </a:r>
            <a:r>
              <a:rPr lang="en-US" sz="2000" dirty="0"/>
              <a:t>two</a:t>
            </a:r>
            <a:r>
              <a:rPr lang="en-US" sz="2000" spc="-50" dirty="0"/>
              <a:t> </a:t>
            </a:r>
            <a:r>
              <a:rPr lang="en-US" sz="2000" dirty="0"/>
              <a:t>data</a:t>
            </a:r>
            <a:r>
              <a:rPr lang="en-US" sz="2000" spc="-40" dirty="0"/>
              <a:t> </a:t>
            </a:r>
            <a:r>
              <a:rPr lang="en-US" sz="2000" dirty="0"/>
              <a:t>sets</a:t>
            </a:r>
            <a:r>
              <a:rPr lang="en-US" sz="2000" spc="-45" dirty="0"/>
              <a:t> </a:t>
            </a:r>
            <a:r>
              <a:rPr lang="en-US" sz="2000" dirty="0"/>
              <a:t>come</a:t>
            </a:r>
            <a:r>
              <a:rPr lang="en-US" sz="2000" spc="-45" dirty="0"/>
              <a:t> </a:t>
            </a:r>
            <a:r>
              <a:rPr lang="en-US" sz="2000" dirty="0"/>
              <a:t>from</a:t>
            </a:r>
            <a:r>
              <a:rPr lang="en-US" sz="2000" spc="-40" dirty="0"/>
              <a:t> </a:t>
            </a:r>
            <a:r>
              <a:rPr lang="en-US" sz="2000" dirty="0"/>
              <a:t>populations</a:t>
            </a:r>
            <a:r>
              <a:rPr lang="en-US" sz="2000" spc="-65" dirty="0"/>
              <a:t> </a:t>
            </a:r>
            <a:r>
              <a:rPr lang="en-US" sz="2000" dirty="0"/>
              <a:t>with</a:t>
            </a:r>
            <a:r>
              <a:rPr lang="en-US" sz="2000" spc="-70" dirty="0"/>
              <a:t> </a:t>
            </a:r>
            <a:r>
              <a:rPr lang="en-US" sz="2000" spc="-50" dirty="0"/>
              <a:t>a </a:t>
            </a:r>
            <a:r>
              <a:rPr lang="en-US" sz="2000" dirty="0"/>
              <a:t>common</a:t>
            </a:r>
            <a:r>
              <a:rPr lang="en-US" sz="2000" spc="-80" dirty="0"/>
              <a:t> </a:t>
            </a:r>
            <a:r>
              <a:rPr lang="en-US" sz="2000" spc="-10" dirty="0"/>
              <a:t>distribution</a:t>
            </a:r>
          </a:p>
          <a:p>
            <a:pPr marL="353695" marR="907415" indent="-341630">
              <a:lnSpc>
                <a:spcPct val="100000"/>
              </a:lnSpc>
              <a:spcBef>
                <a:spcPts val="530"/>
              </a:spcBef>
              <a:buClr>
                <a:srgbClr val="C00000"/>
              </a:buClr>
              <a:buSzPct val="150000"/>
              <a:buFont typeface="Arial MT"/>
              <a:buChar char="•"/>
              <a:tabLst>
                <a:tab pos="353695" algn="l"/>
              </a:tabLst>
            </a:pPr>
            <a:endParaRPr lang="en-US" sz="2000" spc="-10" dirty="0"/>
          </a:p>
          <a:p>
            <a:pPr marL="353695" marR="907415" indent="-341630">
              <a:lnSpc>
                <a:spcPct val="100000"/>
              </a:lnSpc>
              <a:spcBef>
                <a:spcPts val="530"/>
              </a:spcBef>
              <a:buClr>
                <a:srgbClr val="C00000"/>
              </a:buClr>
              <a:buSzPct val="150000"/>
              <a:buFont typeface="Arial MT"/>
              <a:buChar char="•"/>
              <a:tabLst>
                <a:tab pos="353695" algn="l"/>
              </a:tabLst>
            </a:pPr>
            <a:r>
              <a:rPr lang="en-US" sz="2000" spc="-30" dirty="0"/>
              <a:t>45-</a:t>
            </a:r>
            <a:r>
              <a:rPr lang="en-US" sz="2000" dirty="0"/>
              <a:t>degree</a:t>
            </a:r>
            <a:r>
              <a:rPr lang="en-US" sz="2000" spc="-5" dirty="0"/>
              <a:t> </a:t>
            </a:r>
            <a:r>
              <a:rPr lang="en-US" sz="2000" dirty="0"/>
              <a:t>reference</a:t>
            </a:r>
            <a:r>
              <a:rPr lang="en-US" sz="2000" spc="-5" dirty="0"/>
              <a:t> </a:t>
            </a:r>
            <a:r>
              <a:rPr lang="en-US" sz="2000" dirty="0"/>
              <a:t>line</a:t>
            </a:r>
            <a:r>
              <a:rPr lang="en-US" sz="2000" spc="-60" dirty="0"/>
              <a:t> (</a:t>
            </a:r>
            <a:r>
              <a:rPr lang="en-US" sz="2000" i="1" spc="-60" dirty="0"/>
              <a:t>y=x</a:t>
            </a:r>
            <a:r>
              <a:rPr lang="en-US" sz="2000" spc="-60" dirty="0"/>
              <a:t>) </a:t>
            </a:r>
            <a:r>
              <a:rPr lang="en-US" sz="2000" dirty="0"/>
              <a:t>is</a:t>
            </a:r>
            <a:r>
              <a:rPr lang="en-US" sz="2000" spc="-35" dirty="0"/>
              <a:t> </a:t>
            </a:r>
            <a:r>
              <a:rPr lang="en-US" sz="2000" dirty="0"/>
              <a:t>also</a:t>
            </a:r>
            <a:r>
              <a:rPr lang="en-US" sz="2000" spc="-45" dirty="0"/>
              <a:t> </a:t>
            </a:r>
            <a:r>
              <a:rPr lang="en-US" sz="2000" dirty="0"/>
              <a:t>plotted.</a:t>
            </a:r>
            <a:r>
              <a:rPr lang="en-US" sz="2000" spc="-35" dirty="0"/>
              <a:t> </a:t>
            </a:r>
            <a:r>
              <a:rPr lang="en-US" sz="2000" dirty="0"/>
              <a:t>If</a:t>
            </a:r>
            <a:r>
              <a:rPr lang="en-US" sz="2000" spc="-45" dirty="0"/>
              <a:t> </a:t>
            </a:r>
            <a:r>
              <a:rPr lang="en-US" sz="2000" dirty="0"/>
              <a:t>the</a:t>
            </a:r>
            <a:r>
              <a:rPr lang="en-US" sz="2000" spc="-30" dirty="0"/>
              <a:t> </a:t>
            </a:r>
            <a:r>
              <a:rPr lang="en-US" sz="2000" spc="-25" dirty="0"/>
              <a:t>two </a:t>
            </a:r>
            <a:r>
              <a:rPr lang="en-US" sz="2000" dirty="0"/>
              <a:t>sets</a:t>
            </a:r>
            <a:r>
              <a:rPr lang="en-US" sz="2000" spc="-50" dirty="0"/>
              <a:t> </a:t>
            </a:r>
            <a:r>
              <a:rPr lang="en-US" sz="2000" dirty="0"/>
              <a:t>come</a:t>
            </a:r>
            <a:r>
              <a:rPr lang="en-US" sz="2000" spc="-35" dirty="0"/>
              <a:t> </a:t>
            </a:r>
            <a:r>
              <a:rPr lang="en-US" sz="2000" dirty="0"/>
              <a:t>from</a:t>
            </a:r>
            <a:r>
              <a:rPr lang="en-US" sz="2000" spc="-40" dirty="0"/>
              <a:t> </a:t>
            </a:r>
            <a:r>
              <a:rPr lang="en-US" sz="2000" dirty="0"/>
              <a:t>a</a:t>
            </a:r>
            <a:r>
              <a:rPr lang="en-US" sz="2000" spc="-55" dirty="0"/>
              <a:t> </a:t>
            </a:r>
            <a:r>
              <a:rPr lang="en-US" sz="2000" dirty="0"/>
              <a:t>population</a:t>
            </a:r>
            <a:r>
              <a:rPr lang="en-US" sz="2000" spc="-55" dirty="0"/>
              <a:t> </a:t>
            </a:r>
            <a:r>
              <a:rPr lang="en-US" sz="2000" dirty="0"/>
              <a:t>with</a:t>
            </a:r>
            <a:r>
              <a:rPr lang="en-US" sz="2000" spc="-70" dirty="0"/>
              <a:t> </a:t>
            </a:r>
            <a:r>
              <a:rPr lang="en-US" sz="2000" dirty="0"/>
              <a:t>the</a:t>
            </a:r>
            <a:r>
              <a:rPr lang="en-US" sz="2000" spc="-55" dirty="0"/>
              <a:t> </a:t>
            </a:r>
            <a:r>
              <a:rPr lang="en-US" sz="2000" dirty="0"/>
              <a:t>same</a:t>
            </a:r>
            <a:r>
              <a:rPr lang="en-US" sz="2000" spc="-45" dirty="0"/>
              <a:t> </a:t>
            </a:r>
            <a:r>
              <a:rPr lang="en-US" sz="2000" spc="-10" dirty="0"/>
              <a:t>distribution, </a:t>
            </a:r>
            <a:r>
              <a:rPr lang="en-US" sz="2000" dirty="0"/>
              <a:t>the</a:t>
            </a:r>
            <a:r>
              <a:rPr lang="en-US" sz="2000" spc="-65" dirty="0"/>
              <a:t> </a:t>
            </a:r>
            <a:r>
              <a:rPr lang="en-US" sz="2000" dirty="0"/>
              <a:t>points</a:t>
            </a:r>
            <a:r>
              <a:rPr lang="en-US" sz="2000" spc="-65" dirty="0"/>
              <a:t> </a:t>
            </a:r>
            <a:r>
              <a:rPr lang="en-US" sz="2000" dirty="0"/>
              <a:t>should</a:t>
            </a:r>
            <a:r>
              <a:rPr lang="en-US" sz="2000" spc="-60" dirty="0"/>
              <a:t> </a:t>
            </a:r>
            <a:r>
              <a:rPr lang="en-US" sz="2000" dirty="0"/>
              <a:t>fall</a:t>
            </a:r>
            <a:r>
              <a:rPr lang="en-US" sz="2000" spc="-60" dirty="0"/>
              <a:t> </a:t>
            </a:r>
            <a:r>
              <a:rPr lang="en-US" sz="2000" spc="-10" dirty="0"/>
              <a:t>approximately</a:t>
            </a:r>
            <a:r>
              <a:rPr lang="en-US" sz="2000" spc="-50" dirty="0"/>
              <a:t> </a:t>
            </a:r>
            <a:r>
              <a:rPr lang="en-US" sz="2000" dirty="0"/>
              <a:t>along</a:t>
            </a:r>
            <a:r>
              <a:rPr lang="en-US" sz="2000" spc="-60" dirty="0"/>
              <a:t> </a:t>
            </a:r>
            <a:r>
              <a:rPr lang="en-US" sz="2000" dirty="0"/>
              <a:t>this</a:t>
            </a:r>
            <a:r>
              <a:rPr lang="en-US" sz="2000" spc="-70" dirty="0"/>
              <a:t> </a:t>
            </a:r>
            <a:r>
              <a:rPr lang="en-US" sz="2000" spc="-10" dirty="0"/>
              <a:t>reference line.</a:t>
            </a:r>
            <a:endParaRPr lang="en-US" sz="2000" dirty="0">
              <a:cs typeface="Arial MT"/>
            </a:endParaRPr>
          </a:p>
          <a:p>
            <a:pPr marL="353695" marR="907415" indent="-341630">
              <a:lnSpc>
                <a:spcPct val="100000"/>
              </a:lnSpc>
              <a:spcBef>
                <a:spcPts val="530"/>
              </a:spcBef>
              <a:buClr>
                <a:srgbClr val="C00000"/>
              </a:buClr>
              <a:buSzPct val="150000"/>
              <a:buFont typeface="Arial MT"/>
              <a:buChar char="•"/>
              <a:tabLst>
                <a:tab pos="353695" algn="l"/>
              </a:tabLst>
            </a:pPr>
            <a:endParaRPr lang="en-US" sz="2000" spc="-10" dirty="0"/>
          </a:p>
          <a:p>
            <a:pPr marL="353695" marR="5080" indent="-341630">
              <a:lnSpc>
                <a:spcPct val="100000"/>
              </a:lnSpc>
              <a:spcBef>
                <a:spcPts val="535"/>
              </a:spcBef>
              <a:buClr>
                <a:srgbClr val="C00000"/>
              </a:buClr>
              <a:buSzPct val="150000"/>
              <a:buFont typeface="Arial MT"/>
              <a:buChar char="•"/>
              <a:tabLst>
                <a:tab pos="353695" algn="l"/>
              </a:tabLst>
            </a:pPr>
            <a:r>
              <a:rPr lang="en-US" sz="2000" dirty="0"/>
              <a:t>The</a:t>
            </a:r>
            <a:r>
              <a:rPr lang="en-US" sz="2000" spc="-55" dirty="0"/>
              <a:t> </a:t>
            </a:r>
            <a:r>
              <a:rPr lang="en-US" sz="2000" dirty="0"/>
              <a:t>greater</a:t>
            </a:r>
            <a:r>
              <a:rPr lang="en-US" sz="2000" spc="-30" dirty="0"/>
              <a:t> </a:t>
            </a:r>
            <a:r>
              <a:rPr lang="en-US" sz="2000" dirty="0"/>
              <a:t>the</a:t>
            </a:r>
            <a:r>
              <a:rPr lang="en-US" sz="2000" spc="-60" dirty="0"/>
              <a:t> </a:t>
            </a:r>
            <a:r>
              <a:rPr lang="en-US" sz="2000" dirty="0"/>
              <a:t>departure</a:t>
            </a:r>
            <a:r>
              <a:rPr lang="en-US" sz="2000" spc="-25" dirty="0"/>
              <a:t> </a:t>
            </a:r>
            <a:r>
              <a:rPr lang="en-US" sz="2000" dirty="0"/>
              <a:t>from</a:t>
            </a:r>
            <a:r>
              <a:rPr lang="en-US" sz="2000" spc="-45" dirty="0"/>
              <a:t> </a:t>
            </a:r>
            <a:r>
              <a:rPr lang="en-US" sz="2000" dirty="0"/>
              <a:t>this</a:t>
            </a:r>
            <a:r>
              <a:rPr lang="en-US" sz="2000" spc="-70" dirty="0"/>
              <a:t> </a:t>
            </a:r>
            <a:r>
              <a:rPr lang="en-US" sz="2000" dirty="0"/>
              <a:t>reference</a:t>
            </a:r>
            <a:r>
              <a:rPr lang="en-US" sz="2000" spc="-25" dirty="0"/>
              <a:t> </a:t>
            </a:r>
            <a:r>
              <a:rPr lang="en-US" sz="2000" dirty="0"/>
              <a:t>line,</a:t>
            </a:r>
            <a:r>
              <a:rPr lang="en-US" sz="2000" spc="-80" dirty="0"/>
              <a:t> </a:t>
            </a:r>
            <a:r>
              <a:rPr lang="en-US" sz="2000" spc="-25" dirty="0"/>
              <a:t>the </a:t>
            </a:r>
            <a:r>
              <a:rPr lang="en-US" sz="2000" dirty="0"/>
              <a:t>greater</a:t>
            </a:r>
            <a:r>
              <a:rPr lang="en-US" sz="2000" spc="-45" dirty="0"/>
              <a:t> </a:t>
            </a:r>
            <a:r>
              <a:rPr lang="en-US" sz="2000" dirty="0"/>
              <a:t>the</a:t>
            </a:r>
            <a:r>
              <a:rPr lang="en-US" sz="2000" spc="-50" dirty="0"/>
              <a:t> </a:t>
            </a:r>
            <a:r>
              <a:rPr lang="en-US" sz="2000" dirty="0"/>
              <a:t>evidence</a:t>
            </a:r>
            <a:r>
              <a:rPr lang="en-US" sz="2000" spc="-40" dirty="0"/>
              <a:t> </a:t>
            </a:r>
            <a:r>
              <a:rPr lang="en-US" sz="2000" dirty="0"/>
              <a:t>for</a:t>
            </a:r>
            <a:r>
              <a:rPr lang="en-US" sz="2000" spc="-40" dirty="0"/>
              <a:t> </a:t>
            </a:r>
            <a:r>
              <a:rPr lang="en-US" sz="2000" dirty="0"/>
              <a:t>the</a:t>
            </a:r>
            <a:r>
              <a:rPr lang="en-US" sz="2000" spc="-50" dirty="0"/>
              <a:t> </a:t>
            </a:r>
            <a:r>
              <a:rPr lang="en-US" sz="2000" dirty="0"/>
              <a:t>conclusion</a:t>
            </a:r>
            <a:r>
              <a:rPr lang="en-US" sz="2000" spc="-45" dirty="0"/>
              <a:t> </a:t>
            </a:r>
            <a:r>
              <a:rPr lang="en-US" sz="2000" dirty="0"/>
              <a:t>that</a:t>
            </a:r>
            <a:r>
              <a:rPr lang="en-US" sz="2000" spc="-55" dirty="0"/>
              <a:t> </a:t>
            </a:r>
            <a:r>
              <a:rPr lang="en-US" sz="2000" dirty="0"/>
              <a:t>the</a:t>
            </a:r>
            <a:r>
              <a:rPr lang="en-US" sz="2000" spc="-50" dirty="0"/>
              <a:t> </a:t>
            </a:r>
            <a:r>
              <a:rPr lang="en-US" sz="2000" dirty="0"/>
              <a:t>two</a:t>
            </a:r>
            <a:r>
              <a:rPr lang="en-US" sz="2000" spc="-45" dirty="0"/>
              <a:t> </a:t>
            </a:r>
            <a:r>
              <a:rPr lang="en-US" sz="2000" spc="-20" dirty="0"/>
              <a:t>data </a:t>
            </a:r>
            <a:r>
              <a:rPr lang="en-US" sz="2000" dirty="0"/>
              <a:t>sets</a:t>
            </a:r>
            <a:r>
              <a:rPr lang="en-US" sz="2000" spc="-65" dirty="0"/>
              <a:t> </a:t>
            </a:r>
            <a:r>
              <a:rPr lang="en-US" sz="2000" dirty="0"/>
              <a:t>have</a:t>
            </a:r>
            <a:r>
              <a:rPr lang="en-US" sz="2000" spc="-60" dirty="0"/>
              <a:t> </a:t>
            </a:r>
            <a:r>
              <a:rPr lang="en-US" sz="2000" dirty="0"/>
              <a:t>come</a:t>
            </a:r>
            <a:r>
              <a:rPr lang="en-US" sz="2000" spc="-60" dirty="0"/>
              <a:t> </a:t>
            </a:r>
            <a:r>
              <a:rPr lang="en-US" sz="2000" dirty="0"/>
              <a:t>from</a:t>
            </a:r>
            <a:r>
              <a:rPr lang="en-US" sz="2000" spc="-55" dirty="0"/>
              <a:t> </a:t>
            </a:r>
            <a:r>
              <a:rPr lang="en-US" sz="2000" dirty="0"/>
              <a:t>populations</a:t>
            </a:r>
            <a:r>
              <a:rPr lang="en-US" sz="2000" spc="-70" dirty="0"/>
              <a:t> </a:t>
            </a:r>
            <a:r>
              <a:rPr lang="en-US" sz="2000" dirty="0"/>
              <a:t>with</a:t>
            </a:r>
            <a:r>
              <a:rPr lang="en-US" sz="2000" spc="-85" dirty="0"/>
              <a:t> </a:t>
            </a:r>
            <a:r>
              <a:rPr lang="en-US" sz="2000" spc="-10" dirty="0"/>
              <a:t>different distributions</a:t>
            </a:r>
          </a:p>
        </p:txBody>
      </p:sp>
      <p:sp>
        <p:nvSpPr>
          <p:cNvPr id="5" name="object 2">
            <a:extLst>
              <a:ext uri="{FF2B5EF4-FFF2-40B4-BE49-F238E27FC236}">
                <a16:creationId xmlns:a16="http://schemas.microsoft.com/office/drawing/2014/main" id="{C29B11DB-7CF1-D7AB-75F9-F0120FD2543C}"/>
              </a:ext>
            </a:extLst>
          </p:cNvPr>
          <p:cNvSpPr txBox="1">
            <a:spLocks/>
          </p:cNvSpPr>
          <p:nvPr/>
        </p:nvSpPr>
        <p:spPr>
          <a:xfrm>
            <a:off x="-3029383" y="-69743"/>
            <a:ext cx="1464443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Basic </a:t>
            </a:r>
            <a:r>
              <a:rPr lang="fr-FR" sz="2400" i="1" kern="0" dirty="0" err="1"/>
              <a:t>Statistical</a:t>
            </a:r>
            <a:r>
              <a:rPr lang="fr-FR" sz="2400" i="1" kern="0" dirty="0"/>
              <a:t> Description of Data : Quantile-Quantile Plot ( Q-Q Plot ) </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pic>
        <p:nvPicPr>
          <p:cNvPr id="6" name="object 4">
            <a:extLst>
              <a:ext uri="{FF2B5EF4-FFF2-40B4-BE49-F238E27FC236}">
                <a16:creationId xmlns:a16="http://schemas.microsoft.com/office/drawing/2014/main" id="{AA1DE9B9-0D71-1074-4A91-E2495D7FCAC8}"/>
              </a:ext>
            </a:extLst>
          </p:cNvPr>
          <p:cNvPicPr/>
          <p:nvPr/>
        </p:nvPicPr>
        <p:blipFill>
          <a:blip r:embed="rId2" cstate="print"/>
          <a:stretch>
            <a:fillRect/>
          </a:stretch>
        </p:blipFill>
        <p:spPr>
          <a:xfrm>
            <a:off x="3257410" y="3829967"/>
            <a:ext cx="4612561" cy="2457639"/>
          </a:xfrm>
          <a:prstGeom prst="rect">
            <a:avLst/>
          </a:prstGeom>
        </p:spPr>
      </p:pic>
      <p:sp>
        <p:nvSpPr>
          <p:cNvPr id="8" name="ZoneTexte 7">
            <a:extLst>
              <a:ext uri="{FF2B5EF4-FFF2-40B4-BE49-F238E27FC236}">
                <a16:creationId xmlns:a16="http://schemas.microsoft.com/office/drawing/2014/main" id="{BDA5605A-1F4E-BDC0-3349-406DDCDBB222}"/>
              </a:ext>
            </a:extLst>
          </p:cNvPr>
          <p:cNvSpPr txBox="1"/>
          <p:nvPr/>
        </p:nvSpPr>
        <p:spPr>
          <a:xfrm>
            <a:off x="2296886" y="6369948"/>
            <a:ext cx="10322378" cy="369332"/>
          </a:xfrm>
          <a:prstGeom prst="rect">
            <a:avLst/>
          </a:prstGeom>
          <a:noFill/>
        </p:spPr>
        <p:txBody>
          <a:bodyPr wrap="square">
            <a:spAutoFit/>
          </a:bodyPr>
          <a:lstStyle/>
          <a:p>
            <a:r>
              <a:rPr lang="en-US" sz="1800" dirty="0">
                <a:ea typeface="Verdana" panose="020B0604030504040204" pitchFamily="34" charset="0"/>
                <a:cs typeface="Verdana"/>
              </a:rPr>
              <a:t>Unit</a:t>
            </a:r>
            <a:r>
              <a:rPr lang="en-US" sz="1800" spc="-50" dirty="0">
                <a:ea typeface="Verdana" panose="020B0604030504040204" pitchFamily="34" charset="0"/>
                <a:cs typeface="Verdana"/>
              </a:rPr>
              <a:t> </a:t>
            </a:r>
            <a:r>
              <a:rPr lang="en-US" sz="1800" dirty="0">
                <a:ea typeface="Verdana" panose="020B0604030504040204" pitchFamily="34" charset="0"/>
                <a:cs typeface="Verdana"/>
              </a:rPr>
              <a:t>prices</a:t>
            </a:r>
            <a:r>
              <a:rPr lang="en-US" sz="1800" spc="-35" dirty="0">
                <a:ea typeface="Verdana" panose="020B0604030504040204" pitchFamily="34" charset="0"/>
                <a:cs typeface="Verdana"/>
              </a:rPr>
              <a:t> </a:t>
            </a:r>
            <a:r>
              <a:rPr lang="en-US" sz="1800" dirty="0">
                <a:ea typeface="Verdana" panose="020B0604030504040204" pitchFamily="34" charset="0"/>
                <a:cs typeface="Verdana"/>
              </a:rPr>
              <a:t>of</a:t>
            </a:r>
            <a:r>
              <a:rPr lang="en-US" sz="1800" spc="-40" dirty="0">
                <a:ea typeface="Verdana" panose="020B0604030504040204" pitchFamily="34" charset="0"/>
                <a:cs typeface="Verdana"/>
              </a:rPr>
              <a:t> </a:t>
            </a:r>
            <a:r>
              <a:rPr lang="en-US" sz="1800" dirty="0">
                <a:ea typeface="Verdana" panose="020B0604030504040204" pitchFamily="34" charset="0"/>
                <a:cs typeface="Verdana"/>
              </a:rPr>
              <a:t>items</a:t>
            </a:r>
            <a:r>
              <a:rPr lang="en-US" sz="1800" spc="-55" dirty="0">
                <a:ea typeface="Verdana" panose="020B0604030504040204" pitchFamily="34" charset="0"/>
                <a:cs typeface="Verdana"/>
              </a:rPr>
              <a:t> </a:t>
            </a:r>
            <a:r>
              <a:rPr lang="en-US" sz="1800" dirty="0">
                <a:ea typeface="Verdana" panose="020B0604030504040204" pitchFamily="34" charset="0"/>
                <a:cs typeface="Verdana"/>
              </a:rPr>
              <a:t>sold</a:t>
            </a:r>
            <a:r>
              <a:rPr lang="en-US" sz="1800" spc="-45" dirty="0">
                <a:ea typeface="Verdana" panose="020B0604030504040204" pitchFamily="34" charset="0"/>
                <a:cs typeface="Verdana"/>
              </a:rPr>
              <a:t> </a:t>
            </a:r>
            <a:r>
              <a:rPr lang="en-US" sz="1800" spc="-25" dirty="0">
                <a:ea typeface="Verdana" panose="020B0604030504040204" pitchFamily="34" charset="0"/>
                <a:cs typeface="Verdana"/>
              </a:rPr>
              <a:t>at </a:t>
            </a:r>
            <a:r>
              <a:rPr lang="en-US" sz="1800" dirty="0">
                <a:ea typeface="Verdana" panose="020B0604030504040204" pitchFamily="34" charset="0"/>
                <a:cs typeface="Verdana"/>
              </a:rPr>
              <a:t>Branch</a:t>
            </a:r>
            <a:r>
              <a:rPr lang="en-US" sz="1800" spc="-30" dirty="0">
                <a:ea typeface="Verdana" panose="020B0604030504040204" pitchFamily="34" charset="0"/>
                <a:cs typeface="Verdana"/>
              </a:rPr>
              <a:t> </a:t>
            </a:r>
            <a:r>
              <a:rPr lang="en-US" sz="1800" dirty="0">
                <a:ea typeface="Verdana" panose="020B0604030504040204" pitchFamily="34" charset="0"/>
                <a:cs typeface="Verdana"/>
              </a:rPr>
              <a:t>1</a:t>
            </a:r>
            <a:r>
              <a:rPr lang="en-US" sz="1800" spc="-45" dirty="0">
                <a:ea typeface="Verdana" panose="020B0604030504040204" pitchFamily="34" charset="0"/>
                <a:cs typeface="Verdana"/>
              </a:rPr>
              <a:t> </a:t>
            </a:r>
            <a:r>
              <a:rPr lang="en-US" sz="1800" dirty="0">
                <a:ea typeface="Verdana" panose="020B0604030504040204" pitchFamily="34" charset="0"/>
                <a:cs typeface="Verdana"/>
              </a:rPr>
              <a:t>tend</a:t>
            </a:r>
            <a:r>
              <a:rPr lang="en-US" sz="1800" spc="-25" dirty="0">
                <a:ea typeface="Verdana" panose="020B0604030504040204" pitchFamily="34" charset="0"/>
                <a:cs typeface="Verdana"/>
              </a:rPr>
              <a:t> </a:t>
            </a:r>
            <a:r>
              <a:rPr lang="en-US" sz="1800" dirty="0">
                <a:ea typeface="Verdana" panose="020B0604030504040204" pitchFamily="34" charset="0"/>
                <a:cs typeface="Verdana"/>
              </a:rPr>
              <a:t>to</a:t>
            </a:r>
            <a:r>
              <a:rPr lang="en-US" sz="1800" spc="-55" dirty="0">
                <a:ea typeface="Verdana" panose="020B0604030504040204" pitchFamily="34" charset="0"/>
                <a:cs typeface="Verdana"/>
              </a:rPr>
              <a:t> </a:t>
            </a:r>
            <a:r>
              <a:rPr lang="en-US" sz="1800" dirty="0">
                <a:ea typeface="Verdana" panose="020B0604030504040204" pitchFamily="34" charset="0"/>
                <a:cs typeface="Verdana"/>
              </a:rPr>
              <a:t>be</a:t>
            </a:r>
            <a:r>
              <a:rPr lang="en-US" sz="1800" spc="-25" dirty="0">
                <a:ea typeface="Verdana" panose="020B0604030504040204" pitchFamily="34" charset="0"/>
                <a:cs typeface="Verdana"/>
              </a:rPr>
              <a:t> </a:t>
            </a:r>
            <a:r>
              <a:rPr lang="en-US" sz="1800" dirty="0">
                <a:ea typeface="Verdana" panose="020B0604030504040204" pitchFamily="34" charset="0"/>
                <a:cs typeface="Verdana"/>
              </a:rPr>
              <a:t>lower</a:t>
            </a:r>
            <a:r>
              <a:rPr lang="en-US" sz="1800" spc="-40" dirty="0">
                <a:ea typeface="Verdana" panose="020B0604030504040204" pitchFamily="34" charset="0"/>
                <a:cs typeface="Verdana"/>
              </a:rPr>
              <a:t> </a:t>
            </a:r>
            <a:r>
              <a:rPr lang="en-US" sz="1800" dirty="0">
                <a:ea typeface="Verdana" panose="020B0604030504040204" pitchFamily="34" charset="0"/>
                <a:cs typeface="Verdana"/>
              </a:rPr>
              <a:t>than</a:t>
            </a:r>
            <a:r>
              <a:rPr lang="en-US" sz="1800" spc="-40" dirty="0">
                <a:ea typeface="Verdana" panose="020B0604030504040204" pitchFamily="34" charset="0"/>
                <a:cs typeface="Verdana"/>
              </a:rPr>
              <a:t> </a:t>
            </a:r>
            <a:r>
              <a:rPr lang="en-US" sz="1800" dirty="0">
                <a:ea typeface="Verdana" panose="020B0604030504040204" pitchFamily="34" charset="0"/>
                <a:cs typeface="Verdana"/>
              </a:rPr>
              <a:t>those</a:t>
            </a:r>
            <a:r>
              <a:rPr lang="en-US" sz="1800" spc="-50" dirty="0">
                <a:ea typeface="Verdana" panose="020B0604030504040204" pitchFamily="34" charset="0"/>
                <a:cs typeface="Verdana"/>
              </a:rPr>
              <a:t> </a:t>
            </a:r>
            <a:r>
              <a:rPr lang="en-US" sz="1800" dirty="0">
                <a:ea typeface="Verdana" panose="020B0604030504040204" pitchFamily="34" charset="0"/>
                <a:cs typeface="Verdana"/>
              </a:rPr>
              <a:t>at</a:t>
            </a:r>
            <a:r>
              <a:rPr lang="en-US" sz="1800" spc="-45" dirty="0">
                <a:ea typeface="Verdana" panose="020B0604030504040204" pitchFamily="34" charset="0"/>
                <a:cs typeface="Verdana"/>
              </a:rPr>
              <a:t> </a:t>
            </a:r>
            <a:r>
              <a:rPr lang="en-US" sz="1800" dirty="0">
                <a:ea typeface="Verdana" panose="020B0604030504040204" pitchFamily="34" charset="0"/>
                <a:cs typeface="Verdana"/>
              </a:rPr>
              <a:t>Branch</a:t>
            </a:r>
            <a:r>
              <a:rPr lang="en-US" sz="1800" spc="-5" dirty="0">
                <a:ea typeface="Verdana" panose="020B0604030504040204" pitchFamily="34" charset="0"/>
                <a:cs typeface="Verdana"/>
              </a:rPr>
              <a:t> </a:t>
            </a:r>
            <a:r>
              <a:rPr lang="en-US" sz="1800" spc="-25" dirty="0">
                <a:ea typeface="Verdana" panose="020B0604030504040204" pitchFamily="34" charset="0"/>
                <a:cs typeface="Verdana"/>
              </a:rPr>
              <a:t>2.</a:t>
            </a:r>
            <a:endParaRPr lang="fr-FR" dirty="0">
              <a:ea typeface="Verdana" panose="020B0604030504040204" pitchFamily="34" charset="0"/>
            </a:endParaRPr>
          </a:p>
        </p:txBody>
      </p:sp>
    </p:spTree>
    <p:extLst>
      <p:ext uri="{BB962C8B-B14F-4D97-AF65-F5344CB8AC3E}">
        <p14:creationId xmlns:p14="http://schemas.microsoft.com/office/powerpoint/2010/main" val="42591269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0BA08-05C5-FE5D-DC7D-5C8A8DA44ADD}"/>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9DBB194A-5E87-4704-9272-800AA119F1A7}"/>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62</a:t>
            </a:fld>
            <a:endParaRPr lang="fr-FR" sz="1300" dirty="0"/>
          </a:p>
        </p:txBody>
      </p:sp>
      <p:sp>
        <p:nvSpPr>
          <p:cNvPr id="3" name="object 2">
            <a:extLst>
              <a:ext uri="{FF2B5EF4-FFF2-40B4-BE49-F238E27FC236}">
                <a16:creationId xmlns:a16="http://schemas.microsoft.com/office/drawing/2014/main" id="{FD6CD14D-0D99-1BEB-DAA5-3BEDAB191F90}"/>
              </a:ext>
            </a:extLst>
          </p:cNvPr>
          <p:cNvSpPr txBox="1">
            <a:spLocks/>
          </p:cNvSpPr>
          <p:nvPr/>
        </p:nvSpPr>
        <p:spPr>
          <a:xfrm>
            <a:off x="-3029383" y="-69743"/>
            <a:ext cx="1464443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Basic </a:t>
            </a:r>
            <a:r>
              <a:rPr lang="fr-FR" sz="2400" i="1" kern="0" dirty="0" err="1"/>
              <a:t>Statistical</a:t>
            </a:r>
            <a:r>
              <a:rPr lang="fr-FR" sz="2400" i="1" kern="0" dirty="0"/>
              <a:t> Description of Data : Quantile to Quantile plot ( Q-Q Plot ) </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5" name="object 3">
            <a:extLst>
              <a:ext uri="{FF2B5EF4-FFF2-40B4-BE49-F238E27FC236}">
                <a16:creationId xmlns:a16="http://schemas.microsoft.com/office/drawing/2014/main" id="{8E3E5F67-EAD4-3EDA-136A-B346636F69AE}"/>
              </a:ext>
            </a:extLst>
          </p:cNvPr>
          <p:cNvSpPr txBox="1"/>
          <p:nvPr/>
        </p:nvSpPr>
        <p:spPr>
          <a:xfrm>
            <a:off x="16191" y="638379"/>
            <a:ext cx="5149215" cy="360680"/>
          </a:xfrm>
          <a:prstGeom prst="rect">
            <a:avLst/>
          </a:prstGeom>
        </p:spPr>
        <p:txBody>
          <a:bodyPr vert="horz" wrap="square" lIns="0" tIns="12065" rIns="0" bIns="0" rtlCol="0">
            <a:spAutoFit/>
          </a:bodyPr>
          <a:lstStyle/>
          <a:p>
            <a:pPr marL="353695" indent="-340995">
              <a:lnSpc>
                <a:spcPct val="100000"/>
              </a:lnSpc>
              <a:spcBef>
                <a:spcPts val="95"/>
              </a:spcBef>
              <a:buClr>
                <a:srgbClr val="C00000"/>
              </a:buClr>
              <a:buSzPct val="150000"/>
              <a:buFont typeface="Arial MT"/>
              <a:buChar char="•"/>
              <a:tabLst>
                <a:tab pos="353695" algn="l"/>
              </a:tabLst>
            </a:pPr>
            <a:r>
              <a:rPr sz="2200" dirty="0">
                <a:ea typeface="Verdana" panose="020B0604030504040204" pitchFamily="34" charset="0"/>
                <a:cs typeface="Verdana"/>
              </a:rPr>
              <a:t>What</a:t>
            </a:r>
            <a:r>
              <a:rPr sz="2200" spc="-50" dirty="0">
                <a:ea typeface="Verdana" panose="020B0604030504040204" pitchFamily="34" charset="0"/>
                <a:cs typeface="Verdana"/>
              </a:rPr>
              <a:t> </a:t>
            </a:r>
            <a:r>
              <a:rPr sz="2200" dirty="0">
                <a:ea typeface="Verdana" panose="020B0604030504040204" pitchFamily="34" charset="0"/>
                <a:cs typeface="Verdana"/>
              </a:rPr>
              <a:t>does</a:t>
            </a:r>
            <a:r>
              <a:rPr sz="2200" spc="-20" dirty="0">
                <a:ea typeface="Verdana" panose="020B0604030504040204" pitchFamily="34" charset="0"/>
                <a:cs typeface="Verdana"/>
              </a:rPr>
              <a:t> </a:t>
            </a:r>
            <a:r>
              <a:rPr sz="2200" dirty="0">
                <a:ea typeface="Verdana" panose="020B0604030504040204" pitchFamily="34" charset="0"/>
                <a:cs typeface="Verdana"/>
              </a:rPr>
              <a:t>this</a:t>
            </a:r>
            <a:r>
              <a:rPr sz="2200" spc="-50" dirty="0">
                <a:ea typeface="Verdana" panose="020B0604030504040204" pitchFamily="34" charset="0"/>
                <a:cs typeface="Verdana"/>
              </a:rPr>
              <a:t> </a:t>
            </a:r>
            <a:r>
              <a:rPr lang="fr-FR" sz="2200" spc="-10" dirty="0">
                <a:ea typeface="Verdana" panose="020B0604030504040204" pitchFamily="34" charset="0"/>
                <a:cs typeface="Verdana"/>
              </a:rPr>
              <a:t>Q</a:t>
            </a:r>
            <a:r>
              <a:rPr sz="2200" spc="-10" dirty="0">
                <a:ea typeface="Verdana" panose="020B0604030504040204" pitchFamily="34" charset="0"/>
                <a:cs typeface="Verdana"/>
              </a:rPr>
              <a:t>-</a:t>
            </a:r>
            <a:r>
              <a:rPr lang="fr-FR" sz="2200" spc="-10" dirty="0">
                <a:ea typeface="Verdana" panose="020B0604030504040204" pitchFamily="34" charset="0"/>
                <a:cs typeface="Verdana"/>
              </a:rPr>
              <a:t>Q</a:t>
            </a:r>
            <a:r>
              <a:rPr sz="2200" spc="-25" dirty="0">
                <a:ea typeface="Verdana" panose="020B0604030504040204" pitchFamily="34" charset="0"/>
                <a:cs typeface="Verdana"/>
              </a:rPr>
              <a:t> </a:t>
            </a:r>
            <a:r>
              <a:rPr sz="2200" dirty="0">
                <a:ea typeface="Verdana" panose="020B0604030504040204" pitchFamily="34" charset="0"/>
                <a:cs typeface="Verdana"/>
              </a:rPr>
              <a:t>plot</a:t>
            </a:r>
            <a:r>
              <a:rPr sz="2200" spc="-50" dirty="0">
                <a:ea typeface="Verdana" panose="020B0604030504040204" pitchFamily="34" charset="0"/>
                <a:cs typeface="Verdana"/>
              </a:rPr>
              <a:t> </a:t>
            </a:r>
            <a:r>
              <a:rPr sz="2200" spc="-10" dirty="0">
                <a:ea typeface="Verdana" panose="020B0604030504040204" pitchFamily="34" charset="0"/>
                <a:cs typeface="Verdana"/>
              </a:rPr>
              <a:t>indicates?</a:t>
            </a:r>
            <a:endParaRPr sz="2200" dirty="0">
              <a:ea typeface="Verdana" panose="020B0604030504040204" pitchFamily="34" charset="0"/>
              <a:cs typeface="Verdana"/>
            </a:endParaRPr>
          </a:p>
        </p:txBody>
      </p:sp>
      <p:pic>
        <p:nvPicPr>
          <p:cNvPr id="6" name="object 5">
            <a:extLst>
              <a:ext uri="{FF2B5EF4-FFF2-40B4-BE49-F238E27FC236}">
                <a16:creationId xmlns:a16="http://schemas.microsoft.com/office/drawing/2014/main" id="{B5C7B25D-7DF0-A767-9A63-03DE78455D7E}"/>
              </a:ext>
            </a:extLst>
          </p:cNvPr>
          <p:cNvPicPr/>
          <p:nvPr/>
        </p:nvPicPr>
        <p:blipFill>
          <a:blip r:embed="rId2" cstate="print"/>
          <a:stretch>
            <a:fillRect/>
          </a:stretch>
        </p:blipFill>
        <p:spPr>
          <a:xfrm>
            <a:off x="2590799" y="1325025"/>
            <a:ext cx="6248399" cy="3330407"/>
          </a:xfrm>
          <a:prstGeom prst="rect">
            <a:avLst/>
          </a:prstGeom>
        </p:spPr>
      </p:pic>
      <p:sp>
        <p:nvSpPr>
          <p:cNvPr id="7" name="object 4">
            <a:extLst>
              <a:ext uri="{FF2B5EF4-FFF2-40B4-BE49-F238E27FC236}">
                <a16:creationId xmlns:a16="http://schemas.microsoft.com/office/drawing/2014/main" id="{F2927E12-E1F5-83D0-24B0-821ABEF34A98}"/>
              </a:ext>
            </a:extLst>
          </p:cNvPr>
          <p:cNvSpPr txBox="1"/>
          <p:nvPr/>
        </p:nvSpPr>
        <p:spPr>
          <a:xfrm>
            <a:off x="0" y="4668189"/>
            <a:ext cx="12758057" cy="2210862"/>
          </a:xfrm>
          <a:prstGeom prst="rect">
            <a:avLst/>
          </a:prstGeom>
        </p:spPr>
        <p:txBody>
          <a:bodyPr vert="horz" wrap="square" lIns="0" tIns="12700" rIns="0" bIns="0" rtlCol="0">
            <a:spAutoFit/>
          </a:bodyPr>
          <a:lstStyle/>
          <a:p>
            <a:pPr marL="353695" marR="5080" indent="-341630">
              <a:lnSpc>
                <a:spcPct val="100000"/>
              </a:lnSpc>
              <a:spcBef>
                <a:spcPts val="100"/>
              </a:spcBef>
              <a:buClr>
                <a:srgbClr val="C00000"/>
              </a:buClr>
              <a:buSzPct val="150000"/>
              <a:buFont typeface="Arial MT"/>
              <a:buChar char="•"/>
              <a:tabLst>
                <a:tab pos="353695" algn="l"/>
              </a:tabLst>
            </a:pPr>
            <a:r>
              <a:rPr sz="2200" dirty="0">
                <a:ea typeface="Verdana" panose="020B0604030504040204" pitchFamily="34" charset="0"/>
                <a:cs typeface="Verdana"/>
              </a:rPr>
              <a:t>These</a:t>
            </a:r>
            <a:r>
              <a:rPr sz="2200" spc="-15" dirty="0">
                <a:ea typeface="Verdana" panose="020B0604030504040204" pitchFamily="34" charset="0"/>
                <a:cs typeface="Verdana"/>
              </a:rPr>
              <a:t> </a:t>
            </a:r>
            <a:r>
              <a:rPr sz="2200" dirty="0">
                <a:ea typeface="Verdana" panose="020B0604030504040204" pitchFamily="34" charset="0"/>
                <a:cs typeface="Verdana"/>
              </a:rPr>
              <a:t>2</a:t>
            </a:r>
            <a:r>
              <a:rPr sz="2200" spc="-15" dirty="0">
                <a:ea typeface="Verdana" panose="020B0604030504040204" pitchFamily="34" charset="0"/>
                <a:cs typeface="Verdana"/>
              </a:rPr>
              <a:t> </a:t>
            </a:r>
            <a:r>
              <a:rPr sz="2200" dirty="0">
                <a:ea typeface="Verdana" panose="020B0604030504040204" pitchFamily="34" charset="0"/>
                <a:cs typeface="Verdana"/>
              </a:rPr>
              <a:t>batches</a:t>
            </a:r>
            <a:r>
              <a:rPr sz="2200" spc="-15" dirty="0">
                <a:ea typeface="Verdana" panose="020B0604030504040204" pitchFamily="34" charset="0"/>
                <a:cs typeface="Verdana"/>
              </a:rPr>
              <a:t> </a:t>
            </a:r>
            <a:r>
              <a:rPr sz="2200" dirty="0">
                <a:ea typeface="Verdana" panose="020B0604030504040204" pitchFamily="34" charset="0"/>
                <a:cs typeface="Verdana"/>
              </a:rPr>
              <a:t>do</a:t>
            </a:r>
            <a:r>
              <a:rPr sz="2200" spc="-15" dirty="0">
                <a:ea typeface="Verdana" panose="020B0604030504040204" pitchFamily="34" charset="0"/>
                <a:cs typeface="Verdana"/>
              </a:rPr>
              <a:t> </a:t>
            </a:r>
            <a:r>
              <a:rPr sz="2200" dirty="0">
                <a:ea typeface="Verdana" panose="020B0604030504040204" pitchFamily="34" charset="0"/>
                <a:cs typeface="Verdana"/>
              </a:rPr>
              <a:t>not</a:t>
            </a:r>
            <a:r>
              <a:rPr sz="2200" spc="-25" dirty="0">
                <a:ea typeface="Verdana" panose="020B0604030504040204" pitchFamily="34" charset="0"/>
                <a:cs typeface="Verdana"/>
              </a:rPr>
              <a:t> </a:t>
            </a:r>
            <a:r>
              <a:rPr sz="2200" dirty="0">
                <a:ea typeface="Verdana" panose="020B0604030504040204" pitchFamily="34" charset="0"/>
                <a:cs typeface="Verdana"/>
              </a:rPr>
              <a:t>appear</a:t>
            </a:r>
            <a:r>
              <a:rPr sz="2200" spc="-15" dirty="0">
                <a:ea typeface="Verdana" panose="020B0604030504040204" pitchFamily="34" charset="0"/>
                <a:cs typeface="Verdana"/>
              </a:rPr>
              <a:t> </a:t>
            </a:r>
            <a:r>
              <a:rPr sz="2200" dirty="0">
                <a:ea typeface="Verdana" panose="020B0604030504040204" pitchFamily="34" charset="0"/>
                <a:cs typeface="Verdana"/>
              </a:rPr>
              <a:t>to</a:t>
            </a:r>
            <a:r>
              <a:rPr sz="2200" spc="-25" dirty="0">
                <a:ea typeface="Verdana" panose="020B0604030504040204" pitchFamily="34" charset="0"/>
                <a:cs typeface="Verdana"/>
              </a:rPr>
              <a:t> </a:t>
            </a:r>
            <a:r>
              <a:rPr sz="2200" dirty="0">
                <a:ea typeface="Verdana" panose="020B0604030504040204" pitchFamily="34" charset="0"/>
                <a:cs typeface="Verdana"/>
              </a:rPr>
              <a:t>have</a:t>
            </a:r>
            <a:r>
              <a:rPr sz="2200" spc="-40" dirty="0">
                <a:ea typeface="Verdana" panose="020B0604030504040204" pitchFamily="34" charset="0"/>
                <a:cs typeface="Verdana"/>
              </a:rPr>
              <a:t> </a:t>
            </a:r>
            <a:r>
              <a:rPr sz="2200" dirty="0">
                <a:ea typeface="Verdana" panose="020B0604030504040204" pitchFamily="34" charset="0"/>
                <a:cs typeface="Verdana"/>
              </a:rPr>
              <a:t>come</a:t>
            </a:r>
            <a:r>
              <a:rPr sz="2200" spc="-20" dirty="0">
                <a:ea typeface="Verdana" panose="020B0604030504040204" pitchFamily="34" charset="0"/>
                <a:cs typeface="Verdana"/>
              </a:rPr>
              <a:t> </a:t>
            </a:r>
            <a:r>
              <a:rPr sz="2200" dirty="0">
                <a:ea typeface="Verdana" panose="020B0604030504040204" pitchFamily="34" charset="0"/>
                <a:cs typeface="Verdana"/>
              </a:rPr>
              <a:t>from</a:t>
            </a:r>
            <a:r>
              <a:rPr sz="2200" spc="-35" dirty="0">
                <a:ea typeface="Verdana" panose="020B0604030504040204" pitchFamily="34" charset="0"/>
                <a:cs typeface="Verdana"/>
              </a:rPr>
              <a:t> </a:t>
            </a:r>
            <a:r>
              <a:rPr sz="2200" dirty="0">
                <a:ea typeface="Verdana" panose="020B0604030504040204" pitchFamily="34" charset="0"/>
                <a:cs typeface="Verdana"/>
              </a:rPr>
              <a:t>populations</a:t>
            </a:r>
            <a:r>
              <a:rPr sz="2200" spc="-25" dirty="0">
                <a:ea typeface="Verdana" panose="020B0604030504040204" pitchFamily="34" charset="0"/>
                <a:cs typeface="Verdana"/>
              </a:rPr>
              <a:t> </a:t>
            </a:r>
            <a:r>
              <a:rPr sz="2200" dirty="0">
                <a:ea typeface="Verdana" panose="020B0604030504040204" pitchFamily="34" charset="0"/>
                <a:cs typeface="Verdana"/>
              </a:rPr>
              <a:t>with</a:t>
            </a:r>
            <a:r>
              <a:rPr sz="2200" spc="-25" dirty="0">
                <a:ea typeface="Verdana" panose="020B0604030504040204" pitchFamily="34" charset="0"/>
                <a:cs typeface="Verdana"/>
              </a:rPr>
              <a:t> </a:t>
            </a:r>
            <a:r>
              <a:rPr sz="2200" spc="-50" dirty="0">
                <a:ea typeface="Verdana" panose="020B0604030504040204" pitchFamily="34" charset="0"/>
                <a:cs typeface="Verdana"/>
              </a:rPr>
              <a:t>a </a:t>
            </a:r>
            <a:r>
              <a:rPr sz="2200" dirty="0">
                <a:ea typeface="Verdana" panose="020B0604030504040204" pitchFamily="34" charset="0"/>
                <a:cs typeface="Verdana"/>
              </a:rPr>
              <a:t>common</a:t>
            </a:r>
            <a:r>
              <a:rPr sz="2200" spc="-10" dirty="0">
                <a:ea typeface="Verdana" panose="020B0604030504040204" pitchFamily="34" charset="0"/>
                <a:cs typeface="Verdana"/>
              </a:rPr>
              <a:t> distribution.</a:t>
            </a:r>
            <a:endParaRPr lang="fr-FR" sz="2200" spc="-10" dirty="0">
              <a:ea typeface="Verdana" panose="020B0604030504040204" pitchFamily="34" charset="0"/>
              <a:cs typeface="Verdana"/>
            </a:endParaRPr>
          </a:p>
          <a:p>
            <a:pPr marL="353695" marR="5080" indent="-341630">
              <a:lnSpc>
                <a:spcPct val="100000"/>
              </a:lnSpc>
              <a:spcBef>
                <a:spcPts val="100"/>
              </a:spcBef>
              <a:buClr>
                <a:srgbClr val="C00000"/>
              </a:buClr>
              <a:buSzPct val="150000"/>
              <a:buFont typeface="Arial MT"/>
              <a:buChar char="•"/>
              <a:tabLst>
                <a:tab pos="353695" algn="l"/>
              </a:tabLst>
            </a:pPr>
            <a:endParaRPr sz="2200" dirty="0">
              <a:ea typeface="Verdana" panose="020B0604030504040204" pitchFamily="34" charset="0"/>
              <a:cs typeface="Verdana"/>
            </a:endParaRPr>
          </a:p>
          <a:p>
            <a:pPr marL="353695" indent="-340995">
              <a:lnSpc>
                <a:spcPct val="100000"/>
              </a:lnSpc>
              <a:spcBef>
                <a:spcPts val="430"/>
              </a:spcBef>
              <a:buClr>
                <a:srgbClr val="C00000"/>
              </a:buClr>
              <a:buSzPct val="150000"/>
              <a:buFont typeface="Arial MT"/>
              <a:buChar char="•"/>
              <a:tabLst>
                <a:tab pos="353695" algn="l"/>
              </a:tabLst>
            </a:pPr>
            <a:r>
              <a:rPr sz="2200" dirty="0">
                <a:ea typeface="Verdana" panose="020B0604030504040204" pitchFamily="34" charset="0"/>
                <a:cs typeface="Verdana"/>
              </a:rPr>
              <a:t>The</a:t>
            </a:r>
            <a:r>
              <a:rPr sz="2200" spc="-25" dirty="0">
                <a:ea typeface="Verdana" panose="020B0604030504040204" pitchFamily="34" charset="0"/>
                <a:cs typeface="Verdana"/>
              </a:rPr>
              <a:t> </a:t>
            </a:r>
            <a:r>
              <a:rPr sz="2200" dirty="0">
                <a:ea typeface="Verdana" panose="020B0604030504040204" pitchFamily="34" charset="0"/>
                <a:cs typeface="Verdana"/>
              </a:rPr>
              <a:t>batch</a:t>
            </a:r>
            <a:r>
              <a:rPr sz="2200" spc="-10" dirty="0">
                <a:ea typeface="Verdana" panose="020B0604030504040204" pitchFamily="34" charset="0"/>
                <a:cs typeface="Verdana"/>
              </a:rPr>
              <a:t> </a:t>
            </a:r>
            <a:r>
              <a:rPr sz="2200" dirty="0">
                <a:ea typeface="Verdana" panose="020B0604030504040204" pitchFamily="34" charset="0"/>
                <a:cs typeface="Verdana"/>
              </a:rPr>
              <a:t>1</a:t>
            </a:r>
            <a:r>
              <a:rPr sz="2200" spc="-10" dirty="0">
                <a:ea typeface="Verdana" panose="020B0604030504040204" pitchFamily="34" charset="0"/>
                <a:cs typeface="Verdana"/>
              </a:rPr>
              <a:t> </a:t>
            </a:r>
            <a:r>
              <a:rPr sz="2200" dirty="0">
                <a:ea typeface="Verdana" panose="020B0604030504040204" pitchFamily="34" charset="0"/>
                <a:cs typeface="Verdana"/>
              </a:rPr>
              <a:t>values</a:t>
            </a:r>
            <a:r>
              <a:rPr sz="2200" spc="-25" dirty="0">
                <a:ea typeface="Verdana" panose="020B0604030504040204" pitchFamily="34" charset="0"/>
                <a:cs typeface="Verdana"/>
              </a:rPr>
              <a:t> </a:t>
            </a:r>
            <a:r>
              <a:rPr sz="2200" dirty="0">
                <a:ea typeface="Verdana" panose="020B0604030504040204" pitchFamily="34" charset="0"/>
                <a:cs typeface="Verdana"/>
              </a:rPr>
              <a:t>are</a:t>
            </a:r>
            <a:r>
              <a:rPr sz="2200" spc="-20" dirty="0">
                <a:ea typeface="Verdana" panose="020B0604030504040204" pitchFamily="34" charset="0"/>
                <a:cs typeface="Verdana"/>
              </a:rPr>
              <a:t> </a:t>
            </a:r>
            <a:r>
              <a:rPr sz="2200" dirty="0">
                <a:ea typeface="Verdana" panose="020B0604030504040204" pitchFamily="34" charset="0"/>
                <a:cs typeface="Verdana"/>
              </a:rPr>
              <a:t>significantly</a:t>
            </a:r>
            <a:r>
              <a:rPr sz="2200" spc="-25" dirty="0">
                <a:ea typeface="Verdana" panose="020B0604030504040204" pitchFamily="34" charset="0"/>
                <a:cs typeface="Verdana"/>
              </a:rPr>
              <a:t> </a:t>
            </a:r>
            <a:r>
              <a:rPr sz="2200" dirty="0">
                <a:ea typeface="Verdana" panose="020B0604030504040204" pitchFamily="34" charset="0"/>
                <a:cs typeface="Verdana"/>
              </a:rPr>
              <a:t>higher</a:t>
            </a:r>
            <a:r>
              <a:rPr sz="2200" spc="-20" dirty="0">
                <a:ea typeface="Verdana" panose="020B0604030504040204" pitchFamily="34" charset="0"/>
                <a:cs typeface="Verdana"/>
              </a:rPr>
              <a:t> </a:t>
            </a:r>
            <a:r>
              <a:rPr sz="2200" dirty="0">
                <a:ea typeface="Verdana" panose="020B0604030504040204" pitchFamily="34" charset="0"/>
                <a:cs typeface="Verdana"/>
              </a:rPr>
              <a:t>than</a:t>
            </a:r>
            <a:r>
              <a:rPr sz="2200" spc="-15" dirty="0">
                <a:ea typeface="Verdana" panose="020B0604030504040204" pitchFamily="34" charset="0"/>
                <a:cs typeface="Verdana"/>
              </a:rPr>
              <a:t> </a:t>
            </a:r>
            <a:r>
              <a:rPr sz="2200" dirty="0">
                <a:ea typeface="Verdana" panose="020B0604030504040204" pitchFamily="34" charset="0"/>
                <a:cs typeface="Verdana"/>
              </a:rPr>
              <a:t>the</a:t>
            </a:r>
            <a:r>
              <a:rPr sz="2200" spc="-5" dirty="0">
                <a:ea typeface="Verdana" panose="020B0604030504040204" pitchFamily="34" charset="0"/>
                <a:cs typeface="Verdana"/>
              </a:rPr>
              <a:t> </a:t>
            </a:r>
            <a:r>
              <a:rPr sz="2200" spc="-10" dirty="0">
                <a:ea typeface="Verdana" panose="020B0604030504040204" pitchFamily="34" charset="0"/>
                <a:cs typeface="Verdana"/>
              </a:rPr>
              <a:t>corresponding</a:t>
            </a:r>
            <a:r>
              <a:rPr lang="fr-FR" sz="2200" spc="-10" dirty="0">
                <a:ea typeface="Verdana" panose="020B0604030504040204" pitchFamily="34" charset="0"/>
                <a:cs typeface="Verdana"/>
              </a:rPr>
              <a:t> </a:t>
            </a:r>
            <a:r>
              <a:rPr sz="2200" dirty="0">
                <a:ea typeface="Verdana" panose="020B0604030504040204" pitchFamily="34" charset="0"/>
                <a:cs typeface="Verdana"/>
              </a:rPr>
              <a:t>batch</a:t>
            </a:r>
            <a:r>
              <a:rPr sz="2200" spc="-10" dirty="0">
                <a:ea typeface="Verdana" panose="020B0604030504040204" pitchFamily="34" charset="0"/>
                <a:cs typeface="Verdana"/>
              </a:rPr>
              <a:t> </a:t>
            </a:r>
            <a:r>
              <a:rPr sz="2200" dirty="0">
                <a:ea typeface="Verdana" panose="020B0604030504040204" pitchFamily="34" charset="0"/>
                <a:cs typeface="Verdana"/>
              </a:rPr>
              <a:t>2</a:t>
            </a:r>
            <a:r>
              <a:rPr sz="2200" spc="-15" dirty="0">
                <a:ea typeface="Verdana" panose="020B0604030504040204" pitchFamily="34" charset="0"/>
                <a:cs typeface="Verdana"/>
              </a:rPr>
              <a:t> </a:t>
            </a:r>
            <a:r>
              <a:rPr sz="2200" spc="-10" dirty="0">
                <a:ea typeface="Verdana" panose="020B0604030504040204" pitchFamily="34" charset="0"/>
                <a:cs typeface="Verdana"/>
              </a:rPr>
              <a:t>values.</a:t>
            </a:r>
            <a:endParaRPr lang="fr-FR" sz="2200" spc="-10" dirty="0">
              <a:ea typeface="Verdana" panose="020B0604030504040204" pitchFamily="34" charset="0"/>
              <a:cs typeface="Verdana"/>
            </a:endParaRPr>
          </a:p>
          <a:p>
            <a:pPr marL="353695" indent="-340995">
              <a:lnSpc>
                <a:spcPct val="100000"/>
              </a:lnSpc>
              <a:spcBef>
                <a:spcPts val="430"/>
              </a:spcBef>
              <a:buClr>
                <a:srgbClr val="C00000"/>
              </a:buClr>
              <a:buSzPct val="150000"/>
              <a:buFont typeface="Arial MT"/>
              <a:buChar char="•"/>
              <a:tabLst>
                <a:tab pos="353695" algn="l"/>
              </a:tabLst>
            </a:pPr>
            <a:endParaRPr sz="2200" dirty="0">
              <a:ea typeface="Verdana" panose="020B0604030504040204" pitchFamily="34" charset="0"/>
              <a:cs typeface="Verdana"/>
            </a:endParaRPr>
          </a:p>
          <a:p>
            <a:pPr marL="353695" marR="589280" indent="-341630">
              <a:lnSpc>
                <a:spcPct val="100000"/>
              </a:lnSpc>
              <a:spcBef>
                <a:spcPts val="434"/>
              </a:spcBef>
              <a:buClr>
                <a:srgbClr val="C00000"/>
              </a:buClr>
              <a:buSzPct val="150000"/>
              <a:buFont typeface="Arial MT"/>
              <a:buChar char="•"/>
              <a:tabLst>
                <a:tab pos="353695" algn="l"/>
              </a:tabLst>
            </a:pPr>
            <a:r>
              <a:rPr sz="2200" dirty="0">
                <a:ea typeface="Verdana" panose="020B0604030504040204" pitchFamily="34" charset="0"/>
                <a:cs typeface="Verdana"/>
              </a:rPr>
              <a:t>The</a:t>
            </a:r>
            <a:r>
              <a:rPr sz="2200" spc="-40" dirty="0">
                <a:ea typeface="Verdana" panose="020B0604030504040204" pitchFamily="34" charset="0"/>
                <a:cs typeface="Verdana"/>
              </a:rPr>
              <a:t> </a:t>
            </a:r>
            <a:r>
              <a:rPr sz="2200" dirty="0">
                <a:ea typeface="Verdana" panose="020B0604030504040204" pitchFamily="34" charset="0"/>
                <a:cs typeface="Verdana"/>
              </a:rPr>
              <a:t>differences</a:t>
            </a:r>
            <a:r>
              <a:rPr sz="2200" spc="-15" dirty="0">
                <a:ea typeface="Verdana" panose="020B0604030504040204" pitchFamily="34" charset="0"/>
                <a:cs typeface="Verdana"/>
              </a:rPr>
              <a:t> </a:t>
            </a:r>
            <a:r>
              <a:rPr sz="2200" dirty="0">
                <a:ea typeface="Verdana" panose="020B0604030504040204" pitchFamily="34" charset="0"/>
                <a:cs typeface="Verdana"/>
              </a:rPr>
              <a:t>are</a:t>
            </a:r>
            <a:r>
              <a:rPr sz="2200" spc="-45" dirty="0">
                <a:ea typeface="Verdana" panose="020B0604030504040204" pitchFamily="34" charset="0"/>
                <a:cs typeface="Verdana"/>
              </a:rPr>
              <a:t> </a:t>
            </a:r>
            <a:r>
              <a:rPr sz="2200" dirty="0">
                <a:ea typeface="Verdana" panose="020B0604030504040204" pitchFamily="34" charset="0"/>
                <a:cs typeface="Verdana"/>
              </a:rPr>
              <a:t>increasing</a:t>
            </a:r>
            <a:r>
              <a:rPr sz="2200" spc="-40" dirty="0">
                <a:ea typeface="Verdana" panose="020B0604030504040204" pitchFamily="34" charset="0"/>
                <a:cs typeface="Verdana"/>
              </a:rPr>
              <a:t> </a:t>
            </a:r>
            <a:r>
              <a:rPr sz="2200" dirty="0">
                <a:ea typeface="Verdana" panose="020B0604030504040204" pitchFamily="34" charset="0"/>
                <a:cs typeface="Verdana"/>
              </a:rPr>
              <a:t>from</a:t>
            </a:r>
            <a:r>
              <a:rPr sz="2200" spc="-45" dirty="0">
                <a:ea typeface="Verdana" panose="020B0604030504040204" pitchFamily="34" charset="0"/>
                <a:cs typeface="Verdana"/>
              </a:rPr>
              <a:t> </a:t>
            </a:r>
            <a:r>
              <a:rPr sz="2200" dirty="0">
                <a:ea typeface="Verdana" panose="020B0604030504040204" pitchFamily="34" charset="0"/>
                <a:cs typeface="Verdana"/>
              </a:rPr>
              <a:t>values</a:t>
            </a:r>
            <a:r>
              <a:rPr sz="2200" spc="-10" dirty="0">
                <a:ea typeface="Verdana" panose="020B0604030504040204" pitchFamily="34" charset="0"/>
                <a:cs typeface="Verdana"/>
              </a:rPr>
              <a:t> </a:t>
            </a:r>
            <a:r>
              <a:rPr sz="2200" dirty="0">
                <a:ea typeface="Verdana" panose="020B0604030504040204" pitchFamily="34" charset="0"/>
                <a:cs typeface="Verdana"/>
              </a:rPr>
              <a:t>525</a:t>
            </a:r>
            <a:r>
              <a:rPr sz="2200" spc="-15" dirty="0">
                <a:ea typeface="Verdana" panose="020B0604030504040204" pitchFamily="34" charset="0"/>
                <a:cs typeface="Verdana"/>
              </a:rPr>
              <a:t> </a:t>
            </a:r>
            <a:r>
              <a:rPr sz="2200" dirty="0">
                <a:ea typeface="Verdana" panose="020B0604030504040204" pitchFamily="34" charset="0"/>
                <a:cs typeface="Verdana"/>
              </a:rPr>
              <a:t>to</a:t>
            </a:r>
            <a:r>
              <a:rPr sz="2200" spc="-35" dirty="0">
                <a:ea typeface="Verdana" panose="020B0604030504040204" pitchFamily="34" charset="0"/>
                <a:cs typeface="Verdana"/>
              </a:rPr>
              <a:t> </a:t>
            </a:r>
            <a:r>
              <a:rPr sz="2200" dirty="0">
                <a:ea typeface="Verdana" panose="020B0604030504040204" pitchFamily="34" charset="0"/>
                <a:cs typeface="Verdana"/>
              </a:rPr>
              <a:t>625.</a:t>
            </a:r>
            <a:r>
              <a:rPr sz="2200" spc="-10" dirty="0">
                <a:ea typeface="Verdana" panose="020B0604030504040204" pitchFamily="34" charset="0"/>
                <a:cs typeface="Verdana"/>
              </a:rPr>
              <a:t> </a:t>
            </a:r>
            <a:r>
              <a:rPr sz="2200" dirty="0">
                <a:ea typeface="Verdana" panose="020B0604030504040204" pitchFamily="34" charset="0"/>
                <a:cs typeface="Verdana"/>
              </a:rPr>
              <a:t>Then</a:t>
            </a:r>
            <a:r>
              <a:rPr sz="2200" spc="-25" dirty="0">
                <a:ea typeface="Verdana" panose="020B0604030504040204" pitchFamily="34" charset="0"/>
                <a:cs typeface="Verdana"/>
              </a:rPr>
              <a:t> the </a:t>
            </a:r>
            <a:r>
              <a:rPr sz="2200" dirty="0">
                <a:ea typeface="Verdana" panose="020B0604030504040204" pitchFamily="34" charset="0"/>
                <a:cs typeface="Verdana"/>
              </a:rPr>
              <a:t>values</a:t>
            </a:r>
            <a:r>
              <a:rPr sz="2200" spc="-40" dirty="0">
                <a:ea typeface="Verdana" panose="020B0604030504040204" pitchFamily="34" charset="0"/>
                <a:cs typeface="Verdana"/>
              </a:rPr>
              <a:t> </a:t>
            </a:r>
            <a:r>
              <a:rPr sz="2200" dirty="0">
                <a:ea typeface="Verdana" panose="020B0604030504040204" pitchFamily="34" charset="0"/>
                <a:cs typeface="Verdana"/>
              </a:rPr>
              <a:t>for</a:t>
            </a:r>
            <a:r>
              <a:rPr sz="2200" spc="-25" dirty="0">
                <a:ea typeface="Verdana" panose="020B0604030504040204" pitchFamily="34" charset="0"/>
                <a:cs typeface="Verdana"/>
              </a:rPr>
              <a:t> </a:t>
            </a:r>
            <a:r>
              <a:rPr sz="2200" dirty="0">
                <a:ea typeface="Verdana" panose="020B0604030504040204" pitchFamily="34" charset="0"/>
                <a:cs typeface="Verdana"/>
              </a:rPr>
              <a:t>the</a:t>
            </a:r>
            <a:r>
              <a:rPr sz="2200" spc="-5" dirty="0">
                <a:ea typeface="Verdana" panose="020B0604030504040204" pitchFamily="34" charset="0"/>
                <a:cs typeface="Verdana"/>
              </a:rPr>
              <a:t> </a:t>
            </a:r>
            <a:r>
              <a:rPr sz="2200" dirty="0">
                <a:ea typeface="Verdana" panose="020B0604030504040204" pitchFamily="34" charset="0"/>
                <a:cs typeface="Verdana"/>
              </a:rPr>
              <a:t>2</a:t>
            </a:r>
            <a:r>
              <a:rPr sz="2200" spc="-15" dirty="0">
                <a:ea typeface="Verdana" panose="020B0604030504040204" pitchFamily="34" charset="0"/>
                <a:cs typeface="Verdana"/>
              </a:rPr>
              <a:t> </a:t>
            </a:r>
            <a:r>
              <a:rPr sz="2200" dirty="0">
                <a:ea typeface="Verdana" panose="020B0604030504040204" pitchFamily="34" charset="0"/>
                <a:cs typeface="Verdana"/>
              </a:rPr>
              <a:t>batches</a:t>
            </a:r>
            <a:r>
              <a:rPr sz="2200" spc="-15" dirty="0">
                <a:ea typeface="Verdana" panose="020B0604030504040204" pitchFamily="34" charset="0"/>
                <a:cs typeface="Verdana"/>
              </a:rPr>
              <a:t> </a:t>
            </a:r>
            <a:r>
              <a:rPr sz="2200" dirty="0">
                <a:ea typeface="Verdana" panose="020B0604030504040204" pitchFamily="34" charset="0"/>
                <a:cs typeface="Verdana"/>
              </a:rPr>
              <a:t>get</a:t>
            </a:r>
            <a:r>
              <a:rPr sz="2200" spc="-5" dirty="0">
                <a:ea typeface="Verdana" panose="020B0604030504040204" pitchFamily="34" charset="0"/>
                <a:cs typeface="Verdana"/>
              </a:rPr>
              <a:t> </a:t>
            </a:r>
            <a:r>
              <a:rPr sz="2200" dirty="0">
                <a:ea typeface="Verdana" panose="020B0604030504040204" pitchFamily="34" charset="0"/>
                <a:cs typeface="Verdana"/>
              </a:rPr>
              <a:t>closer</a:t>
            </a:r>
            <a:r>
              <a:rPr sz="2200" spc="-25" dirty="0">
                <a:ea typeface="Verdana" panose="020B0604030504040204" pitchFamily="34" charset="0"/>
                <a:cs typeface="Verdana"/>
              </a:rPr>
              <a:t> </a:t>
            </a:r>
            <a:r>
              <a:rPr sz="2200" spc="-10" dirty="0">
                <a:ea typeface="Verdana" panose="020B0604030504040204" pitchFamily="34" charset="0"/>
                <a:cs typeface="Verdana"/>
              </a:rPr>
              <a:t>again.</a:t>
            </a:r>
            <a:endParaRPr sz="2200" dirty="0">
              <a:ea typeface="Verdana" panose="020B0604030504040204" pitchFamily="34" charset="0"/>
              <a:cs typeface="Verdana"/>
            </a:endParaRPr>
          </a:p>
        </p:txBody>
      </p:sp>
    </p:spTree>
    <p:extLst>
      <p:ext uri="{BB962C8B-B14F-4D97-AF65-F5344CB8AC3E}">
        <p14:creationId xmlns:p14="http://schemas.microsoft.com/office/powerpoint/2010/main" val="134228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61885-8660-A9A7-CBA2-5EBBB4507BB9}"/>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38D388E8-7312-CC00-38AC-82B93B6E33D6}"/>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63</a:t>
            </a:fld>
            <a:endParaRPr lang="fr-FR" sz="1300" dirty="0"/>
          </a:p>
        </p:txBody>
      </p:sp>
      <p:sp>
        <p:nvSpPr>
          <p:cNvPr id="3" name="object 2">
            <a:extLst>
              <a:ext uri="{FF2B5EF4-FFF2-40B4-BE49-F238E27FC236}">
                <a16:creationId xmlns:a16="http://schemas.microsoft.com/office/drawing/2014/main" id="{FEB582C8-E4AE-D9DB-2F08-FFA571ECB9E9}"/>
              </a:ext>
            </a:extLst>
          </p:cNvPr>
          <p:cNvSpPr txBox="1">
            <a:spLocks/>
          </p:cNvSpPr>
          <p:nvPr/>
        </p:nvSpPr>
        <p:spPr>
          <a:xfrm>
            <a:off x="-3029383" y="-69743"/>
            <a:ext cx="1464443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Basic </a:t>
            </a:r>
            <a:r>
              <a:rPr lang="fr-FR" sz="2400" i="1" kern="0" dirty="0" err="1"/>
              <a:t>Statistical</a:t>
            </a:r>
            <a:r>
              <a:rPr lang="fr-FR" sz="2400" i="1" kern="0" dirty="0"/>
              <a:t> Description of Data : </a:t>
            </a:r>
            <a:r>
              <a:rPr lang="fr-FR" sz="2400" i="1" kern="0" dirty="0" err="1"/>
              <a:t>Scatter</a:t>
            </a:r>
            <a:r>
              <a:rPr lang="fr-FR" sz="2400" i="1" kern="0" dirty="0"/>
              <a:t> Plot  </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5" name="object 3">
            <a:extLst>
              <a:ext uri="{FF2B5EF4-FFF2-40B4-BE49-F238E27FC236}">
                <a16:creationId xmlns:a16="http://schemas.microsoft.com/office/drawing/2014/main" id="{AA7A76A9-A033-E03E-8173-9A7055802745}"/>
              </a:ext>
            </a:extLst>
          </p:cNvPr>
          <p:cNvSpPr txBox="1"/>
          <p:nvPr/>
        </p:nvSpPr>
        <p:spPr>
          <a:xfrm>
            <a:off x="277121" y="661978"/>
            <a:ext cx="11914879" cy="2248693"/>
          </a:xfrm>
          <a:prstGeom prst="rect">
            <a:avLst/>
          </a:prstGeom>
        </p:spPr>
        <p:txBody>
          <a:bodyPr vert="horz" wrap="square" lIns="0" tIns="12065" rIns="0" bIns="0" rtlCol="0">
            <a:spAutoFit/>
          </a:bodyPr>
          <a:lstStyle/>
          <a:p>
            <a:pPr marL="353695" marR="396240" indent="-341630">
              <a:lnSpc>
                <a:spcPct val="100000"/>
              </a:lnSpc>
              <a:spcBef>
                <a:spcPts val="95"/>
              </a:spcBef>
              <a:buClr>
                <a:srgbClr val="C00000"/>
              </a:buClr>
              <a:buSzPct val="150000"/>
              <a:buFont typeface="Arial MT"/>
              <a:buChar char="•"/>
              <a:tabLst>
                <a:tab pos="353695" algn="l"/>
              </a:tabLst>
            </a:pPr>
            <a:r>
              <a:rPr sz="2200" dirty="0">
                <a:ea typeface="Verdana" panose="020B0604030504040204" pitchFamily="34" charset="0"/>
                <a:cs typeface="Verdana"/>
              </a:rPr>
              <a:t>Scatter</a:t>
            </a:r>
            <a:r>
              <a:rPr sz="2200" spc="-55" dirty="0">
                <a:ea typeface="Verdana" panose="020B0604030504040204" pitchFamily="34" charset="0"/>
                <a:cs typeface="Verdana"/>
              </a:rPr>
              <a:t> </a:t>
            </a:r>
            <a:r>
              <a:rPr sz="2200" dirty="0">
                <a:ea typeface="Verdana" panose="020B0604030504040204" pitchFamily="34" charset="0"/>
                <a:cs typeface="Verdana"/>
              </a:rPr>
              <a:t>plot:</a:t>
            </a:r>
            <a:r>
              <a:rPr sz="2200" spc="-65" dirty="0">
                <a:ea typeface="Verdana" panose="020B0604030504040204" pitchFamily="34" charset="0"/>
                <a:cs typeface="Verdana"/>
              </a:rPr>
              <a:t> </a:t>
            </a:r>
            <a:r>
              <a:rPr sz="2200" dirty="0">
                <a:ea typeface="Verdana" panose="020B0604030504040204" pitchFamily="34" charset="0"/>
                <a:cs typeface="Verdana"/>
              </a:rPr>
              <a:t>one</a:t>
            </a:r>
            <a:r>
              <a:rPr sz="2200" spc="-60" dirty="0">
                <a:ea typeface="Verdana" panose="020B0604030504040204" pitchFamily="34" charset="0"/>
                <a:cs typeface="Verdana"/>
              </a:rPr>
              <a:t> </a:t>
            </a:r>
            <a:r>
              <a:rPr sz="2200" dirty="0">
                <a:ea typeface="Verdana" panose="020B0604030504040204" pitchFamily="34" charset="0"/>
                <a:cs typeface="Verdana"/>
              </a:rPr>
              <a:t>of</a:t>
            </a:r>
            <a:r>
              <a:rPr sz="2200" spc="-50" dirty="0">
                <a:ea typeface="Verdana" panose="020B0604030504040204" pitchFamily="34" charset="0"/>
                <a:cs typeface="Verdana"/>
              </a:rPr>
              <a:t> </a:t>
            </a:r>
            <a:r>
              <a:rPr sz="2200" dirty="0">
                <a:ea typeface="Verdana" panose="020B0604030504040204" pitchFamily="34" charset="0"/>
                <a:cs typeface="Verdana"/>
              </a:rPr>
              <a:t>the</a:t>
            </a:r>
            <a:r>
              <a:rPr sz="2200" spc="-65" dirty="0">
                <a:ea typeface="Verdana" panose="020B0604030504040204" pitchFamily="34" charset="0"/>
                <a:cs typeface="Verdana"/>
              </a:rPr>
              <a:t> </a:t>
            </a:r>
            <a:r>
              <a:rPr sz="2200" dirty="0">
                <a:ea typeface="Verdana" panose="020B0604030504040204" pitchFamily="34" charset="0"/>
                <a:cs typeface="Verdana"/>
              </a:rPr>
              <a:t>most</a:t>
            </a:r>
            <a:r>
              <a:rPr sz="2200" spc="-50" dirty="0">
                <a:ea typeface="Verdana" panose="020B0604030504040204" pitchFamily="34" charset="0"/>
                <a:cs typeface="Verdana"/>
              </a:rPr>
              <a:t> </a:t>
            </a:r>
            <a:r>
              <a:rPr sz="2200" dirty="0">
                <a:ea typeface="Verdana" panose="020B0604030504040204" pitchFamily="34" charset="0"/>
                <a:cs typeface="Verdana"/>
              </a:rPr>
              <a:t>effective</a:t>
            </a:r>
            <a:r>
              <a:rPr sz="2200" spc="-45" dirty="0">
                <a:ea typeface="Verdana" panose="020B0604030504040204" pitchFamily="34" charset="0"/>
                <a:cs typeface="Verdana"/>
              </a:rPr>
              <a:t> </a:t>
            </a:r>
            <a:r>
              <a:rPr sz="2200" spc="-10" dirty="0">
                <a:ea typeface="Verdana" panose="020B0604030504040204" pitchFamily="34" charset="0"/>
                <a:cs typeface="Verdana"/>
              </a:rPr>
              <a:t>graphical </a:t>
            </a:r>
            <a:r>
              <a:rPr sz="2200" dirty="0">
                <a:ea typeface="Verdana" panose="020B0604030504040204" pitchFamily="34" charset="0"/>
                <a:cs typeface="Verdana"/>
              </a:rPr>
              <a:t>methods</a:t>
            </a:r>
            <a:r>
              <a:rPr sz="2200" spc="-45" dirty="0">
                <a:ea typeface="Verdana" panose="020B0604030504040204" pitchFamily="34" charset="0"/>
                <a:cs typeface="Verdana"/>
              </a:rPr>
              <a:t> </a:t>
            </a:r>
            <a:r>
              <a:rPr sz="2200" dirty="0">
                <a:ea typeface="Verdana" panose="020B0604030504040204" pitchFamily="34" charset="0"/>
                <a:cs typeface="Verdana"/>
              </a:rPr>
              <a:t>for</a:t>
            </a:r>
            <a:r>
              <a:rPr sz="2200" spc="-35" dirty="0">
                <a:ea typeface="Verdana" panose="020B0604030504040204" pitchFamily="34" charset="0"/>
                <a:cs typeface="Verdana"/>
              </a:rPr>
              <a:t> </a:t>
            </a:r>
            <a:r>
              <a:rPr sz="2200" dirty="0">
                <a:ea typeface="Verdana" panose="020B0604030504040204" pitchFamily="34" charset="0"/>
                <a:cs typeface="Verdana"/>
              </a:rPr>
              <a:t>determining</a:t>
            </a:r>
            <a:r>
              <a:rPr sz="2200" spc="-55" dirty="0">
                <a:ea typeface="Verdana" panose="020B0604030504040204" pitchFamily="34" charset="0"/>
                <a:cs typeface="Verdana"/>
              </a:rPr>
              <a:t> </a:t>
            </a:r>
            <a:r>
              <a:rPr sz="2200" dirty="0">
                <a:ea typeface="Verdana" panose="020B0604030504040204" pitchFamily="34" charset="0"/>
                <a:cs typeface="Verdana"/>
              </a:rPr>
              <a:t>if</a:t>
            </a:r>
            <a:r>
              <a:rPr sz="2200" spc="-55" dirty="0">
                <a:ea typeface="Verdana" panose="020B0604030504040204" pitchFamily="34" charset="0"/>
                <a:cs typeface="Verdana"/>
              </a:rPr>
              <a:t> </a:t>
            </a:r>
            <a:r>
              <a:rPr sz="2200" dirty="0">
                <a:ea typeface="Verdana" panose="020B0604030504040204" pitchFamily="34" charset="0"/>
                <a:cs typeface="Verdana"/>
              </a:rPr>
              <a:t>there</a:t>
            </a:r>
            <a:r>
              <a:rPr sz="2200" spc="-45" dirty="0">
                <a:ea typeface="Verdana" panose="020B0604030504040204" pitchFamily="34" charset="0"/>
                <a:cs typeface="Verdana"/>
              </a:rPr>
              <a:t> </a:t>
            </a:r>
            <a:r>
              <a:rPr sz="2200" dirty="0">
                <a:ea typeface="Verdana" panose="020B0604030504040204" pitchFamily="34" charset="0"/>
                <a:cs typeface="Verdana"/>
              </a:rPr>
              <a:t>appears</a:t>
            </a:r>
            <a:r>
              <a:rPr sz="2200" spc="-15" dirty="0">
                <a:ea typeface="Verdana" panose="020B0604030504040204" pitchFamily="34" charset="0"/>
                <a:cs typeface="Verdana"/>
              </a:rPr>
              <a:t> </a:t>
            </a:r>
            <a:r>
              <a:rPr sz="2200" dirty="0">
                <a:ea typeface="Verdana" panose="020B0604030504040204" pitchFamily="34" charset="0"/>
                <a:cs typeface="Verdana"/>
              </a:rPr>
              <a:t>to</a:t>
            </a:r>
            <a:r>
              <a:rPr sz="2200" spc="-45" dirty="0">
                <a:ea typeface="Verdana" panose="020B0604030504040204" pitchFamily="34" charset="0"/>
                <a:cs typeface="Verdana"/>
              </a:rPr>
              <a:t> </a:t>
            </a:r>
            <a:r>
              <a:rPr sz="2200" dirty="0">
                <a:ea typeface="Verdana" panose="020B0604030504040204" pitchFamily="34" charset="0"/>
                <a:cs typeface="Verdana"/>
              </a:rPr>
              <a:t>be</a:t>
            </a:r>
            <a:r>
              <a:rPr sz="2200" spc="-40" dirty="0">
                <a:ea typeface="Verdana" panose="020B0604030504040204" pitchFamily="34" charset="0"/>
                <a:cs typeface="Verdana"/>
              </a:rPr>
              <a:t> </a:t>
            </a:r>
            <a:r>
              <a:rPr sz="2200" spc="-50" dirty="0">
                <a:ea typeface="Verdana" panose="020B0604030504040204" pitchFamily="34" charset="0"/>
                <a:cs typeface="Verdana"/>
              </a:rPr>
              <a:t>a </a:t>
            </a:r>
            <a:r>
              <a:rPr sz="2200" spc="-10" dirty="0">
                <a:solidFill>
                  <a:srgbClr val="0000CC"/>
                </a:solidFill>
                <a:ea typeface="Verdana" panose="020B0604030504040204" pitchFamily="34" charset="0"/>
                <a:cs typeface="Verdana"/>
              </a:rPr>
              <a:t>relationship,</a:t>
            </a:r>
            <a:r>
              <a:rPr sz="2200" spc="-80" dirty="0">
                <a:solidFill>
                  <a:srgbClr val="0000CC"/>
                </a:solidFill>
                <a:ea typeface="Verdana" panose="020B0604030504040204" pitchFamily="34" charset="0"/>
                <a:cs typeface="Verdana"/>
              </a:rPr>
              <a:t> </a:t>
            </a:r>
            <a:r>
              <a:rPr sz="2200" dirty="0">
                <a:solidFill>
                  <a:srgbClr val="0000CC"/>
                </a:solidFill>
                <a:ea typeface="Verdana" panose="020B0604030504040204" pitchFamily="34" charset="0"/>
                <a:cs typeface="Verdana"/>
              </a:rPr>
              <a:t>pattern,</a:t>
            </a:r>
            <a:r>
              <a:rPr sz="2200" spc="-65" dirty="0">
                <a:solidFill>
                  <a:srgbClr val="0000CC"/>
                </a:solidFill>
                <a:ea typeface="Verdana" panose="020B0604030504040204" pitchFamily="34" charset="0"/>
                <a:cs typeface="Verdana"/>
              </a:rPr>
              <a:t> </a:t>
            </a:r>
            <a:r>
              <a:rPr sz="2200" dirty="0">
                <a:solidFill>
                  <a:srgbClr val="0000CC"/>
                </a:solidFill>
                <a:ea typeface="Verdana" panose="020B0604030504040204" pitchFamily="34" charset="0"/>
                <a:cs typeface="Verdana"/>
              </a:rPr>
              <a:t>or</a:t>
            </a:r>
            <a:r>
              <a:rPr sz="2200" spc="-65" dirty="0">
                <a:solidFill>
                  <a:srgbClr val="0000CC"/>
                </a:solidFill>
                <a:ea typeface="Verdana" panose="020B0604030504040204" pitchFamily="34" charset="0"/>
                <a:cs typeface="Verdana"/>
              </a:rPr>
              <a:t> </a:t>
            </a:r>
            <a:r>
              <a:rPr sz="2200" dirty="0">
                <a:solidFill>
                  <a:srgbClr val="0000CC"/>
                </a:solidFill>
                <a:ea typeface="Verdana" panose="020B0604030504040204" pitchFamily="34" charset="0"/>
                <a:cs typeface="Verdana"/>
              </a:rPr>
              <a:t>trend</a:t>
            </a:r>
            <a:r>
              <a:rPr sz="2200" spc="-50" dirty="0">
                <a:solidFill>
                  <a:srgbClr val="0000CC"/>
                </a:solidFill>
                <a:ea typeface="Verdana" panose="020B0604030504040204" pitchFamily="34" charset="0"/>
                <a:cs typeface="Verdana"/>
              </a:rPr>
              <a:t> </a:t>
            </a:r>
            <a:r>
              <a:rPr sz="2200" dirty="0">
                <a:solidFill>
                  <a:srgbClr val="0000CC"/>
                </a:solidFill>
                <a:ea typeface="Verdana" panose="020B0604030504040204" pitchFamily="34" charset="0"/>
                <a:cs typeface="Verdana"/>
              </a:rPr>
              <a:t>between</a:t>
            </a:r>
            <a:r>
              <a:rPr sz="2200" spc="-60" dirty="0">
                <a:solidFill>
                  <a:srgbClr val="0000CC"/>
                </a:solidFill>
                <a:ea typeface="Verdana" panose="020B0604030504040204" pitchFamily="34" charset="0"/>
                <a:cs typeface="Verdana"/>
              </a:rPr>
              <a:t> </a:t>
            </a:r>
            <a:r>
              <a:rPr sz="2200" dirty="0">
                <a:solidFill>
                  <a:srgbClr val="0000CC"/>
                </a:solidFill>
                <a:ea typeface="Verdana" panose="020B0604030504040204" pitchFamily="34" charset="0"/>
                <a:cs typeface="Verdana"/>
              </a:rPr>
              <a:t>two</a:t>
            </a:r>
            <a:r>
              <a:rPr sz="2200" spc="-65" dirty="0">
                <a:solidFill>
                  <a:srgbClr val="0000CC"/>
                </a:solidFill>
                <a:ea typeface="Verdana" panose="020B0604030504040204" pitchFamily="34" charset="0"/>
                <a:cs typeface="Verdana"/>
              </a:rPr>
              <a:t> </a:t>
            </a:r>
            <a:r>
              <a:rPr sz="2200" spc="-10" dirty="0">
                <a:solidFill>
                  <a:srgbClr val="0000CC"/>
                </a:solidFill>
                <a:ea typeface="Verdana" panose="020B0604030504040204" pitchFamily="34" charset="0"/>
                <a:cs typeface="Verdana"/>
              </a:rPr>
              <a:t>numeric attributes</a:t>
            </a:r>
            <a:r>
              <a:rPr sz="2200" spc="-10" dirty="0">
                <a:ea typeface="Verdana" panose="020B0604030504040204" pitchFamily="34" charset="0"/>
                <a:cs typeface="Verdana"/>
              </a:rPr>
              <a:t>.</a:t>
            </a:r>
            <a:endParaRPr lang="fr-FR" sz="2200" spc="-10" dirty="0">
              <a:ea typeface="Verdana" panose="020B0604030504040204" pitchFamily="34" charset="0"/>
              <a:cs typeface="Verdana"/>
            </a:endParaRPr>
          </a:p>
          <a:p>
            <a:pPr marL="353695" marR="396240" indent="-341630">
              <a:lnSpc>
                <a:spcPct val="100000"/>
              </a:lnSpc>
              <a:spcBef>
                <a:spcPts val="95"/>
              </a:spcBef>
              <a:buClr>
                <a:srgbClr val="C00000"/>
              </a:buClr>
              <a:buSzPct val="150000"/>
              <a:buFont typeface="Arial MT"/>
              <a:buChar char="•"/>
              <a:tabLst>
                <a:tab pos="353695" algn="l"/>
              </a:tabLst>
            </a:pPr>
            <a:endParaRPr sz="2200" dirty="0">
              <a:ea typeface="Verdana" panose="020B0604030504040204" pitchFamily="34" charset="0"/>
              <a:cs typeface="Verdana"/>
            </a:endParaRPr>
          </a:p>
          <a:p>
            <a:pPr marL="353695" indent="-340995">
              <a:lnSpc>
                <a:spcPct val="100000"/>
              </a:lnSpc>
              <a:spcBef>
                <a:spcPts val="530"/>
              </a:spcBef>
              <a:buClr>
                <a:srgbClr val="C00000"/>
              </a:buClr>
              <a:buSzPct val="150000"/>
              <a:buFont typeface="Arial MT"/>
              <a:buChar char="•"/>
              <a:tabLst>
                <a:tab pos="353695" algn="l"/>
              </a:tabLst>
            </a:pPr>
            <a:r>
              <a:rPr sz="2200" dirty="0">
                <a:ea typeface="Verdana" panose="020B0604030504040204" pitchFamily="34" charset="0"/>
                <a:cs typeface="Verdana"/>
              </a:rPr>
              <a:t>Provides</a:t>
            </a:r>
            <a:r>
              <a:rPr sz="2200" spc="-30" dirty="0">
                <a:ea typeface="Verdana" panose="020B0604030504040204" pitchFamily="34" charset="0"/>
                <a:cs typeface="Verdana"/>
              </a:rPr>
              <a:t> </a:t>
            </a:r>
            <a:r>
              <a:rPr sz="2200" dirty="0">
                <a:ea typeface="Verdana" panose="020B0604030504040204" pitchFamily="34" charset="0"/>
                <a:cs typeface="Verdana"/>
              </a:rPr>
              <a:t>a</a:t>
            </a:r>
            <a:r>
              <a:rPr sz="2200" spc="-45" dirty="0">
                <a:ea typeface="Verdana" panose="020B0604030504040204" pitchFamily="34" charset="0"/>
                <a:cs typeface="Verdana"/>
              </a:rPr>
              <a:t> </a:t>
            </a:r>
            <a:r>
              <a:rPr sz="2200" dirty="0">
                <a:ea typeface="Verdana" panose="020B0604030504040204" pitchFamily="34" charset="0"/>
                <a:cs typeface="Verdana"/>
              </a:rPr>
              <a:t>first</a:t>
            </a:r>
            <a:r>
              <a:rPr sz="2200" spc="-50" dirty="0">
                <a:ea typeface="Verdana" panose="020B0604030504040204" pitchFamily="34" charset="0"/>
                <a:cs typeface="Verdana"/>
              </a:rPr>
              <a:t> </a:t>
            </a:r>
            <a:r>
              <a:rPr sz="2200" dirty="0">
                <a:ea typeface="Verdana" panose="020B0604030504040204" pitchFamily="34" charset="0"/>
                <a:cs typeface="Verdana"/>
              </a:rPr>
              <a:t>look</a:t>
            </a:r>
            <a:r>
              <a:rPr sz="2200" spc="-60" dirty="0">
                <a:ea typeface="Verdana" panose="020B0604030504040204" pitchFamily="34" charset="0"/>
                <a:cs typeface="Verdana"/>
              </a:rPr>
              <a:t> </a:t>
            </a:r>
            <a:r>
              <a:rPr sz="2200" dirty="0">
                <a:ea typeface="Verdana" panose="020B0604030504040204" pitchFamily="34" charset="0"/>
                <a:cs typeface="Verdana"/>
              </a:rPr>
              <a:t>at</a:t>
            </a:r>
            <a:r>
              <a:rPr sz="2200" spc="-45" dirty="0">
                <a:ea typeface="Verdana" panose="020B0604030504040204" pitchFamily="34" charset="0"/>
                <a:cs typeface="Verdana"/>
              </a:rPr>
              <a:t> </a:t>
            </a:r>
            <a:r>
              <a:rPr sz="2200" dirty="0">
                <a:ea typeface="Verdana" panose="020B0604030504040204" pitchFamily="34" charset="0"/>
                <a:cs typeface="Verdana"/>
              </a:rPr>
              <a:t>bivariate</a:t>
            </a:r>
            <a:r>
              <a:rPr sz="2200" spc="-45" dirty="0">
                <a:ea typeface="Verdana" panose="020B0604030504040204" pitchFamily="34" charset="0"/>
                <a:cs typeface="Verdana"/>
              </a:rPr>
              <a:t> </a:t>
            </a:r>
            <a:r>
              <a:rPr sz="2200" dirty="0">
                <a:ea typeface="Verdana" panose="020B0604030504040204" pitchFamily="34" charset="0"/>
                <a:cs typeface="Verdana"/>
              </a:rPr>
              <a:t>data</a:t>
            </a:r>
            <a:r>
              <a:rPr sz="2200" spc="-40" dirty="0">
                <a:ea typeface="Verdana" panose="020B0604030504040204" pitchFamily="34" charset="0"/>
                <a:cs typeface="Verdana"/>
              </a:rPr>
              <a:t> </a:t>
            </a:r>
            <a:r>
              <a:rPr sz="2200" dirty="0">
                <a:ea typeface="Verdana" panose="020B0604030504040204" pitchFamily="34" charset="0"/>
                <a:cs typeface="Verdana"/>
              </a:rPr>
              <a:t>to</a:t>
            </a:r>
            <a:r>
              <a:rPr sz="2200" spc="-45" dirty="0">
                <a:ea typeface="Verdana" panose="020B0604030504040204" pitchFamily="34" charset="0"/>
                <a:cs typeface="Verdana"/>
              </a:rPr>
              <a:t> </a:t>
            </a:r>
            <a:r>
              <a:rPr sz="2200" dirty="0">
                <a:ea typeface="Verdana" panose="020B0604030504040204" pitchFamily="34" charset="0"/>
                <a:cs typeface="Verdana"/>
              </a:rPr>
              <a:t>see</a:t>
            </a:r>
            <a:r>
              <a:rPr sz="2200" spc="-40" dirty="0">
                <a:ea typeface="Verdana" panose="020B0604030504040204" pitchFamily="34" charset="0"/>
                <a:cs typeface="Verdana"/>
              </a:rPr>
              <a:t> </a:t>
            </a:r>
            <a:r>
              <a:rPr sz="2200" dirty="0">
                <a:ea typeface="Verdana" panose="020B0604030504040204" pitchFamily="34" charset="0"/>
                <a:cs typeface="Verdana"/>
              </a:rPr>
              <a:t>clusters</a:t>
            </a:r>
            <a:r>
              <a:rPr sz="2200" spc="-45" dirty="0">
                <a:ea typeface="Verdana" panose="020B0604030504040204" pitchFamily="34" charset="0"/>
                <a:cs typeface="Verdana"/>
              </a:rPr>
              <a:t> </a:t>
            </a:r>
            <a:r>
              <a:rPr sz="2200" spc="-25" dirty="0">
                <a:ea typeface="Verdana" panose="020B0604030504040204" pitchFamily="34" charset="0"/>
                <a:cs typeface="Verdana"/>
              </a:rPr>
              <a:t>of</a:t>
            </a:r>
            <a:r>
              <a:rPr lang="fr-FR" sz="2200" spc="-25" dirty="0">
                <a:ea typeface="Verdana" panose="020B0604030504040204" pitchFamily="34" charset="0"/>
                <a:cs typeface="Verdana"/>
              </a:rPr>
              <a:t> </a:t>
            </a:r>
            <a:r>
              <a:rPr sz="2200" dirty="0">
                <a:ea typeface="Verdana" panose="020B0604030504040204" pitchFamily="34" charset="0"/>
                <a:cs typeface="Verdana"/>
              </a:rPr>
              <a:t>points,</a:t>
            </a:r>
            <a:r>
              <a:rPr sz="2200" spc="-80" dirty="0">
                <a:ea typeface="Verdana" panose="020B0604030504040204" pitchFamily="34" charset="0"/>
                <a:cs typeface="Verdana"/>
              </a:rPr>
              <a:t> </a:t>
            </a:r>
            <a:r>
              <a:rPr sz="2200" dirty="0">
                <a:ea typeface="Verdana" panose="020B0604030504040204" pitchFamily="34" charset="0"/>
                <a:cs typeface="Verdana"/>
              </a:rPr>
              <a:t>outliers,</a:t>
            </a:r>
            <a:r>
              <a:rPr sz="2200" spc="-60" dirty="0">
                <a:ea typeface="Verdana" panose="020B0604030504040204" pitchFamily="34" charset="0"/>
                <a:cs typeface="Verdana"/>
              </a:rPr>
              <a:t> </a:t>
            </a:r>
            <a:r>
              <a:rPr sz="2200" spc="-25" dirty="0" err="1">
                <a:ea typeface="Verdana" panose="020B0604030504040204" pitchFamily="34" charset="0"/>
                <a:cs typeface="Verdana"/>
              </a:rPr>
              <a:t>etc</a:t>
            </a:r>
            <a:endParaRPr lang="fr-FR" sz="2200" spc="-25" dirty="0">
              <a:ea typeface="Verdana" panose="020B0604030504040204" pitchFamily="34" charset="0"/>
              <a:cs typeface="Verdana"/>
            </a:endParaRPr>
          </a:p>
          <a:p>
            <a:pPr marL="353695" indent="-340995">
              <a:lnSpc>
                <a:spcPct val="100000"/>
              </a:lnSpc>
              <a:spcBef>
                <a:spcPts val="530"/>
              </a:spcBef>
              <a:buClr>
                <a:srgbClr val="C00000"/>
              </a:buClr>
              <a:buSzPct val="150000"/>
              <a:buFont typeface="Arial MT"/>
              <a:buChar char="•"/>
              <a:tabLst>
                <a:tab pos="353695" algn="l"/>
              </a:tabLst>
            </a:pPr>
            <a:endParaRPr sz="2200" dirty="0">
              <a:ea typeface="Verdana" panose="020B0604030504040204" pitchFamily="34" charset="0"/>
              <a:cs typeface="Verdana"/>
            </a:endParaRPr>
          </a:p>
          <a:p>
            <a:pPr marL="353695" marR="213360" indent="-341630">
              <a:lnSpc>
                <a:spcPct val="100000"/>
              </a:lnSpc>
              <a:spcBef>
                <a:spcPts val="525"/>
              </a:spcBef>
              <a:buClr>
                <a:srgbClr val="C00000"/>
              </a:buClr>
              <a:buSzPct val="150000"/>
              <a:buFont typeface="Arial MT"/>
              <a:buChar char="•"/>
              <a:tabLst>
                <a:tab pos="353695" algn="l"/>
              </a:tabLst>
            </a:pPr>
            <a:r>
              <a:rPr sz="2200" dirty="0">
                <a:ea typeface="Verdana" panose="020B0604030504040204" pitchFamily="34" charset="0"/>
                <a:cs typeface="Verdana"/>
              </a:rPr>
              <a:t>Each</a:t>
            </a:r>
            <a:r>
              <a:rPr sz="2200" spc="-40" dirty="0">
                <a:ea typeface="Verdana" panose="020B0604030504040204" pitchFamily="34" charset="0"/>
                <a:cs typeface="Verdana"/>
              </a:rPr>
              <a:t> </a:t>
            </a:r>
            <a:r>
              <a:rPr sz="2200" dirty="0">
                <a:ea typeface="Verdana" panose="020B0604030504040204" pitchFamily="34" charset="0"/>
                <a:cs typeface="Verdana"/>
              </a:rPr>
              <a:t>pair</a:t>
            </a:r>
            <a:r>
              <a:rPr sz="2200" spc="-45" dirty="0">
                <a:ea typeface="Verdana" panose="020B0604030504040204" pitchFamily="34" charset="0"/>
                <a:cs typeface="Verdana"/>
              </a:rPr>
              <a:t> </a:t>
            </a:r>
            <a:r>
              <a:rPr sz="2200" dirty="0">
                <a:ea typeface="Verdana" panose="020B0604030504040204" pitchFamily="34" charset="0"/>
                <a:cs typeface="Verdana"/>
              </a:rPr>
              <a:t>of</a:t>
            </a:r>
            <a:r>
              <a:rPr sz="2200" spc="-45" dirty="0">
                <a:ea typeface="Verdana" panose="020B0604030504040204" pitchFamily="34" charset="0"/>
                <a:cs typeface="Verdana"/>
              </a:rPr>
              <a:t> </a:t>
            </a:r>
            <a:r>
              <a:rPr sz="2200" dirty="0">
                <a:ea typeface="Verdana" panose="020B0604030504040204" pitchFamily="34" charset="0"/>
                <a:cs typeface="Verdana"/>
              </a:rPr>
              <a:t>values</a:t>
            </a:r>
            <a:r>
              <a:rPr sz="2200" spc="-35" dirty="0">
                <a:ea typeface="Verdana" panose="020B0604030504040204" pitchFamily="34" charset="0"/>
                <a:cs typeface="Verdana"/>
              </a:rPr>
              <a:t> </a:t>
            </a:r>
            <a:r>
              <a:rPr sz="2200" dirty="0">
                <a:ea typeface="Verdana" panose="020B0604030504040204" pitchFamily="34" charset="0"/>
                <a:cs typeface="Verdana"/>
              </a:rPr>
              <a:t>is</a:t>
            </a:r>
            <a:r>
              <a:rPr sz="2200" spc="-55" dirty="0">
                <a:ea typeface="Verdana" panose="020B0604030504040204" pitchFamily="34" charset="0"/>
                <a:cs typeface="Verdana"/>
              </a:rPr>
              <a:t> </a:t>
            </a:r>
            <a:r>
              <a:rPr sz="2200" dirty="0">
                <a:ea typeface="Verdana" panose="020B0604030504040204" pitchFamily="34" charset="0"/>
                <a:cs typeface="Verdana"/>
              </a:rPr>
              <a:t>treated</a:t>
            </a:r>
            <a:r>
              <a:rPr sz="2200" spc="-35" dirty="0">
                <a:ea typeface="Verdana" panose="020B0604030504040204" pitchFamily="34" charset="0"/>
                <a:cs typeface="Verdana"/>
              </a:rPr>
              <a:t> </a:t>
            </a:r>
            <a:r>
              <a:rPr sz="2200" dirty="0">
                <a:ea typeface="Verdana" panose="020B0604030504040204" pitchFamily="34" charset="0"/>
                <a:cs typeface="Verdana"/>
              </a:rPr>
              <a:t>as</a:t>
            </a:r>
            <a:r>
              <a:rPr sz="2200" spc="-35" dirty="0">
                <a:ea typeface="Verdana" panose="020B0604030504040204" pitchFamily="34" charset="0"/>
                <a:cs typeface="Verdana"/>
              </a:rPr>
              <a:t> </a:t>
            </a:r>
            <a:r>
              <a:rPr sz="2200" dirty="0">
                <a:ea typeface="Verdana" panose="020B0604030504040204" pitchFamily="34" charset="0"/>
                <a:cs typeface="Verdana"/>
              </a:rPr>
              <a:t>a</a:t>
            </a:r>
            <a:r>
              <a:rPr sz="2200" spc="-45" dirty="0">
                <a:ea typeface="Verdana" panose="020B0604030504040204" pitchFamily="34" charset="0"/>
                <a:cs typeface="Verdana"/>
              </a:rPr>
              <a:t> </a:t>
            </a:r>
            <a:r>
              <a:rPr sz="2200" dirty="0">
                <a:ea typeface="Verdana" panose="020B0604030504040204" pitchFamily="34" charset="0"/>
                <a:cs typeface="Verdana"/>
              </a:rPr>
              <a:t>pair</a:t>
            </a:r>
            <a:r>
              <a:rPr sz="2200" spc="-45" dirty="0">
                <a:ea typeface="Verdana" panose="020B0604030504040204" pitchFamily="34" charset="0"/>
                <a:cs typeface="Verdana"/>
              </a:rPr>
              <a:t> </a:t>
            </a:r>
            <a:r>
              <a:rPr sz="2200" dirty="0">
                <a:ea typeface="Verdana" panose="020B0604030504040204" pitchFamily="34" charset="0"/>
                <a:cs typeface="Verdana"/>
              </a:rPr>
              <a:t>of</a:t>
            </a:r>
            <a:r>
              <a:rPr sz="2200" spc="-40" dirty="0">
                <a:ea typeface="Verdana" panose="020B0604030504040204" pitchFamily="34" charset="0"/>
                <a:cs typeface="Verdana"/>
              </a:rPr>
              <a:t> </a:t>
            </a:r>
            <a:r>
              <a:rPr sz="2200" spc="-10" dirty="0">
                <a:ea typeface="Verdana" panose="020B0604030504040204" pitchFamily="34" charset="0"/>
                <a:cs typeface="Verdana"/>
              </a:rPr>
              <a:t>coordinates </a:t>
            </a:r>
            <a:r>
              <a:rPr sz="2200" dirty="0">
                <a:ea typeface="Verdana" panose="020B0604030504040204" pitchFamily="34" charset="0"/>
                <a:cs typeface="Verdana"/>
              </a:rPr>
              <a:t>and</a:t>
            </a:r>
            <a:r>
              <a:rPr sz="2200" spc="-50" dirty="0">
                <a:ea typeface="Verdana" panose="020B0604030504040204" pitchFamily="34" charset="0"/>
                <a:cs typeface="Verdana"/>
              </a:rPr>
              <a:t> </a:t>
            </a:r>
            <a:r>
              <a:rPr sz="2200" dirty="0">
                <a:ea typeface="Verdana" panose="020B0604030504040204" pitchFamily="34" charset="0"/>
                <a:cs typeface="Verdana"/>
              </a:rPr>
              <a:t>plotted</a:t>
            </a:r>
            <a:r>
              <a:rPr sz="2200" spc="-30" dirty="0">
                <a:ea typeface="Verdana" panose="020B0604030504040204" pitchFamily="34" charset="0"/>
                <a:cs typeface="Verdana"/>
              </a:rPr>
              <a:t> </a:t>
            </a:r>
            <a:r>
              <a:rPr sz="2200" dirty="0">
                <a:ea typeface="Verdana" panose="020B0604030504040204" pitchFamily="34" charset="0"/>
                <a:cs typeface="Verdana"/>
              </a:rPr>
              <a:t>as</a:t>
            </a:r>
            <a:r>
              <a:rPr sz="2200" spc="-45" dirty="0">
                <a:ea typeface="Verdana" panose="020B0604030504040204" pitchFamily="34" charset="0"/>
                <a:cs typeface="Verdana"/>
              </a:rPr>
              <a:t> </a:t>
            </a:r>
            <a:r>
              <a:rPr sz="2200" dirty="0">
                <a:ea typeface="Verdana" panose="020B0604030504040204" pitchFamily="34" charset="0"/>
                <a:cs typeface="Verdana"/>
              </a:rPr>
              <a:t>points</a:t>
            </a:r>
            <a:r>
              <a:rPr sz="2200" spc="-45" dirty="0">
                <a:ea typeface="Verdana" panose="020B0604030504040204" pitchFamily="34" charset="0"/>
                <a:cs typeface="Verdana"/>
              </a:rPr>
              <a:t> </a:t>
            </a:r>
            <a:r>
              <a:rPr sz="2200" dirty="0">
                <a:ea typeface="Verdana" panose="020B0604030504040204" pitchFamily="34" charset="0"/>
                <a:cs typeface="Verdana"/>
              </a:rPr>
              <a:t>in</a:t>
            </a:r>
            <a:r>
              <a:rPr sz="2200" spc="-40" dirty="0">
                <a:ea typeface="Verdana" panose="020B0604030504040204" pitchFamily="34" charset="0"/>
                <a:cs typeface="Verdana"/>
              </a:rPr>
              <a:t> </a:t>
            </a:r>
            <a:r>
              <a:rPr sz="2200" dirty="0">
                <a:ea typeface="Verdana" panose="020B0604030504040204" pitchFamily="34" charset="0"/>
                <a:cs typeface="Verdana"/>
              </a:rPr>
              <a:t>the</a:t>
            </a:r>
            <a:r>
              <a:rPr sz="2200" spc="-50" dirty="0">
                <a:ea typeface="Verdana" panose="020B0604030504040204" pitchFamily="34" charset="0"/>
                <a:cs typeface="Verdana"/>
              </a:rPr>
              <a:t> </a:t>
            </a:r>
            <a:r>
              <a:rPr sz="2200" spc="-10" dirty="0">
                <a:ea typeface="Verdana" panose="020B0604030504040204" pitchFamily="34" charset="0"/>
                <a:cs typeface="Verdana"/>
              </a:rPr>
              <a:t>plane</a:t>
            </a:r>
            <a:endParaRPr sz="2200" dirty="0">
              <a:ea typeface="Verdana" panose="020B0604030504040204" pitchFamily="34" charset="0"/>
              <a:cs typeface="Verdana"/>
            </a:endParaRPr>
          </a:p>
        </p:txBody>
      </p:sp>
      <p:pic>
        <p:nvPicPr>
          <p:cNvPr id="6" name="object 4">
            <a:extLst>
              <a:ext uri="{FF2B5EF4-FFF2-40B4-BE49-F238E27FC236}">
                <a16:creationId xmlns:a16="http://schemas.microsoft.com/office/drawing/2014/main" id="{FB6A8683-50CE-6194-8EB1-9125CB220B65}"/>
              </a:ext>
            </a:extLst>
          </p:cNvPr>
          <p:cNvPicPr/>
          <p:nvPr/>
        </p:nvPicPr>
        <p:blipFill>
          <a:blip r:embed="rId2" cstate="print"/>
          <a:stretch>
            <a:fillRect/>
          </a:stretch>
        </p:blipFill>
        <p:spPr>
          <a:xfrm>
            <a:off x="1959428" y="3504480"/>
            <a:ext cx="7511143" cy="3374571"/>
          </a:xfrm>
          <a:prstGeom prst="rect">
            <a:avLst/>
          </a:prstGeom>
        </p:spPr>
      </p:pic>
    </p:spTree>
    <p:extLst>
      <p:ext uri="{BB962C8B-B14F-4D97-AF65-F5344CB8AC3E}">
        <p14:creationId xmlns:p14="http://schemas.microsoft.com/office/powerpoint/2010/main" val="35356060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59EC3-A763-953A-C766-633EC7D9E162}"/>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C73F6F7F-D726-B830-27F3-CF1FFE0F8027}"/>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64</a:t>
            </a:fld>
            <a:endParaRPr lang="fr-FR" sz="1300" dirty="0"/>
          </a:p>
        </p:txBody>
      </p:sp>
      <p:sp>
        <p:nvSpPr>
          <p:cNvPr id="3" name="object 2">
            <a:extLst>
              <a:ext uri="{FF2B5EF4-FFF2-40B4-BE49-F238E27FC236}">
                <a16:creationId xmlns:a16="http://schemas.microsoft.com/office/drawing/2014/main" id="{80917FB5-D1A9-4A7F-1505-B406E917E744}"/>
              </a:ext>
            </a:extLst>
          </p:cNvPr>
          <p:cNvSpPr txBox="1">
            <a:spLocks/>
          </p:cNvSpPr>
          <p:nvPr/>
        </p:nvSpPr>
        <p:spPr>
          <a:xfrm>
            <a:off x="-3029383" y="-69743"/>
            <a:ext cx="1464443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Basic </a:t>
            </a:r>
            <a:r>
              <a:rPr lang="fr-FR" sz="2400" i="1" kern="0" dirty="0" err="1"/>
              <a:t>Statistical</a:t>
            </a:r>
            <a:r>
              <a:rPr lang="fr-FR" sz="2400" i="1" kern="0" dirty="0"/>
              <a:t> Description of Data : </a:t>
            </a:r>
            <a:r>
              <a:rPr lang="fr-FR" sz="2400" i="1" kern="0" dirty="0" err="1"/>
              <a:t>Correlation</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167" name="object 3">
            <a:extLst>
              <a:ext uri="{FF2B5EF4-FFF2-40B4-BE49-F238E27FC236}">
                <a16:creationId xmlns:a16="http://schemas.microsoft.com/office/drawing/2014/main" id="{474A3024-BE19-46EF-B76D-3F8069B36210}"/>
              </a:ext>
            </a:extLst>
          </p:cNvPr>
          <p:cNvSpPr txBox="1"/>
          <p:nvPr/>
        </p:nvSpPr>
        <p:spPr>
          <a:xfrm>
            <a:off x="0" y="625559"/>
            <a:ext cx="12017829" cy="5093061"/>
          </a:xfrm>
          <a:prstGeom prst="rect">
            <a:avLst/>
          </a:prstGeom>
        </p:spPr>
        <p:txBody>
          <a:bodyPr vert="horz" wrap="square" lIns="0" tIns="12065" rIns="0" bIns="0" rtlCol="0">
            <a:spAutoFit/>
          </a:bodyPr>
          <a:lstStyle/>
          <a:p>
            <a:pPr marL="353695" indent="-340995" algn="just">
              <a:lnSpc>
                <a:spcPct val="100000"/>
              </a:lnSpc>
              <a:spcBef>
                <a:spcPts val="95"/>
              </a:spcBef>
              <a:buClr>
                <a:srgbClr val="C00000"/>
              </a:buClr>
              <a:buSzPct val="150000"/>
              <a:buFont typeface="Arial MT"/>
              <a:buChar char="•"/>
              <a:tabLst>
                <a:tab pos="353695" algn="l"/>
              </a:tabLst>
            </a:pPr>
            <a:r>
              <a:rPr lang="en-US" sz="2200" b="1" dirty="0"/>
              <a:t>Linear</a:t>
            </a:r>
            <a:r>
              <a:rPr lang="en-US" sz="2200" dirty="0"/>
              <a:t> </a:t>
            </a:r>
            <a:r>
              <a:rPr lang="en-US" sz="2200" b="1" dirty="0"/>
              <a:t>correlation</a:t>
            </a:r>
            <a:r>
              <a:rPr lang="en-US" sz="2200" dirty="0"/>
              <a:t> is a statistical relationship between two numerical variables where changes in one variable are associated with proportional changes in the other, forming roughly a straight-line pattern on a scatter plot.</a:t>
            </a:r>
          </a:p>
          <a:p>
            <a:pPr marL="353695" indent="-340995" algn="just">
              <a:lnSpc>
                <a:spcPct val="100000"/>
              </a:lnSpc>
              <a:spcBef>
                <a:spcPts val="95"/>
              </a:spcBef>
              <a:buClr>
                <a:srgbClr val="C00000"/>
              </a:buClr>
              <a:buSzPct val="150000"/>
              <a:buFont typeface="Arial MT"/>
              <a:buChar char="•"/>
              <a:tabLst>
                <a:tab pos="353695" algn="l"/>
              </a:tabLst>
            </a:pPr>
            <a:endParaRPr lang="en-US" sz="2200" dirty="0"/>
          </a:p>
          <a:p>
            <a:pPr marL="353695" indent="-340995" algn="just">
              <a:lnSpc>
                <a:spcPct val="100000"/>
              </a:lnSpc>
              <a:spcBef>
                <a:spcPts val="95"/>
              </a:spcBef>
              <a:buClr>
                <a:srgbClr val="C00000"/>
              </a:buClr>
              <a:buSzPct val="150000"/>
              <a:buFont typeface="Arial MT"/>
              <a:buChar char="•"/>
              <a:tabLst>
                <a:tab pos="353695" algn="l"/>
              </a:tabLst>
            </a:pPr>
            <a:r>
              <a:rPr lang="en-US" sz="2200" b="1" dirty="0"/>
              <a:t>Covariance</a:t>
            </a:r>
            <a:r>
              <a:rPr lang="en-US" sz="2200" dirty="0"/>
              <a:t> measures the direction of the linear relationship between two numerical variables. It indicates whether the variables tend to increase or decrease together. A positive covariance means that as one variable increases, the other tends to increase as well, while a negative covariance means that as one variable increases, the other tends to decrease.</a:t>
            </a:r>
          </a:p>
          <a:p>
            <a:pPr marL="12700" algn="just">
              <a:lnSpc>
                <a:spcPct val="100000"/>
              </a:lnSpc>
              <a:spcBef>
                <a:spcPts val="95"/>
              </a:spcBef>
              <a:buClr>
                <a:srgbClr val="C00000"/>
              </a:buClr>
              <a:buSzPct val="150000"/>
              <a:tabLst>
                <a:tab pos="353695" algn="l"/>
              </a:tabLst>
            </a:pPr>
            <a:endParaRPr lang="en-US" sz="2200" dirty="0"/>
          </a:p>
          <a:p>
            <a:pPr marL="353695" indent="-340995" algn="just">
              <a:lnSpc>
                <a:spcPct val="100000"/>
              </a:lnSpc>
              <a:spcBef>
                <a:spcPts val="95"/>
              </a:spcBef>
              <a:buClr>
                <a:srgbClr val="C00000"/>
              </a:buClr>
              <a:buSzPct val="150000"/>
              <a:buFont typeface="Arial MT"/>
              <a:buChar char="•"/>
              <a:tabLst>
                <a:tab pos="353695" algn="l"/>
              </a:tabLst>
            </a:pPr>
            <a:r>
              <a:rPr lang="en-US" sz="2200" b="1" dirty="0"/>
              <a:t>Correlation coefficient</a:t>
            </a:r>
            <a:r>
              <a:rPr lang="en-US" sz="2200" dirty="0"/>
              <a:t> (denoted as </a:t>
            </a:r>
            <a:r>
              <a:rPr lang="en-US" sz="2200" i="1" dirty="0"/>
              <a:t>r</a:t>
            </a:r>
            <a:r>
              <a:rPr lang="en-US" sz="2200" dirty="0"/>
              <a:t>) standardizes covariance to a value between </a:t>
            </a:r>
            <a:r>
              <a:rPr lang="en-US" sz="2200" b="1" dirty="0"/>
              <a:t>–1 and +1</a:t>
            </a:r>
            <a:r>
              <a:rPr lang="en-US" sz="2200" dirty="0"/>
              <a:t>, allowing for easier interpretation of the strength and direction of the linear relationship. A correlation close to +1 indicates a strong positive relationship, close to –1 indicates a strong negative relationship, and around 0 suggests little to no linear correlation. Unlike covariance, correlation is unit-free, making it useful for comparing relationships between different datasets.</a:t>
            </a:r>
          </a:p>
          <a:p>
            <a:pPr marL="353695" indent="-340995">
              <a:lnSpc>
                <a:spcPct val="100000"/>
              </a:lnSpc>
              <a:spcBef>
                <a:spcPts val="95"/>
              </a:spcBef>
              <a:buClr>
                <a:srgbClr val="C00000"/>
              </a:buClr>
              <a:buSzPct val="150000"/>
              <a:buFont typeface="Arial MT"/>
              <a:buChar char="•"/>
              <a:tabLst>
                <a:tab pos="353695" algn="l"/>
              </a:tabLst>
            </a:pPr>
            <a:endParaRPr lang="en-US" dirty="0"/>
          </a:p>
        </p:txBody>
      </p:sp>
      <p:sp>
        <p:nvSpPr>
          <p:cNvPr id="176" name="object 3">
            <a:extLst>
              <a:ext uri="{FF2B5EF4-FFF2-40B4-BE49-F238E27FC236}">
                <a16:creationId xmlns:a16="http://schemas.microsoft.com/office/drawing/2014/main" id="{D306B1A3-8EBA-0019-D1DC-AAC1279E9C2B}"/>
              </a:ext>
            </a:extLst>
          </p:cNvPr>
          <p:cNvSpPr txBox="1"/>
          <p:nvPr/>
        </p:nvSpPr>
        <p:spPr>
          <a:xfrm>
            <a:off x="13519" y="5317153"/>
            <a:ext cx="12426508" cy="1145826"/>
          </a:xfrm>
          <a:prstGeom prst="rect">
            <a:avLst/>
          </a:prstGeom>
        </p:spPr>
        <p:txBody>
          <a:bodyPr vert="horz" wrap="square" lIns="0" tIns="12065" rIns="0" bIns="0" rtlCol="0">
            <a:spAutoFit/>
          </a:bodyPr>
          <a:lstStyle/>
          <a:p>
            <a:pPr marL="12700">
              <a:lnSpc>
                <a:spcPct val="100000"/>
              </a:lnSpc>
              <a:spcBef>
                <a:spcPts val="95"/>
              </a:spcBef>
              <a:buClr>
                <a:srgbClr val="C00000"/>
              </a:buClr>
              <a:buSzPct val="150000"/>
              <a:tabLst>
                <a:tab pos="353695" algn="l"/>
              </a:tabLst>
            </a:pPr>
            <a:endParaRPr lang="en-US" sz="2400" dirty="0"/>
          </a:p>
          <a:p>
            <a:pPr marL="353695" indent="-340995">
              <a:lnSpc>
                <a:spcPct val="100000"/>
              </a:lnSpc>
              <a:spcBef>
                <a:spcPts val="95"/>
              </a:spcBef>
              <a:buClr>
                <a:srgbClr val="C00000"/>
              </a:buClr>
              <a:buSzPct val="150000"/>
              <a:buFont typeface="Arial MT"/>
              <a:buChar char="•"/>
              <a:tabLst>
                <a:tab pos="353695" algn="l"/>
              </a:tabLst>
            </a:pPr>
            <a:r>
              <a:rPr lang="en-US" sz="2400" b="1" dirty="0"/>
              <a:t>Nonlinear (curvilinear) correlation:</a:t>
            </a:r>
            <a:r>
              <a:rPr lang="en-US" sz="2400" dirty="0"/>
              <a:t> the relationship follows a curved pattern rather than</a:t>
            </a:r>
          </a:p>
          <a:p>
            <a:pPr marL="12700">
              <a:lnSpc>
                <a:spcPct val="100000"/>
              </a:lnSpc>
              <a:spcBef>
                <a:spcPts val="95"/>
              </a:spcBef>
              <a:buClr>
                <a:srgbClr val="C00000"/>
              </a:buClr>
              <a:buSzPct val="150000"/>
              <a:tabLst>
                <a:tab pos="353695" algn="l"/>
              </a:tabLst>
            </a:pPr>
            <a:r>
              <a:rPr lang="en-US" sz="2400" dirty="0"/>
              <a:t> a straight line.</a:t>
            </a:r>
            <a:endParaRPr sz="2200" dirty="0">
              <a:ea typeface="Verdana" panose="020B0604030504040204" pitchFamily="34" charset="0"/>
              <a:cs typeface="Verdana"/>
            </a:endParaRPr>
          </a:p>
        </p:txBody>
      </p:sp>
    </p:spTree>
    <p:extLst>
      <p:ext uri="{BB962C8B-B14F-4D97-AF65-F5344CB8AC3E}">
        <p14:creationId xmlns:p14="http://schemas.microsoft.com/office/powerpoint/2010/main" val="30958432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DB48E-9EEC-A4A4-E600-7F1CBEA4B9DE}"/>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48FBABFA-4907-8805-ACC8-F00D62404463}"/>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65</a:t>
            </a:fld>
            <a:endParaRPr lang="fr-FR" sz="1300" dirty="0"/>
          </a:p>
        </p:txBody>
      </p:sp>
      <p:sp>
        <p:nvSpPr>
          <p:cNvPr id="3" name="object 2">
            <a:extLst>
              <a:ext uri="{FF2B5EF4-FFF2-40B4-BE49-F238E27FC236}">
                <a16:creationId xmlns:a16="http://schemas.microsoft.com/office/drawing/2014/main" id="{424079BB-5174-77B1-DA7E-5F98D106C066}"/>
              </a:ext>
            </a:extLst>
          </p:cNvPr>
          <p:cNvSpPr txBox="1">
            <a:spLocks/>
          </p:cNvSpPr>
          <p:nvPr/>
        </p:nvSpPr>
        <p:spPr>
          <a:xfrm>
            <a:off x="-3029383" y="-69743"/>
            <a:ext cx="14644439" cy="382156"/>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lvl="0">
              <a:spcBef>
                <a:spcPts val="100"/>
              </a:spcBef>
              <a:defRPr/>
            </a:pPr>
            <a:r>
              <a:rPr lang="fr-FR" sz="2400" i="1" kern="0" dirty="0"/>
              <a:t>Basic </a:t>
            </a:r>
            <a:r>
              <a:rPr lang="fr-FR" sz="2400" i="1" kern="0" dirty="0" err="1"/>
              <a:t>Statistical</a:t>
            </a:r>
            <a:r>
              <a:rPr lang="fr-FR" sz="2400" i="1" kern="0" dirty="0"/>
              <a:t> Description of Data : </a:t>
            </a:r>
            <a:r>
              <a:rPr lang="fr-FR" sz="2400" i="1" kern="0" dirty="0" err="1"/>
              <a:t>Correlation</a:t>
            </a:r>
            <a:endParaRPr kumimoji="0" lang="fr-FR" sz="2200" b="1" i="1" u="none" strike="noStrike" kern="0" cap="none" spc="-10" normalizeH="0" baseline="0" noProof="0" dirty="0">
              <a:ln>
                <a:noFill/>
              </a:ln>
              <a:solidFill>
                <a:srgbClr val="3333CC"/>
              </a:solidFill>
              <a:effectLst/>
              <a:uLnTx/>
              <a:uFillTx/>
              <a:latin typeface="Arial"/>
              <a:ea typeface="+mj-ea"/>
              <a:cs typeface="Arial"/>
            </a:endParaRPr>
          </a:p>
        </p:txBody>
      </p:sp>
      <p:sp>
        <p:nvSpPr>
          <p:cNvPr id="6" name="object 4">
            <a:extLst>
              <a:ext uri="{FF2B5EF4-FFF2-40B4-BE49-F238E27FC236}">
                <a16:creationId xmlns:a16="http://schemas.microsoft.com/office/drawing/2014/main" id="{65A93492-349D-2CC2-B686-12FDFD600E81}"/>
              </a:ext>
            </a:extLst>
          </p:cNvPr>
          <p:cNvSpPr txBox="1"/>
          <p:nvPr/>
        </p:nvSpPr>
        <p:spPr>
          <a:xfrm>
            <a:off x="7024968" y="2354196"/>
            <a:ext cx="4967319" cy="806696"/>
          </a:xfrm>
          <a:prstGeom prst="rect">
            <a:avLst/>
          </a:prstGeom>
        </p:spPr>
        <p:txBody>
          <a:bodyPr vert="horz" wrap="square" lIns="0" tIns="12700" rIns="0" bIns="0" rtlCol="0">
            <a:spAutoFit/>
          </a:bodyPr>
          <a:lstStyle/>
          <a:p>
            <a:pPr marL="353695" marR="102235" indent="-341630">
              <a:lnSpc>
                <a:spcPct val="140100"/>
              </a:lnSpc>
              <a:spcBef>
                <a:spcPts val="100"/>
              </a:spcBef>
              <a:buClr>
                <a:srgbClr val="C00000"/>
              </a:buClr>
              <a:buSzPct val="150000"/>
              <a:buFont typeface="Arial MT"/>
              <a:buChar char="•"/>
              <a:tabLst>
                <a:tab pos="353695" algn="l"/>
              </a:tabLst>
            </a:pPr>
            <a:r>
              <a:rPr sz="1800" dirty="0">
                <a:ea typeface="Verdana" panose="020B0604030504040204" pitchFamily="34" charset="0"/>
                <a:cs typeface="Verdana"/>
              </a:rPr>
              <a:t>The</a:t>
            </a:r>
            <a:r>
              <a:rPr sz="1800" spc="-20" dirty="0">
                <a:ea typeface="Verdana" panose="020B0604030504040204" pitchFamily="34" charset="0"/>
                <a:cs typeface="Verdana"/>
              </a:rPr>
              <a:t> </a:t>
            </a:r>
            <a:r>
              <a:rPr sz="1800" dirty="0">
                <a:ea typeface="Verdana" panose="020B0604030504040204" pitchFamily="34" charset="0"/>
                <a:cs typeface="Verdana"/>
              </a:rPr>
              <a:t>left</a:t>
            </a:r>
            <a:r>
              <a:rPr sz="1800" spc="-10" dirty="0">
                <a:ea typeface="Verdana" panose="020B0604030504040204" pitchFamily="34" charset="0"/>
                <a:cs typeface="Verdana"/>
              </a:rPr>
              <a:t> </a:t>
            </a:r>
            <a:r>
              <a:rPr sz="1800" dirty="0">
                <a:ea typeface="Verdana" panose="020B0604030504040204" pitchFamily="34" charset="0"/>
                <a:cs typeface="Verdana"/>
              </a:rPr>
              <a:t>half</a:t>
            </a:r>
            <a:r>
              <a:rPr sz="1800" spc="-30" dirty="0">
                <a:ea typeface="Verdana" panose="020B0604030504040204" pitchFamily="34" charset="0"/>
                <a:cs typeface="Verdana"/>
              </a:rPr>
              <a:t> </a:t>
            </a:r>
            <a:r>
              <a:rPr sz="1800" dirty="0">
                <a:ea typeface="Verdana" panose="020B0604030504040204" pitchFamily="34" charset="0"/>
                <a:cs typeface="Verdana"/>
              </a:rPr>
              <a:t>fragment</a:t>
            </a:r>
            <a:r>
              <a:rPr sz="1800" spc="-5" dirty="0">
                <a:ea typeface="Verdana" panose="020B0604030504040204" pitchFamily="34" charset="0"/>
                <a:cs typeface="Verdana"/>
              </a:rPr>
              <a:t> </a:t>
            </a:r>
            <a:r>
              <a:rPr sz="1800" spc="-25" dirty="0">
                <a:ea typeface="Verdana" panose="020B0604030504040204" pitchFamily="34" charset="0"/>
                <a:cs typeface="Verdana"/>
              </a:rPr>
              <a:t>is </a:t>
            </a:r>
            <a:r>
              <a:rPr sz="1800" dirty="0">
                <a:ea typeface="Verdana" panose="020B0604030504040204" pitchFamily="34" charset="0"/>
                <a:cs typeface="Verdana"/>
              </a:rPr>
              <a:t>positively</a:t>
            </a:r>
            <a:r>
              <a:rPr sz="1800" spc="-70" dirty="0">
                <a:ea typeface="Verdana" panose="020B0604030504040204" pitchFamily="34" charset="0"/>
                <a:cs typeface="Verdana"/>
              </a:rPr>
              <a:t> </a:t>
            </a:r>
            <a:r>
              <a:rPr sz="1800" spc="-10" dirty="0">
                <a:ea typeface="Verdana" panose="020B0604030504040204" pitchFamily="34" charset="0"/>
                <a:cs typeface="Verdana"/>
              </a:rPr>
              <a:t>correlated</a:t>
            </a:r>
            <a:endParaRPr sz="1800" dirty="0">
              <a:ea typeface="Verdana" panose="020B0604030504040204" pitchFamily="34" charset="0"/>
              <a:cs typeface="Verdana"/>
            </a:endParaRPr>
          </a:p>
          <a:p>
            <a:pPr marL="353695" marR="5080" indent="-341630">
              <a:lnSpc>
                <a:spcPct val="140000"/>
              </a:lnSpc>
              <a:spcBef>
                <a:spcPts val="430"/>
              </a:spcBef>
              <a:buClr>
                <a:srgbClr val="C00000"/>
              </a:buClr>
              <a:buSzPct val="150000"/>
              <a:buFont typeface="Arial MT"/>
              <a:buChar char="•"/>
              <a:tabLst>
                <a:tab pos="353695" algn="l"/>
              </a:tabLst>
            </a:pPr>
            <a:r>
              <a:rPr sz="1800" dirty="0">
                <a:ea typeface="Verdana" panose="020B0604030504040204" pitchFamily="34" charset="0"/>
                <a:cs typeface="Verdana"/>
              </a:rPr>
              <a:t>The</a:t>
            </a:r>
            <a:r>
              <a:rPr sz="1800" spc="-15" dirty="0">
                <a:ea typeface="Verdana" panose="020B0604030504040204" pitchFamily="34" charset="0"/>
                <a:cs typeface="Verdana"/>
              </a:rPr>
              <a:t> </a:t>
            </a:r>
            <a:r>
              <a:rPr sz="1800" dirty="0">
                <a:ea typeface="Verdana" panose="020B0604030504040204" pitchFamily="34" charset="0"/>
                <a:cs typeface="Verdana"/>
              </a:rPr>
              <a:t>right</a:t>
            </a:r>
            <a:r>
              <a:rPr sz="1800" spc="-20" dirty="0">
                <a:ea typeface="Verdana" panose="020B0604030504040204" pitchFamily="34" charset="0"/>
                <a:cs typeface="Verdana"/>
              </a:rPr>
              <a:t> </a:t>
            </a:r>
            <a:r>
              <a:rPr sz="1800" dirty="0">
                <a:ea typeface="Verdana" panose="020B0604030504040204" pitchFamily="34" charset="0"/>
                <a:cs typeface="Verdana"/>
              </a:rPr>
              <a:t>half</a:t>
            </a:r>
            <a:r>
              <a:rPr sz="1800" spc="-20" dirty="0">
                <a:ea typeface="Verdana" panose="020B0604030504040204" pitchFamily="34" charset="0"/>
                <a:cs typeface="Verdana"/>
              </a:rPr>
              <a:t> </a:t>
            </a:r>
            <a:r>
              <a:rPr lang="fr-FR" dirty="0">
                <a:ea typeface="Verdana" panose="020B0604030504040204" pitchFamily="34" charset="0"/>
                <a:cs typeface="Verdana"/>
              </a:rPr>
              <a:t>fragment </a:t>
            </a:r>
            <a:r>
              <a:rPr sz="1800" dirty="0">
                <a:ea typeface="Verdana" panose="020B0604030504040204" pitchFamily="34" charset="0"/>
                <a:cs typeface="Verdana"/>
              </a:rPr>
              <a:t>is</a:t>
            </a:r>
            <a:r>
              <a:rPr sz="1800" spc="-20" dirty="0">
                <a:ea typeface="Verdana" panose="020B0604030504040204" pitchFamily="34" charset="0"/>
                <a:cs typeface="Verdana"/>
              </a:rPr>
              <a:t> </a:t>
            </a:r>
            <a:r>
              <a:rPr sz="1800" spc="-10" dirty="0">
                <a:ea typeface="Verdana" panose="020B0604030504040204" pitchFamily="34" charset="0"/>
                <a:cs typeface="Verdana"/>
              </a:rPr>
              <a:t>negative correlated</a:t>
            </a:r>
            <a:endParaRPr sz="1800" dirty="0">
              <a:ea typeface="Verdana" panose="020B0604030504040204" pitchFamily="34" charset="0"/>
              <a:cs typeface="Verdana"/>
            </a:endParaRPr>
          </a:p>
        </p:txBody>
      </p:sp>
      <p:grpSp>
        <p:nvGrpSpPr>
          <p:cNvPr id="7" name="object 5">
            <a:extLst>
              <a:ext uri="{FF2B5EF4-FFF2-40B4-BE49-F238E27FC236}">
                <a16:creationId xmlns:a16="http://schemas.microsoft.com/office/drawing/2014/main" id="{15018E93-CB35-3FA6-7117-303D3DEE855A}"/>
              </a:ext>
            </a:extLst>
          </p:cNvPr>
          <p:cNvGrpSpPr/>
          <p:nvPr/>
        </p:nvGrpSpPr>
        <p:grpSpPr>
          <a:xfrm>
            <a:off x="354119" y="1863759"/>
            <a:ext cx="2383790" cy="1554666"/>
            <a:chOff x="1052440" y="2206425"/>
            <a:chExt cx="2383790" cy="1947545"/>
          </a:xfrm>
        </p:grpSpPr>
        <p:sp>
          <p:nvSpPr>
            <p:cNvPr id="8" name="object 6">
              <a:extLst>
                <a:ext uri="{FF2B5EF4-FFF2-40B4-BE49-F238E27FC236}">
                  <a16:creationId xmlns:a16="http://schemas.microsoft.com/office/drawing/2014/main" id="{76BC6011-7D44-EB76-EFA0-3DD80EA35A79}"/>
                </a:ext>
              </a:extLst>
            </p:cNvPr>
            <p:cNvSpPr/>
            <p:nvPr/>
          </p:nvSpPr>
          <p:spPr>
            <a:xfrm>
              <a:off x="1059351" y="2206425"/>
              <a:ext cx="2376805" cy="1940560"/>
            </a:xfrm>
            <a:custGeom>
              <a:avLst/>
              <a:gdLst/>
              <a:ahLst/>
              <a:cxnLst/>
              <a:rect l="l" t="t" r="r" b="b"/>
              <a:pathLst>
                <a:path w="2376804" h="1940560">
                  <a:moveTo>
                    <a:pt x="0" y="1940071"/>
                  </a:moveTo>
                  <a:lnTo>
                    <a:pt x="2376433" y="1940071"/>
                  </a:lnTo>
                </a:path>
                <a:path w="2376804" h="1940560">
                  <a:moveTo>
                    <a:pt x="0" y="0"/>
                  </a:moveTo>
                  <a:lnTo>
                    <a:pt x="0" y="1940071"/>
                  </a:lnTo>
                </a:path>
              </a:pathLst>
            </a:custGeom>
            <a:ln w="13816">
              <a:solidFill>
                <a:srgbClr val="000000"/>
              </a:solidFill>
            </a:ln>
          </p:spPr>
          <p:txBody>
            <a:bodyPr wrap="square" lIns="0" tIns="0" rIns="0" bIns="0" rtlCol="0"/>
            <a:lstStyle/>
            <a:p>
              <a:endParaRPr/>
            </a:p>
          </p:txBody>
        </p:sp>
        <p:pic>
          <p:nvPicPr>
            <p:cNvPr id="9" name="object 7">
              <a:extLst>
                <a:ext uri="{FF2B5EF4-FFF2-40B4-BE49-F238E27FC236}">
                  <a16:creationId xmlns:a16="http://schemas.microsoft.com/office/drawing/2014/main" id="{140E3FE7-CD93-BEF0-AA47-BA72085FEB71}"/>
                </a:ext>
              </a:extLst>
            </p:cNvPr>
            <p:cNvPicPr/>
            <p:nvPr/>
          </p:nvPicPr>
          <p:blipFill>
            <a:blip r:embed="rId2" cstate="print"/>
            <a:stretch>
              <a:fillRect/>
            </a:stretch>
          </p:blipFill>
          <p:spPr>
            <a:xfrm>
              <a:off x="1437416" y="3422179"/>
              <a:ext cx="80663" cy="66919"/>
            </a:xfrm>
            <a:prstGeom prst="rect">
              <a:avLst/>
            </a:prstGeom>
          </p:spPr>
        </p:pic>
        <p:pic>
          <p:nvPicPr>
            <p:cNvPr id="10" name="object 8">
              <a:extLst>
                <a:ext uri="{FF2B5EF4-FFF2-40B4-BE49-F238E27FC236}">
                  <a16:creationId xmlns:a16="http://schemas.microsoft.com/office/drawing/2014/main" id="{7F51E33C-DA41-4FF8-0037-F72E45442A6B}"/>
                </a:ext>
              </a:extLst>
            </p:cNvPr>
            <p:cNvPicPr/>
            <p:nvPr/>
          </p:nvPicPr>
          <p:blipFill>
            <a:blip r:embed="rId3" cstate="print"/>
            <a:stretch>
              <a:fillRect/>
            </a:stretch>
          </p:blipFill>
          <p:spPr>
            <a:xfrm>
              <a:off x="1988277" y="3256106"/>
              <a:ext cx="80644" cy="66689"/>
            </a:xfrm>
            <a:prstGeom prst="rect">
              <a:avLst/>
            </a:prstGeom>
          </p:spPr>
        </p:pic>
        <p:pic>
          <p:nvPicPr>
            <p:cNvPr id="11" name="object 9">
              <a:extLst>
                <a:ext uri="{FF2B5EF4-FFF2-40B4-BE49-F238E27FC236}">
                  <a16:creationId xmlns:a16="http://schemas.microsoft.com/office/drawing/2014/main" id="{7411440B-B326-A930-3984-B73B51502267}"/>
                </a:ext>
              </a:extLst>
            </p:cNvPr>
            <p:cNvPicPr/>
            <p:nvPr/>
          </p:nvPicPr>
          <p:blipFill>
            <a:blip r:embed="rId4" cstate="print"/>
            <a:stretch>
              <a:fillRect/>
            </a:stretch>
          </p:blipFill>
          <p:spPr>
            <a:xfrm>
              <a:off x="1822392" y="3090042"/>
              <a:ext cx="80653" cy="66707"/>
            </a:xfrm>
            <a:prstGeom prst="rect">
              <a:avLst/>
            </a:prstGeom>
          </p:spPr>
        </p:pic>
        <p:pic>
          <p:nvPicPr>
            <p:cNvPr id="12" name="object 10">
              <a:extLst>
                <a:ext uri="{FF2B5EF4-FFF2-40B4-BE49-F238E27FC236}">
                  <a16:creationId xmlns:a16="http://schemas.microsoft.com/office/drawing/2014/main" id="{DC85C3D3-D930-F727-4C5B-869BE85B39C1}"/>
                </a:ext>
              </a:extLst>
            </p:cNvPr>
            <p:cNvPicPr/>
            <p:nvPr/>
          </p:nvPicPr>
          <p:blipFill>
            <a:blip r:embed="rId5" cstate="print"/>
            <a:stretch>
              <a:fillRect/>
            </a:stretch>
          </p:blipFill>
          <p:spPr>
            <a:xfrm>
              <a:off x="1769370" y="3308980"/>
              <a:ext cx="80653" cy="66910"/>
            </a:xfrm>
            <a:prstGeom prst="rect">
              <a:avLst/>
            </a:prstGeom>
          </p:spPr>
        </p:pic>
        <p:pic>
          <p:nvPicPr>
            <p:cNvPr id="13" name="object 11">
              <a:extLst>
                <a:ext uri="{FF2B5EF4-FFF2-40B4-BE49-F238E27FC236}">
                  <a16:creationId xmlns:a16="http://schemas.microsoft.com/office/drawing/2014/main" id="{284ABFB6-24F0-4046-8D19-9F53F59C7634}"/>
                </a:ext>
              </a:extLst>
            </p:cNvPr>
            <p:cNvPicPr/>
            <p:nvPr/>
          </p:nvPicPr>
          <p:blipFill>
            <a:blip r:embed="rId6" cstate="print"/>
            <a:stretch>
              <a:fillRect/>
            </a:stretch>
          </p:blipFill>
          <p:spPr>
            <a:xfrm>
              <a:off x="2652150" y="2810770"/>
              <a:ext cx="80644" cy="66891"/>
            </a:xfrm>
            <a:prstGeom prst="rect">
              <a:avLst/>
            </a:prstGeom>
          </p:spPr>
        </p:pic>
        <p:pic>
          <p:nvPicPr>
            <p:cNvPr id="14" name="object 12">
              <a:extLst>
                <a:ext uri="{FF2B5EF4-FFF2-40B4-BE49-F238E27FC236}">
                  <a16:creationId xmlns:a16="http://schemas.microsoft.com/office/drawing/2014/main" id="{653458C2-323D-004B-4997-572286EC259E}"/>
                </a:ext>
              </a:extLst>
            </p:cNvPr>
            <p:cNvPicPr/>
            <p:nvPr/>
          </p:nvPicPr>
          <p:blipFill>
            <a:blip r:embed="rId7" cstate="print"/>
            <a:stretch>
              <a:fillRect/>
            </a:stretch>
          </p:blipFill>
          <p:spPr>
            <a:xfrm>
              <a:off x="1324579" y="3754335"/>
              <a:ext cx="80653" cy="66910"/>
            </a:xfrm>
            <a:prstGeom prst="rect">
              <a:avLst/>
            </a:prstGeom>
          </p:spPr>
        </p:pic>
        <p:pic>
          <p:nvPicPr>
            <p:cNvPr id="15" name="object 13">
              <a:extLst>
                <a:ext uri="{FF2B5EF4-FFF2-40B4-BE49-F238E27FC236}">
                  <a16:creationId xmlns:a16="http://schemas.microsoft.com/office/drawing/2014/main" id="{64330C72-3E5B-AFA6-FD79-DF5ADD8510D8}"/>
                </a:ext>
              </a:extLst>
            </p:cNvPr>
            <p:cNvPicPr/>
            <p:nvPr/>
          </p:nvPicPr>
          <p:blipFill>
            <a:blip r:embed="rId8" cstate="print"/>
            <a:stretch>
              <a:fillRect/>
            </a:stretch>
          </p:blipFill>
          <p:spPr>
            <a:xfrm>
              <a:off x="1550482" y="3641356"/>
              <a:ext cx="80663" cy="66689"/>
            </a:xfrm>
            <a:prstGeom prst="rect">
              <a:avLst/>
            </a:prstGeom>
          </p:spPr>
        </p:pic>
        <p:pic>
          <p:nvPicPr>
            <p:cNvPr id="16" name="object 14">
              <a:extLst>
                <a:ext uri="{FF2B5EF4-FFF2-40B4-BE49-F238E27FC236}">
                  <a16:creationId xmlns:a16="http://schemas.microsoft.com/office/drawing/2014/main" id="{F22A4CCE-6322-4661-0370-FF8E6B608876}"/>
                </a:ext>
              </a:extLst>
            </p:cNvPr>
            <p:cNvPicPr/>
            <p:nvPr/>
          </p:nvPicPr>
          <p:blipFill>
            <a:blip r:embed="rId9" cstate="print"/>
            <a:stretch>
              <a:fillRect/>
            </a:stretch>
          </p:blipFill>
          <p:spPr>
            <a:xfrm>
              <a:off x="1218537" y="3641356"/>
              <a:ext cx="80653" cy="66689"/>
            </a:xfrm>
            <a:prstGeom prst="rect">
              <a:avLst/>
            </a:prstGeom>
          </p:spPr>
        </p:pic>
        <p:pic>
          <p:nvPicPr>
            <p:cNvPr id="17" name="object 15">
              <a:extLst>
                <a:ext uri="{FF2B5EF4-FFF2-40B4-BE49-F238E27FC236}">
                  <a16:creationId xmlns:a16="http://schemas.microsoft.com/office/drawing/2014/main" id="{C2A09DBC-C300-E45D-10A2-2B6E52FFB007}"/>
                </a:ext>
              </a:extLst>
            </p:cNvPr>
            <p:cNvPicPr/>
            <p:nvPr/>
          </p:nvPicPr>
          <p:blipFill>
            <a:blip r:embed="rId10" cstate="print"/>
            <a:stretch>
              <a:fillRect/>
            </a:stretch>
          </p:blipFill>
          <p:spPr>
            <a:xfrm>
              <a:off x="2214170" y="2976806"/>
              <a:ext cx="80644" cy="66891"/>
            </a:xfrm>
            <a:prstGeom prst="rect">
              <a:avLst/>
            </a:prstGeom>
          </p:spPr>
        </p:pic>
        <p:pic>
          <p:nvPicPr>
            <p:cNvPr id="18" name="object 16">
              <a:extLst>
                <a:ext uri="{FF2B5EF4-FFF2-40B4-BE49-F238E27FC236}">
                  <a16:creationId xmlns:a16="http://schemas.microsoft.com/office/drawing/2014/main" id="{A41D253B-E931-903C-955C-18D778D40DEB}"/>
                </a:ext>
              </a:extLst>
            </p:cNvPr>
            <p:cNvPicPr/>
            <p:nvPr/>
          </p:nvPicPr>
          <p:blipFill>
            <a:blip r:embed="rId11" cstate="print"/>
            <a:stretch>
              <a:fillRect/>
            </a:stretch>
          </p:blipFill>
          <p:spPr>
            <a:xfrm>
              <a:off x="2048294" y="2757602"/>
              <a:ext cx="80644" cy="66983"/>
            </a:xfrm>
            <a:prstGeom prst="rect">
              <a:avLst/>
            </a:prstGeom>
          </p:spPr>
        </p:pic>
        <p:pic>
          <p:nvPicPr>
            <p:cNvPr id="19" name="object 17">
              <a:extLst>
                <a:ext uri="{FF2B5EF4-FFF2-40B4-BE49-F238E27FC236}">
                  <a16:creationId xmlns:a16="http://schemas.microsoft.com/office/drawing/2014/main" id="{93FDE3DB-EDFF-1F51-598E-17C535FA4E1B}"/>
                </a:ext>
              </a:extLst>
            </p:cNvPr>
            <p:cNvPicPr/>
            <p:nvPr/>
          </p:nvPicPr>
          <p:blipFill>
            <a:blip r:embed="rId12" cstate="print"/>
            <a:stretch>
              <a:fillRect/>
            </a:stretch>
          </p:blipFill>
          <p:spPr>
            <a:xfrm>
              <a:off x="2433068" y="2976806"/>
              <a:ext cx="80644" cy="66891"/>
            </a:xfrm>
            <a:prstGeom prst="rect">
              <a:avLst/>
            </a:prstGeom>
          </p:spPr>
        </p:pic>
        <p:pic>
          <p:nvPicPr>
            <p:cNvPr id="20" name="object 18">
              <a:extLst>
                <a:ext uri="{FF2B5EF4-FFF2-40B4-BE49-F238E27FC236}">
                  <a16:creationId xmlns:a16="http://schemas.microsoft.com/office/drawing/2014/main" id="{7B645E29-D95E-F382-A8DA-182B76A1A5AF}"/>
                </a:ext>
              </a:extLst>
            </p:cNvPr>
            <p:cNvPicPr/>
            <p:nvPr/>
          </p:nvPicPr>
          <p:blipFill>
            <a:blip r:embed="rId13" cstate="print"/>
            <a:stretch>
              <a:fillRect/>
            </a:stretch>
          </p:blipFill>
          <p:spPr>
            <a:xfrm>
              <a:off x="2380046" y="2644642"/>
              <a:ext cx="80644" cy="66983"/>
            </a:xfrm>
            <a:prstGeom prst="rect">
              <a:avLst/>
            </a:prstGeom>
          </p:spPr>
        </p:pic>
        <p:pic>
          <p:nvPicPr>
            <p:cNvPr id="21" name="object 19">
              <a:extLst>
                <a:ext uri="{FF2B5EF4-FFF2-40B4-BE49-F238E27FC236}">
                  <a16:creationId xmlns:a16="http://schemas.microsoft.com/office/drawing/2014/main" id="{4B6738FE-6658-BB40-A275-614A33841FFE}"/>
                </a:ext>
              </a:extLst>
            </p:cNvPr>
            <p:cNvPicPr/>
            <p:nvPr/>
          </p:nvPicPr>
          <p:blipFill>
            <a:blip r:embed="rId14" cstate="print"/>
            <a:stretch>
              <a:fillRect/>
            </a:stretch>
          </p:blipFill>
          <p:spPr>
            <a:xfrm>
              <a:off x="2640643" y="2556978"/>
              <a:ext cx="80644" cy="66891"/>
            </a:xfrm>
            <a:prstGeom prst="rect">
              <a:avLst/>
            </a:prstGeom>
          </p:spPr>
        </p:pic>
        <p:pic>
          <p:nvPicPr>
            <p:cNvPr id="22" name="object 20">
              <a:extLst>
                <a:ext uri="{FF2B5EF4-FFF2-40B4-BE49-F238E27FC236}">
                  <a16:creationId xmlns:a16="http://schemas.microsoft.com/office/drawing/2014/main" id="{DC2D5209-4B8A-550E-6CD4-1826CF1429FA}"/>
                </a:ext>
              </a:extLst>
            </p:cNvPr>
            <p:cNvPicPr/>
            <p:nvPr/>
          </p:nvPicPr>
          <p:blipFill>
            <a:blip r:embed="rId15" cstate="print"/>
            <a:stretch>
              <a:fillRect/>
            </a:stretch>
          </p:blipFill>
          <p:spPr>
            <a:xfrm>
              <a:off x="2214170" y="2757602"/>
              <a:ext cx="80644" cy="66983"/>
            </a:xfrm>
            <a:prstGeom prst="rect">
              <a:avLst/>
            </a:prstGeom>
          </p:spPr>
        </p:pic>
        <p:pic>
          <p:nvPicPr>
            <p:cNvPr id="23" name="object 21">
              <a:extLst>
                <a:ext uri="{FF2B5EF4-FFF2-40B4-BE49-F238E27FC236}">
                  <a16:creationId xmlns:a16="http://schemas.microsoft.com/office/drawing/2014/main" id="{FCD7150A-EBBB-C72E-84DF-145663529219}"/>
                </a:ext>
              </a:extLst>
            </p:cNvPr>
            <p:cNvPicPr/>
            <p:nvPr/>
          </p:nvPicPr>
          <p:blipFill>
            <a:blip r:embed="rId16" cstate="print"/>
            <a:stretch>
              <a:fillRect/>
            </a:stretch>
          </p:blipFill>
          <p:spPr>
            <a:xfrm>
              <a:off x="2818026" y="2591565"/>
              <a:ext cx="80644" cy="66891"/>
            </a:xfrm>
            <a:prstGeom prst="rect">
              <a:avLst/>
            </a:prstGeom>
          </p:spPr>
        </p:pic>
        <p:pic>
          <p:nvPicPr>
            <p:cNvPr id="24" name="object 22">
              <a:extLst>
                <a:ext uri="{FF2B5EF4-FFF2-40B4-BE49-F238E27FC236}">
                  <a16:creationId xmlns:a16="http://schemas.microsoft.com/office/drawing/2014/main" id="{66EBB897-BCCA-FCB6-14A1-AF5070358983}"/>
                </a:ext>
              </a:extLst>
            </p:cNvPr>
            <p:cNvPicPr/>
            <p:nvPr/>
          </p:nvPicPr>
          <p:blipFill>
            <a:blip r:embed="rId17" cstate="print"/>
            <a:stretch>
              <a:fillRect/>
            </a:stretch>
          </p:blipFill>
          <p:spPr>
            <a:xfrm>
              <a:off x="2765004" y="2331059"/>
              <a:ext cx="80644" cy="66707"/>
            </a:xfrm>
            <a:prstGeom prst="rect">
              <a:avLst/>
            </a:prstGeom>
          </p:spPr>
        </p:pic>
        <p:pic>
          <p:nvPicPr>
            <p:cNvPr id="25" name="object 23">
              <a:extLst>
                <a:ext uri="{FF2B5EF4-FFF2-40B4-BE49-F238E27FC236}">
                  <a16:creationId xmlns:a16="http://schemas.microsoft.com/office/drawing/2014/main" id="{8D2D8EC5-C252-7EF1-E06C-94331E26F816}"/>
                </a:ext>
              </a:extLst>
            </p:cNvPr>
            <p:cNvPicPr/>
            <p:nvPr/>
          </p:nvPicPr>
          <p:blipFill>
            <a:blip r:embed="rId18" cstate="print"/>
            <a:stretch>
              <a:fillRect/>
            </a:stretch>
          </p:blipFill>
          <p:spPr>
            <a:xfrm>
              <a:off x="2267192" y="3196011"/>
              <a:ext cx="80644" cy="66891"/>
            </a:xfrm>
            <a:prstGeom prst="rect">
              <a:avLst/>
            </a:prstGeom>
          </p:spPr>
        </p:pic>
      </p:grpSp>
      <p:grpSp>
        <p:nvGrpSpPr>
          <p:cNvPr id="26" name="object 24">
            <a:extLst>
              <a:ext uri="{FF2B5EF4-FFF2-40B4-BE49-F238E27FC236}">
                <a16:creationId xmlns:a16="http://schemas.microsoft.com/office/drawing/2014/main" id="{0F8BE016-CDF1-3EA5-3FA7-0D1FDD1E0272}"/>
              </a:ext>
            </a:extLst>
          </p:cNvPr>
          <p:cNvGrpSpPr/>
          <p:nvPr/>
        </p:nvGrpSpPr>
        <p:grpSpPr>
          <a:xfrm>
            <a:off x="3357024" y="1878005"/>
            <a:ext cx="2856230" cy="1534844"/>
            <a:chOff x="5272833" y="2358451"/>
            <a:chExt cx="2856230" cy="2155190"/>
          </a:xfrm>
        </p:grpSpPr>
        <p:sp>
          <p:nvSpPr>
            <p:cNvPr id="27" name="object 25">
              <a:extLst>
                <a:ext uri="{FF2B5EF4-FFF2-40B4-BE49-F238E27FC236}">
                  <a16:creationId xmlns:a16="http://schemas.microsoft.com/office/drawing/2014/main" id="{5AEF51D3-6D46-AE34-10CC-36A73F61970C}"/>
                </a:ext>
              </a:extLst>
            </p:cNvPr>
            <p:cNvSpPr/>
            <p:nvPr/>
          </p:nvSpPr>
          <p:spPr>
            <a:xfrm>
              <a:off x="5281114" y="2358451"/>
              <a:ext cx="2847975" cy="2147570"/>
            </a:xfrm>
            <a:custGeom>
              <a:avLst/>
              <a:gdLst/>
              <a:ahLst/>
              <a:cxnLst/>
              <a:rect l="l" t="t" r="r" b="b"/>
              <a:pathLst>
                <a:path w="2847975" h="2147570">
                  <a:moveTo>
                    <a:pt x="0" y="2147305"/>
                  </a:moveTo>
                  <a:lnTo>
                    <a:pt x="2847578" y="2147306"/>
                  </a:lnTo>
                </a:path>
                <a:path w="2847975" h="2147570">
                  <a:moveTo>
                    <a:pt x="0" y="0"/>
                  </a:moveTo>
                  <a:lnTo>
                    <a:pt x="0" y="2147305"/>
                  </a:lnTo>
                </a:path>
              </a:pathLst>
            </a:custGeom>
            <a:ln w="15924">
              <a:solidFill>
                <a:srgbClr val="000000"/>
              </a:solidFill>
            </a:ln>
          </p:spPr>
          <p:txBody>
            <a:bodyPr wrap="square" lIns="0" tIns="0" rIns="0" bIns="0" rtlCol="0"/>
            <a:lstStyle/>
            <a:p>
              <a:endParaRPr/>
            </a:p>
          </p:txBody>
        </p:sp>
        <p:pic>
          <p:nvPicPr>
            <p:cNvPr id="28" name="object 26">
              <a:extLst>
                <a:ext uri="{FF2B5EF4-FFF2-40B4-BE49-F238E27FC236}">
                  <a16:creationId xmlns:a16="http://schemas.microsoft.com/office/drawing/2014/main" id="{3FAFBD7D-C530-5502-96A0-5DDD9E912DF5}"/>
                </a:ext>
              </a:extLst>
            </p:cNvPr>
            <p:cNvPicPr/>
            <p:nvPr/>
          </p:nvPicPr>
          <p:blipFill>
            <a:blip r:embed="rId19" cstate="print"/>
            <a:stretch>
              <a:fillRect/>
            </a:stretch>
          </p:blipFill>
          <p:spPr>
            <a:xfrm>
              <a:off x="5670986" y="3027106"/>
              <a:ext cx="95880" cy="74526"/>
            </a:xfrm>
            <a:prstGeom prst="rect">
              <a:avLst/>
            </a:prstGeom>
          </p:spPr>
        </p:pic>
        <p:pic>
          <p:nvPicPr>
            <p:cNvPr id="29" name="object 27">
              <a:extLst>
                <a:ext uri="{FF2B5EF4-FFF2-40B4-BE49-F238E27FC236}">
                  <a16:creationId xmlns:a16="http://schemas.microsoft.com/office/drawing/2014/main" id="{2DB4985D-E2B9-D83F-BEC4-0AC9FCE9A2F1}"/>
                </a:ext>
              </a:extLst>
            </p:cNvPr>
            <p:cNvPicPr/>
            <p:nvPr/>
          </p:nvPicPr>
          <p:blipFill>
            <a:blip r:embed="rId20" cstate="print"/>
            <a:stretch>
              <a:fillRect/>
            </a:stretch>
          </p:blipFill>
          <p:spPr>
            <a:xfrm>
              <a:off x="6394593" y="3481496"/>
              <a:ext cx="95859" cy="74547"/>
            </a:xfrm>
            <a:prstGeom prst="rect">
              <a:avLst/>
            </a:prstGeom>
          </p:spPr>
        </p:pic>
        <p:pic>
          <p:nvPicPr>
            <p:cNvPr id="30" name="object 28">
              <a:extLst>
                <a:ext uri="{FF2B5EF4-FFF2-40B4-BE49-F238E27FC236}">
                  <a16:creationId xmlns:a16="http://schemas.microsoft.com/office/drawing/2014/main" id="{CD3392F4-7A0D-BDF3-7897-B43374A73F35}"/>
                </a:ext>
              </a:extLst>
            </p:cNvPr>
            <p:cNvPicPr/>
            <p:nvPr/>
          </p:nvPicPr>
          <p:blipFill>
            <a:blip r:embed="rId21" cstate="print"/>
            <a:stretch>
              <a:fillRect/>
            </a:stretch>
          </p:blipFill>
          <p:spPr>
            <a:xfrm>
              <a:off x="6275910" y="3313201"/>
              <a:ext cx="95856" cy="74320"/>
            </a:xfrm>
            <a:prstGeom prst="rect">
              <a:avLst/>
            </a:prstGeom>
          </p:spPr>
        </p:pic>
        <p:pic>
          <p:nvPicPr>
            <p:cNvPr id="31" name="object 29">
              <a:extLst>
                <a:ext uri="{FF2B5EF4-FFF2-40B4-BE49-F238E27FC236}">
                  <a16:creationId xmlns:a16="http://schemas.microsoft.com/office/drawing/2014/main" id="{374553EF-2EC1-280C-7572-0F3F8916FC27}"/>
                </a:ext>
              </a:extLst>
            </p:cNvPr>
            <p:cNvPicPr/>
            <p:nvPr/>
          </p:nvPicPr>
          <p:blipFill>
            <a:blip r:embed="rId22" cstate="print"/>
            <a:stretch>
              <a:fillRect/>
            </a:stretch>
          </p:blipFill>
          <p:spPr>
            <a:xfrm>
              <a:off x="6132287" y="3578534"/>
              <a:ext cx="95870" cy="74547"/>
            </a:xfrm>
            <a:prstGeom prst="rect">
              <a:avLst/>
            </a:prstGeom>
          </p:spPr>
        </p:pic>
        <p:pic>
          <p:nvPicPr>
            <p:cNvPr id="32" name="object 30">
              <a:extLst>
                <a:ext uri="{FF2B5EF4-FFF2-40B4-BE49-F238E27FC236}">
                  <a16:creationId xmlns:a16="http://schemas.microsoft.com/office/drawing/2014/main" id="{3D8F9B45-19E8-E74A-6FEA-5235988363D0}"/>
                </a:ext>
              </a:extLst>
            </p:cNvPr>
            <p:cNvPicPr/>
            <p:nvPr/>
          </p:nvPicPr>
          <p:blipFill>
            <a:blip r:embed="rId23" cstate="print"/>
            <a:stretch>
              <a:fillRect/>
            </a:stretch>
          </p:blipFill>
          <p:spPr>
            <a:xfrm>
              <a:off x="7190083" y="3930908"/>
              <a:ext cx="95859" cy="74557"/>
            </a:xfrm>
            <a:prstGeom prst="rect">
              <a:avLst/>
            </a:prstGeom>
          </p:spPr>
        </p:pic>
        <p:pic>
          <p:nvPicPr>
            <p:cNvPr id="33" name="object 31">
              <a:extLst>
                <a:ext uri="{FF2B5EF4-FFF2-40B4-BE49-F238E27FC236}">
                  <a16:creationId xmlns:a16="http://schemas.microsoft.com/office/drawing/2014/main" id="{FD48A4FE-1030-1A13-3393-31057A407F93}"/>
                </a:ext>
              </a:extLst>
            </p:cNvPr>
            <p:cNvPicPr/>
            <p:nvPr/>
          </p:nvPicPr>
          <p:blipFill>
            <a:blip r:embed="rId24" cstate="print"/>
            <a:stretch>
              <a:fillRect/>
            </a:stretch>
          </p:blipFill>
          <p:spPr>
            <a:xfrm>
              <a:off x="5599312" y="3223604"/>
              <a:ext cx="95870" cy="74629"/>
            </a:xfrm>
            <a:prstGeom prst="rect">
              <a:avLst/>
            </a:prstGeom>
          </p:spPr>
        </p:pic>
        <p:pic>
          <p:nvPicPr>
            <p:cNvPr id="34" name="object 32">
              <a:extLst>
                <a:ext uri="{FF2B5EF4-FFF2-40B4-BE49-F238E27FC236}">
                  <a16:creationId xmlns:a16="http://schemas.microsoft.com/office/drawing/2014/main" id="{F0EBDE98-1C72-38A3-84CD-04537E3C7A1F}"/>
                </a:ext>
              </a:extLst>
            </p:cNvPr>
            <p:cNvPicPr/>
            <p:nvPr/>
          </p:nvPicPr>
          <p:blipFill>
            <a:blip r:embed="rId25" cstate="print"/>
            <a:stretch>
              <a:fillRect/>
            </a:stretch>
          </p:blipFill>
          <p:spPr>
            <a:xfrm>
              <a:off x="5856149" y="2922534"/>
              <a:ext cx="92912" cy="74343"/>
            </a:xfrm>
            <a:prstGeom prst="rect">
              <a:avLst/>
            </a:prstGeom>
          </p:spPr>
        </p:pic>
        <p:pic>
          <p:nvPicPr>
            <p:cNvPr id="35" name="object 33">
              <a:extLst>
                <a:ext uri="{FF2B5EF4-FFF2-40B4-BE49-F238E27FC236}">
                  <a16:creationId xmlns:a16="http://schemas.microsoft.com/office/drawing/2014/main" id="{DA702521-ABDB-9236-789D-3B12AFA1DFCC}"/>
                </a:ext>
              </a:extLst>
            </p:cNvPr>
            <p:cNvPicPr/>
            <p:nvPr/>
          </p:nvPicPr>
          <p:blipFill>
            <a:blip r:embed="rId26" cstate="print"/>
            <a:stretch>
              <a:fillRect/>
            </a:stretch>
          </p:blipFill>
          <p:spPr>
            <a:xfrm>
              <a:off x="5400287" y="3106318"/>
              <a:ext cx="95878" cy="74320"/>
            </a:xfrm>
            <a:prstGeom prst="rect">
              <a:avLst/>
            </a:prstGeom>
          </p:spPr>
        </p:pic>
        <p:pic>
          <p:nvPicPr>
            <p:cNvPr id="36" name="object 34">
              <a:extLst>
                <a:ext uri="{FF2B5EF4-FFF2-40B4-BE49-F238E27FC236}">
                  <a16:creationId xmlns:a16="http://schemas.microsoft.com/office/drawing/2014/main" id="{D3B268B8-9FC5-8C8B-1141-700AD637DD18}"/>
                </a:ext>
              </a:extLst>
            </p:cNvPr>
            <p:cNvPicPr/>
            <p:nvPr/>
          </p:nvPicPr>
          <p:blipFill>
            <a:blip r:embed="rId27" cstate="print"/>
            <a:stretch>
              <a:fillRect/>
            </a:stretch>
          </p:blipFill>
          <p:spPr>
            <a:xfrm>
              <a:off x="6665271" y="3481496"/>
              <a:ext cx="95859" cy="74547"/>
            </a:xfrm>
            <a:prstGeom prst="rect">
              <a:avLst/>
            </a:prstGeom>
          </p:spPr>
        </p:pic>
        <p:pic>
          <p:nvPicPr>
            <p:cNvPr id="37" name="object 35">
              <a:extLst>
                <a:ext uri="{FF2B5EF4-FFF2-40B4-BE49-F238E27FC236}">
                  <a16:creationId xmlns:a16="http://schemas.microsoft.com/office/drawing/2014/main" id="{63F8AD76-8F9E-1493-572A-03B53E73E6B0}"/>
                </a:ext>
              </a:extLst>
            </p:cNvPr>
            <p:cNvPicPr/>
            <p:nvPr/>
          </p:nvPicPr>
          <p:blipFill>
            <a:blip r:embed="rId23" cstate="print"/>
            <a:stretch>
              <a:fillRect/>
            </a:stretch>
          </p:blipFill>
          <p:spPr>
            <a:xfrm>
              <a:off x="6466509" y="3688319"/>
              <a:ext cx="95859" cy="74557"/>
            </a:xfrm>
            <a:prstGeom prst="rect">
              <a:avLst/>
            </a:prstGeom>
          </p:spPr>
        </p:pic>
        <p:pic>
          <p:nvPicPr>
            <p:cNvPr id="38" name="object 36">
              <a:extLst>
                <a:ext uri="{FF2B5EF4-FFF2-40B4-BE49-F238E27FC236}">
                  <a16:creationId xmlns:a16="http://schemas.microsoft.com/office/drawing/2014/main" id="{7062BD22-B1C4-4B08-7ADF-B2296E9A218E}"/>
                </a:ext>
              </a:extLst>
            </p:cNvPr>
            <p:cNvPicPr/>
            <p:nvPr/>
          </p:nvPicPr>
          <p:blipFill>
            <a:blip r:embed="rId28" cstate="print"/>
            <a:stretch>
              <a:fillRect/>
            </a:stretch>
          </p:blipFill>
          <p:spPr>
            <a:xfrm>
              <a:off x="6960657" y="4040703"/>
              <a:ext cx="95859" cy="74547"/>
            </a:xfrm>
            <a:prstGeom prst="rect">
              <a:avLst/>
            </a:prstGeom>
          </p:spPr>
        </p:pic>
        <p:pic>
          <p:nvPicPr>
            <p:cNvPr id="39" name="object 37">
              <a:extLst>
                <a:ext uri="{FF2B5EF4-FFF2-40B4-BE49-F238E27FC236}">
                  <a16:creationId xmlns:a16="http://schemas.microsoft.com/office/drawing/2014/main" id="{8723205B-21D9-DF6D-F18F-0CEE71846728}"/>
                </a:ext>
              </a:extLst>
            </p:cNvPr>
            <p:cNvPicPr/>
            <p:nvPr/>
          </p:nvPicPr>
          <p:blipFill>
            <a:blip r:embed="rId29" cstate="print"/>
            <a:stretch>
              <a:fillRect/>
            </a:stretch>
          </p:blipFill>
          <p:spPr>
            <a:xfrm>
              <a:off x="7112751" y="3703814"/>
              <a:ext cx="93123" cy="74578"/>
            </a:xfrm>
            <a:prstGeom prst="rect">
              <a:avLst/>
            </a:prstGeom>
          </p:spPr>
        </p:pic>
        <p:pic>
          <p:nvPicPr>
            <p:cNvPr id="40" name="object 38">
              <a:extLst>
                <a:ext uri="{FF2B5EF4-FFF2-40B4-BE49-F238E27FC236}">
                  <a16:creationId xmlns:a16="http://schemas.microsoft.com/office/drawing/2014/main" id="{BF48DB44-58CF-D5FE-2585-326B4B7A5CFD}"/>
                </a:ext>
              </a:extLst>
            </p:cNvPr>
            <p:cNvPicPr/>
            <p:nvPr/>
          </p:nvPicPr>
          <p:blipFill>
            <a:blip r:embed="rId30" cstate="print"/>
            <a:stretch>
              <a:fillRect/>
            </a:stretch>
          </p:blipFill>
          <p:spPr>
            <a:xfrm>
              <a:off x="6728805" y="3821123"/>
              <a:ext cx="95859" cy="74547"/>
            </a:xfrm>
            <a:prstGeom prst="rect">
              <a:avLst/>
            </a:prstGeom>
          </p:spPr>
        </p:pic>
        <p:pic>
          <p:nvPicPr>
            <p:cNvPr id="41" name="object 39">
              <a:extLst>
                <a:ext uri="{FF2B5EF4-FFF2-40B4-BE49-F238E27FC236}">
                  <a16:creationId xmlns:a16="http://schemas.microsoft.com/office/drawing/2014/main" id="{B35BC7B7-6A60-1DDE-CB86-6CC1CD6900A8}"/>
                </a:ext>
              </a:extLst>
            </p:cNvPr>
            <p:cNvPicPr/>
            <p:nvPr/>
          </p:nvPicPr>
          <p:blipFill>
            <a:blip r:embed="rId31" cstate="print"/>
            <a:stretch>
              <a:fillRect/>
            </a:stretch>
          </p:blipFill>
          <p:spPr>
            <a:xfrm>
              <a:off x="7460760" y="3821123"/>
              <a:ext cx="95640" cy="74548"/>
            </a:xfrm>
            <a:prstGeom prst="rect">
              <a:avLst/>
            </a:prstGeom>
          </p:spPr>
        </p:pic>
        <p:pic>
          <p:nvPicPr>
            <p:cNvPr id="42" name="object 40">
              <a:extLst>
                <a:ext uri="{FF2B5EF4-FFF2-40B4-BE49-F238E27FC236}">
                  <a16:creationId xmlns:a16="http://schemas.microsoft.com/office/drawing/2014/main" id="{85FD4351-02E8-5959-0B66-03A29F6D41D2}"/>
                </a:ext>
              </a:extLst>
            </p:cNvPr>
            <p:cNvPicPr/>
            <p:nvPr/>
          </p:nvPicPr>
          <p:blipFill>
            <a:blip r:embed="rId32" cstate="print"/>
            <a:stretch>
              <a:fillRect/>
            </a:stretch>
          </p:blipFill>
          <p:spPr>
            <a:xfrm>
              <a:off x="7524074" y="4071461"/>
              <a:ext cx="95859" cy="74547"/>
            </a:xfrm>
            <a:prstGeom prst="rect">
              <a:avLst/>
            </a:prstGeom>
          </p:spPr>
        </p:pic>
        <p:pic>
          <p:nvPicPr>
            <p:cNvPr id="43" name="object 41">
              <a:extLst>
                <a:ext uri="{FF2B5EF4-FFF2-40B4-BE49-F238E27FC236}">
                  <a16:creationId xmlns:a16="http://schemas.microsoft.com/office/drawing/2014/main" id="{961415F6-2DE0-5710-6705-4CE1CA4BC922}"/>
                </a:ext>
              </a:extLst>
            </p:cNvPr>
            <p:cNvPicPr/>
            <p:nvPr/>
          </p:nvPicPr>
          <p:blipFill>
            <a:blip r:embed="rId33" cstate="print"/>
            <a:stretch>
              <a:fillRect/>
            </a:stretch>
          </p:blipFill>
          <p:spPr>
            <a:xfrm>
              <a:off x="5919681" y="3453486"/>
              <a:ext cx="92914" cy="74549"/>
            </a:xfrm>
            <a:prstGeom prst="rect">
              <a:avLst/>
            </a:prstGeom>
          </p:spPr>
        </p:pic>
        <p:pic>
          <p:nvPicPr>
            <p:cNvPr id="44" name="object 42">
              <a:extLst>
                <a:ext uri="{FF2B5EF4-FFF2-40B4-BE49-F238E27FC236}">
                  <a16:creationId xmlns:a16="http://schemas.microsoft.com/office/drawing/2014/main" id="{EB176DAB-461A-C835-E6E2-DF2011D7355D}"/>
                </a:ext>
              </a:extLst>
            </p:cNvPr>
            <p:cNvPicPr/>
            <p:nvPr/>
          </p:nvPicPr>
          <p:blipFill>
            <a:blip r:embed="rId34" cstate="print"/>
            <a:stretch>
              <a:fillRect/>
            </a:stretch>
          </p:blipFill>
          <p:spPr>
            <a:xfrm>
              <a:off x="7659523" y="3798114"/>
              <a:ext cx="95859" cy="74547"/>
            </a:xfrm>
            <a:prstGeom prst="rect">
              <a:avLst/>
            </a:prstGeom>
          </p:spPr>
        </p:pic>
        <p:pic>
          <p:nvPicPr>
            <p:cNvPr id="45" name="object 43">
              <a:extLst>
                <a:ext uri="{FF2B5EF4-FFF2-40B4-BE49-F238E27FC236}">
                  <a16:creationId xmlns:a16="http://schemas.microsoft.com/office/drawing/2014/main" id="{D05D219E-607D-6911-278D-F2D8CF75F1C7}"/>
                </a:ext>
              </a:extLst>
            </p:cNvPr>
            <p:cNvPicPr/>
            <p:nvPr/>
          </p:nvPicPr>
          <p:blipFill>
            <a:blip r:embed="rId35" cstate="print"/>
            <a:stretch>
              <a:fillRect/>
            </a:stretch>
          </p:blipFill>
          <p:spPr>
            <a:xfrm>
              <a:off x="6880579" y="3525011"/>
              <a:ext cx="95859" cy="74547"/>
            </a:xfrm>
            <a:prstGeom prst="rect">
              <a:avLst/>
            </a:prstGeom>
          </p:spPr>
        </p:pic>
        <p:pic>
          <p:nvPicPr>
            <p:cNvPr id="46" name="object 44">
              <a:extLst>
                <a:ext uri="{FF2B5EF4-FFF2-40B4-BE49-F238E27FC236}">
                  <a16:creationId xmlns:a16="http://schemas.microsoft.com/office/drawing/2014/main" id="{D59A9826-7023-E83A-88AD-C513208B9628}"/>
                </a:ext>
              </a:extLst>
            </p:cNvPr>
            <p:cNvPicPr/>
            <p:nvPr/>
          </p:nvPicPr>
          <p:blipFill>
            <a:blip r:embed="rId36" cstate="print"/>
            <a:stretch>
              <a:fillRect/>
            </a:stretch>
          </p:blipFill>
          <p:spPr>
            <a:xfrm>
              <a:off x="7325312" y="3657806"/>
              <a:ext cx="95859" cy="74557"/>
            </a:xfrm>
            <a:prstGeom prst="rect">
              <a:avLst/>
            </a:prstGeom>
          </p:spPr>
        </p:pic>
        <p:pic>
          <p:nvPicPr>
            <p:cNvPr id="47" name="object 45">
              <a:extLst>
                <a:ext uri="{FF2B5EF4-FFF2-40B4-BE49-F238E27FC236}">
                  <a16:creationId xmlns:a16="http://schemas.microsoft.com/office/drawing/2014/main" id="{DB55707E-0EE3-3C99-45F1-19593190538C}"/>
                </a:ext>
              </a:extLst>
            </p:cNvPr>
            <p:cNvPicPr/>
            <p:nvPr/>
          </p:nvPicPr>
          <p:blipFill>
            <a:blip r:embed="rId37" cstate="print"/>
            <a:stretch>
              <a:fillRect/>
            </a:stretch>
          </p:blipFill>
          <p:spPr>
            <a:xfrm>
              <a:off x="6068753" y="3261886"/>
              <a:ext cx="95870" cy="74629"/>
            </a:xfrm>
            <a:prstGeom prst="rect">
              <a:avLst/>
            </a:prstGeom>
          </p:spPr>
        </p:pic>
        <p:pic>
          <p:nvPicPr>
            <p:cNvPr id="48" name="object 46">
              <a:extLst>
                <a:ext uri="{FF2B5EF4-FFF2-40B4-BE49-F238E27FC236}">
                  <a16:creationId xmlns:a16="http://schemas.microsoft.com/office/drawing/2014/main" id="{C233869B-6620-F626-7FB4-983E756BD301}"/>
                </a:ext>
              </a:extLst>
            </p:cNvPr>
            <p:cNvPicPr/>
            <p:nvPr/>
          </p:nvPicPr>
          <p:blipFill>
            <a:blip r:embed="rId38" cstate="print"/>
            <a:stretch>
              <a:fillRect/>
            </a:stretch>
          </p:blipFill>
          <p:spPr>
            <a:xfrm>
              <a:off x="7899870" y="3982182"/>
              <a:ext cx="95856" cy="74300"/>
            </a:xfrm>
            <a:prstGeom prst="rect">
              <a:avLst/>
            </a:prstGeom>
          </p:spPr>
        </p:pic>
        <p:pic>
          <p:nvPicPr>
            <p:cNvPr id="49" name="object 47">
              <a:extLst>
                <a:ext uri="{FF2B5EF4-FFF2-40B4-BE49-F238E27FC236}">
                  <a16:creationId xmlns:a16="http://schemas.microsoft.com/office/drawing/2014/main" id="{32DEB0CE-3E72-52AB-0CDF-CCFD10F627D2}"/>
                </a:ext>
              </a:extLst>
            </p:cNvPr>
            <p:cNvPicPr/>
            <p:nvPr/>
          </p:nvPicPr>
          <p:blipFill>
            <a:blip r:embed="rId39" cstate="print"/>
            <a:stretch>
              <a:fillRect/>
            </a:stretch>
          </p:blipFill>
          <p:spPr>
            <a:xfrm>
              <a:off x="7723057" y="4181245"/>
              <a:ext cx="95859" cy="74557"/>
            </a:xfrm>
            <a:prstGeom prst="rect">
              <a:avLst/>
            </a:prstGeom>
          </p:spPr>
        </p:pic>
      </p:grpSp>
      <p:sp>
        <p:nvSpPr>
          <p:cNvPr id="167" name="object 3">
            <a:extLst>
              <a:ext uri="{FF2B5EF4-FFF2-40B4-BE49-F238E27FC236}">
                <a16:creationId xmlns:a16="http://schemas.microsoft.com/office/drawing/2014/main" id="{9265144E-5EBC-3685-794C-D3901888B576}"/>
              </a:ext>
            </a:extLst>
          </p:cNvPr>
          <p:cNvSpPr txBox="1"/>
          <p:nvPr/>
        </p:nvSpPr>
        <p:spPr>
          <a:xfrm>
            <a:off x="0" y="407845"/>
            <a:ext cx="12426508" cy="763671"/>
          </a:xfrm>
          <a:prstGeom prst="rect">
            <a:avLst/>
          </a:prstGeom>
        </p:spPr>
        <p:txBody>
          <a:bodyPr vert="horz" wrap="square" lIns="0" tIns="12065" rIns="0" bIns="0" rtlCol="0">
            <a:spAutoFit/>
          </a:bodyPr>
          <a:lstStyle/>
          <a:p>
            <a:pPr marL="353695" indent="-340995">
              <a:lnSpc>
                <a:spcPct val="100000"/>
              </a:lnSpc>
              <a:spcBef>
                <a:spcPts val="95"/>
              </a:spcBef>
              <a:buClr>
                <a:srgbClr val="C00000"/>
              </a:buClr>
              <a:buSzPct val="150000"/>
              <a:buFont typeface="Arial MT"/>
              <a:buChar char="•"/>
              <a:tabLst>
                <a:tab pos="353695" algn="l"/>
              </a:tabLst>
            </a:pPr>
            <a:endParaRPr lang="en-US" sz="2400" dirty="0"/>
          </a:p>
          <a:p>
            <a:pPr marL="353695" indent="-340995">
              <a:lnSpc>
                <a:spcPct val="100000"/>
              </a:lnSpc>
              <a:spcBef>
                <a:spcPts val="95"/>
              </a:spcBef>
              <a:buClr>
                <a:srgbClr val="C00000"/>
              </a:buClr>
              <a:buSzPct val="150000"/>
              <a:buFont typeface="Arial MT"/>
              <a:buChar char="•"/>
              <a:tabLst>
                <a:tab pos="353695" algn="l"/>
              </a:tabLst>
            </a:pPr>
            <a:endParaRPr lang="en-US" sz="2400" dirty="0"/>
          </a:p>
        </p:txBody>
      </p:sp>
      <p:grpSp>
        <p:nvGrpSpPr>
          <p:cNvPr id="53" name="Groupe 52">
            <a:extLst>
              <a:ext uri="{FF2B5EF4-FFF2-40B4-BE49-F238E27FC236}">
                <a16:creationId xmlns:a16="http://schemas.microsoft.com/office/drawing/2014/main" id="{0D331069-ACA2-C4BE-DF78-E674691A7FF6}"/>
              </a:ext>
            </a:extLst>
          </p:cNvPr>
          <p:cNvGrpSpPr/>
          <p:nvPr/>
        </p:nvGrpSpPr>
        <p:grpSpPr>
          <a:xfrm>
            <a:off x="8563" y="626580"/>
            <a:ext cx="5936284" cy="838243"/>
            <a:chOff x="367233" y="626580"/>
            <a:chExt cx="5936284" cy="838243"/>
          </a:xfrm>
        </p:grpSpPr>
        <p:pic>
          <p:nvPicPr>
            <p:cNvPr id="50" name="Image 49">
              <a:extLst>
                <a:ext uri="{FF2B5EF4-FFF2-40B4-BE49-F238E27FC236}">
                  <a16:creationId xmlns:a16="http://schemas.microsoft.com/office/drawing/2014/main" id="{3AD50EB8-E3DB-6A35-4FD4-A278F7A8E443}"/>
                </a:ext>
              </a:extLst>
            </p:cNvPr>
            <p:cNvPicPr>
              <a:picLocks noChangeAspect="1"/>
            </p:cNvPicPr>
            <p:nvPr/>
          </p:nvPicPr>
          <p:blipFill>
            <a:blip r:embed="rId40"/>
            <a:stretch>
              <a:fillRect/>
            </a:stretch>
          </p:blipFill>
          <p:spPr>
            <a:xfrm>
              <a:off x="367233" y="638865"/>
              <a:ext cx="3206915" cy="704886"/>
            </a:xfrm>
            <a:prstGeom prst="rect">
              <a:avLst/>
            </a:prstGeom>
          </p:spPr>
        </p:pic>
        <p:pic>
          <p:nvPicPr>
            <p:cNvPr id="52" name="Image 51">
              <a:extLst>
                <a:ext uri="{FF2B5EF4-FFF2-40B4-BE49-F238E27FC236}">
                  <a16:creationId xmlns:a16="http://schemas.microsoft.com/office/drawing/2014/main" id="{4243FB8A-B773-BE8D-55E3-60F605FD8FEE}"/>
                </a:ext>
              </a:extLst>
            </p:cNvPr>
            <p:cNvPicPr>
              <a:picLocks noChangeAspect="1"/>
            </p:cNvPicPr>
            <p:nvPr/>
          </p:nvPicPr>
          <p:blipFill>
            <a:blip r:embed="rId41"/>
            <a:stretch>
              <a:fillRect/>
            </a:stretch>
          </p:blipFill>
          <p:spPr>
            <a:xfrm>
              <a:off x="3693533" y="626580"/>
              <a:ext cx="2609984" cy="838243"/>
            </a:xfrm>
            <a:prstGeom prst="rect">
              <a:avLst/>
            </a:prstGeom>
          </p:spPr>
        </p:pic>
      </p:grpSp>
      <p:grpSp>
        <p:nvGrpSpPr>
          <p:cNvPr id="56" name="Groupe 55">
            <a:extLst>
              <a:ext uri="{FF2B5EF4-FFF2-40B4-BE49-F238E27FC236}">
                <a16:creationId xmlns:a16="http://schemas.microsoft.com/office/drawing/2014/main" id="{C4BE8D54-2D4C-5D21-E88A-9BBCD369E8D2}"/>
              </a:ext>
            </a:extLst>
          </p:cNvPr>
          <p:cNvGrpSpPr/>
          <p:nvPr/>
        </p:nvGrpSpPr>
        <p:grpSpPr>
          <a:xfrm>
            <a:off x="6761073" y="515814"/>
            <a:ext cx="4853983" cy="779000"/>
            <a:chOff x="7151914" y="685823"/>
            <a:chExt cx="4853983" cy="779000"/>
          </a:xfrm>
        </p:grpSpPr>
        <p:pic>
          <p:nvPicPr>
            <p:cNvPr id="175" name="Image 174">
              <a:extLst>
                <a:ext uri="{FF2B5EF4-FFF2-40B4-BE49-F238E27FC236}">
                  <a16:creationId xmlns:a16="http://schemas.microsoft.com/office/drawing/2014/main" id="{37B124B5-B567-D162-73DC-3997327F8A15}"/>
                </a:ext>
              </a:extLst>
            </p:cNvPr>
            <p:cNvPicPr>
              <a:picLocks noChangeAspect="1"/>
            </p:cNvPicPr>
            <p:nvPr/>
          </p:nvPicPr>
          <p:blipFill>
            <a:blip r:embed="rId42"/>
            <a:stretch>
              <a:fillRect/>
            </a:stretch>
          </p:blipFill>
          <p:spPr>
            <a:xfrm>
              <a:off x="8970441" y="715484"/>
              <a:ext cx="3035456" cy="749339"/>
            </a:xfrm>
            <a:prstGeom prst="rect">
              <a:avLst/>
            </a:prstGeom>
          </p:spPr>
        </p:pic>
        <p:pic>
          <p:nvPicPr>
            <p:cNvPr id="55" name="Image 54">
              <a:extLst>
                <a:ext uri="{FF2B5EF4-FFF2-40B4-BE49-F238E27FC236}">
                  <a16:creationId xmlns:a16="http://schemas.microsoft.com/office/drawing/2014/main" id="{460A0E0F-5705-5F41-5E55-5E5E1B72F2D7}"/>
                </a:ext>
              </a:extLst>
            </p:cNvPr>
            <p:cNvPicPr>
              <a:picLocks noChangeAspect="1"/>
            </p:cNvPicPr>
            <p:nvPr/>
          </p:nvPicPr>
          <p:blipFill>
            <a:blip r:embed="rId43"/>
            <a:stretch>
              <a:fillRect/>
            </a:stretch>
          </p:blipFill>
          <p:spPr>
            <a:xfrm>
              <a:off x="7151914" y="685823"/>
              <a:ext cx="1582545" cy="749339"/>
            </a:xfrm>
            <a:prstGeom prst="rect">
              <a:avLst/>
            </a:prstGeom>
          </p:spPr>
        </p:pic>
      </p:grpSp>
      <p:pic>
        <p:nvPicPr>
          <p:cNvPr id="57" name="object 4">
            <a:extLst>
              <a:ext uri="{FF2B5EF4-FFF2-40B4-BE49-F238E27FC236}">
                <a16:creationId xmlns:a16="http://schemas.microsoft.com/office/drawing/2014/main" id="{50B83DD0-299E-F581-31A4-B5403EB14E94}"/>
              </a:ext>
            </a:extLst>
          </p:cNvPr>
          <p:cNvPicPr/>
          <p:nvPr/>
        </p:nvPicPr>
        <p:blipFill>
          <a:blip r:embed="rId44" cstate="print"/>
          <a:stretch>
            <a:fillRect/>
          </a:stretch>
        </p:blipFill>
        <p:spPr>
          <a:xfrm>
            <a:off x="97796" y="4563781"/>
            <a:ext cx="5998204" cy="2161054"/>
          </a:xfrm>
          <a:prstGeom prst="rect">
            <a:avLst/>
          </a:prstGeom>
        </p:spPr>
      </p:pic>
      <p:pic>
        <p:nvPicPr>
          <p:cNvPr id="58" name="Image 57">
            <a:extLst>
              <a:ext uri="{FF2B5EF4-FFF2-40B4-BE49-F238E27FC236}">
                <a16:creationId xmlns:a16="http://schemas.microsoft.com/office/drawing/2014/main" id="{F3F5BB9C-23D1-14B7-F6F0-4988B54514EA}"/>
              </a:ext>
            </a:extLst>
          </p:cNvPr>
          <p:cNvPicPr>
            <a:picLocks noChangeAspect="1"/>
          </p:cNvPicPr>
          <p:nvPr/>
        </p:nvPicPr>
        <p:blipFill>
          <a:blip r:embed="rId45"/>
          <a:stretch>
            <a:fillRect/>
          </a:stretch>
        </p:blipFill>
        <p:spPr>
          <a:xfrm>
            <a:off x="6316596" y="4563781"/>
            <a:ext cx="5567929" cy="2161054"/>
          </a:xfrm>
          <a:prstGeom prst="rect">
            <a:avLst/>
          </a:prstGeom>
        </p:spPr>
      </p:pic>
      <p:sp>
        <p:nvSpPr>
          <p:cNvPr id="59" name="object 3">
            <a:extLst>
              <a:ext uri="{FF2B5EF4-FFF2-40B4-BE49-F238E27FC236}">
                <a16:creationId xmlns:a16="http://schemas.microsoft.com/office/drawing/2014/main" id="{706D26BC-A41D-6C31-BECC-4F7DC46CF784}"/>
              </a:ext>
            </a:extLst>
          </p:cNvPr>
          <p:cNvSpPr txBox="1"/>
          <p:nvPr/>
        </p:nvSpPr>
        <p:spPr>
          <a:xfrm>
            <a:off x="1220275" y="3903456"/>
            <a:ext cx="2881630" cy="360680"/>
          </a:xfrm>
          <a:prstGeom prst="rect">
            <a:avLst/>
          </a:prstGeom>
        </p:spPr>
        <p:txBody>
          <a:bodyPr vert="horz" wrap="square" lIns="0" tIns="12065" rIns="0" bIns="0" rtlCol="0">
            <a:spAutoFit/>
          </a:bodyPr>
          <a:lstStyle/>
          <a:p>
            <a:pPr marL="353695" indent="-340995">
              <a:lnSpc>
                <a:spcPct val="100000"/>
              </a:lnSpc>
              <a:spcBef>
                <a:spcPts val="95"/>
              </a:spcBef>
              <a:buClr>
                <a:srgbClr val="C00000"/>
              </a:buClr>
              <a:buSzPct val="150000"/>
              <a:buFont typeface="Arial MT"/>
              <a:buChar char="•"/>
              <a:tabLst>
                <a:tab pos="353695" algn="l"/>
              </a:tabLst>
            </a:pPr>
            <a:r>
              <a:rPr sz="2200" dirty="0">
                <a:ea typeface="Verdana" panose="020B0604030504040204" pitchFamily="34" charset="0"/>
                <a:cs typeface="Verdana"/>
              </a:rPr>
              <a:t>Uncorrelated</a:t>
            </a:r>
            <a:r>
              <a:rPr sz="2200" spc="-135" dirty="0">
                <a:ea typeface="Verdana" panose="020B0604030504040204" pitchFamily="34" charset="0"/>
                <a:cs typeface="Verdana"/>
              </a:rPr>
              <a:t> </a:t>
            </a:r>
            <a:r>
              <a:rPr sz="2200" spc="-20" dirty="0">
                <a:ea typeface="Verdana" panose="020B0604030504040204" pitchFamily="34" charset="0"/>
                <a:cs typeface="Verdana"/>
              </a:rPr>
              <a:t>data</a:t>
            </a:r>
            <a:endParaRPr sz="2200" dirty="0">
              <a:ea typeface="Verdana" panose="020B0604030504040204" pitchFamily="34" charset="0"/>
              <a:cs typeface="Verdana"/>
            </a:endParaRPr>
          </a:p>
        </p:txBody>
      </p:sp>
      <p:sp>
        <p:nvSpPr>
          <p:cNvPr id="60" name="object 3">
            <a:extLst>
              <a:ext uri="{FF2B5EF4-FFF2-40B4-BE49-F238E27FC236}">
                <a16:creationId xmlns:a16="http://schemas.microsoft.com/office/drawing/2014/main" id="{5B46A04F-79AE-216A-C275-877C461EC001}"/>
              </a:ext>
            </a:extLst>
          </p:cNvPr>
          <p:cNvSpPr txBox="1"/>
          <p:nvPr/>
        </p:nvSpPr>
        <p:spPr>
          <a:xfrm>
            <a:off x="7739465" y="3913332"/>
            <a:ext cx="3582927" cy="350737"/>
          </a:xfrm>
          <a:prstGeom prst="rect">
            <a:avLst/>
          </a:prstGeom>
        </p:spPr>
        <p:txBody>
          <a:bodyPr vert="horz" wrap="square" lIns="0" tIns="12065" rIns="0" bIns="0" rtlCol="0">
            <a:spAutoFit/>
          </a:bodyPr>
          <a:lstStyle/>
          <a:p>
            <a:pPr marL="353695" indent="-340995">
              <a:lnSpc>
                <a:spcPct val="100000"/>
              </a:lnSpc>
              <a:spcBef>
                <a:spcPts val="95"/>
              </a:spcBef>
              <a:buClr>
                <a:srgbClr val="C00000"/>
              </a:buClr>
              <a:buSzPct val="150000"/>
              <a:buFont typeface="Arial MT"/>
              <a:buChar char="•"/>
              <a:tabLst>
                <a:tab pos="353695" algn="l"/>
              </a:tabLst>
            </a:pPr>
            <a:r>
              <a:rPr lang="fr-FR" sz="2200" dirty="0" err="1">
                <a:ea typeface="Verdana" panose="020B0604030504040204" pitchFamily="34" charset="0"/>
                <a:cs typeface="Verdana"/>
              </a:rPr>
              <a:t>Curvilinear</a:t>
            </a:r>
            <a:r>
              <a:rPr lang="fr-FR" sz="2200" dirty="0">
                <a:ea typeface="Verdana" panose="020B0604030504040204" pitchFamily="34" charset="0"/>
                <a:cs typeface="Verdana"/>
              </a:rPr>
              <a:t> </a:t>
            </a:r>
            <a:r>
              <a:rPr lang="fr-FR" sz="2200" dirty="0" err="1">
                <a:ea typeface="Verdana" panose="020B0604030504040204" pitchFamily="34" charset="0"/>
                <a:cs typeface="Verdana"/>
              </a:rPr>
              <a:t>Correlation</a:t>
            </a:r>
            <a:r>
              <a:rPr lang="fr-FR" sz="2200" dirty="0">
                <a:ea typeface="Verdana" panose="020B0604030504040204" pitchFamily="34" charset="0"/>
                <a:cs typeface="Verdana"/>
              </a:rPr>
              <a:t> </a:t>
            </a:r>
            <a:endParaRPr sz="2200" dirty="0">
              <a:ea typeface="Verdana" panose="020B0604030504040204" pitchFamily="34" charset="0"/>
              <a:cs typeface="Verdana"/>
            </a:endParaRPr>
          </a:p>
        </p:txBody>
      </p:sp>
    </p:spTree>
    <p:extLst>
      <p:ext uri="{BB962C8B-B14F-4D97-AF65-F5344CB8AC3E}">
        <p14:creationId xmlns:p14="http://schemas.microsoft.com/office/powerpoint/2010/main" val="3561561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29449-9A8F-A54B-270D-DD799968ABDD}"/>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9430A73-76A3-3D1C-98D8-CD4B4BF71CDF}"/>
              </a:ext>
            </a:extLst>
          </p:cNvPr>
          <p:cNvSpPr>
            <a:spLocks noGrp="1"/>
          </p:cNvSpPr>
          <p:nvPr>
            <p:ph type="sldNum" sz="quarter" idx="12"/>
          </p:nvPr>
        </p:nvSpPr>
        <p:spPr/>
        <p:txBody>
          <a:bodyPr/>
          <a:lstStyle/>
          <a:p>
            <a:fld id="{0E8A14CE-AC49-4B7F-83B5-233075650EE8}" type="slidenum">
              <a:rPr lang="fr-FR" smtClean="0"/>
              <a:t>66</a:t>
            </a:fld>
            <a:endParaRPr lang="fr-FR"/>
          </a:p>
        </p:txBody>
      </p:sp>
      <p:sp>
        <p:nvSpPr>
          <p:cNvPr id="5" name="object 3">
            <a:extLst>
              <a:ext uri="{FF2B5EF4-FFF2-40B4-BE49-F238E27FC236}">
                <a16:creationId xmlns:a16="http://schemas.microsoft.com/office/drawing/2014/main" id="{B322D773-5D2E-7AF7-8D8D-D2EE9A102A16}"/>
              </a:ext>
            </a:extLst>
          </p:cNvPr>
          <p:cNvSpPr txBox="1"/>
          <p:nvPr/>
        </p:nvSpPr>
        <p:spPr>
          <a:xfrm>
            <a:off x="3341516" y="614597"/>
            <a:ext cx="5690870" cy="6413935"/>
          </a:xfrm>
          <a:prstGeom prst="rect">
            <a:avLst/>
          </a:prstGeom>
        </p:spPr>
        <p:txBody>
          <a:bodyPr vert="horz" wrap="square" lIns="0" tIns="12065" rIns="0" bIns="0" rtlCol="0">
            <a:spAutoFit/>
          </a:bodyPr>
          <a:lstStyle/>
          <a:p>
            <a:pPr marL="12700">
              <a:spcBef>
                <a:spcPts val="95"/>
              </a:spcBef>
            </a:pPr>
            <a:r>
              <a:rPr sz="2200" b="1" dirty="0">
                <a:latin typeface="Marlett"/>
                <a:cs typeface="Times New Roman" panose="02020603050405020304" pitchFamily="18" charset="0"/>
              </a:rPr>
              <a:t></a:t>
            </a:r>
            <a:r>
              <a:rPr sz="2200" b="1" spc="-95" dirty="0">
                <a:latin typeface="Times New Roman"/>
                <a:cs typeface="Times New Roman"/>
              </a:rPr>
              <a:t> </a:t>
            </a:r>
            <a:r>
              <a:rPr lang="fr-FR" sz="2600" b="1" dirty="0" err="1">
                <a:latin typeface="Times New Roman" panose="02020603050405020304" pitchFamily="18" charset="0"/>
                <a:cs typeface="Times New Roman" panose="02020603050405020304" pitchFamily="18" charset="0"/>
              </a:rPr>
              <a:t>What</a:t>
            </a:r>
            <a:r>
              <a:rPr lang="fr-FR" sz="2600" b="1" dirty="0">
                <a:latin typeface="Times New Roman" panose="02020603050405020304" pitchFamily="18" charset="0"/>
                <a:cs typeface="Times New Roman" panose="02020603050405020304" pitchFamily="18" charset="0"/>
              </a:rPr>
              <a:t> </a:t>
            </a:r>
            <a:r>
              <a:rPr lang="fr-FR" sz="2600" b="1" dirty="0" err="1">
                <a:latin typeface="Times New Roman" panose="02020603050405020304" pitchFamily="18" charset="0"/>
                <a:cs typeface="Times New Roman" panose="02020603050405020304" pitchFamily="18" charset="0"/>
              </a:rPr>
              <a:t>is</a:t>
            </a:r>
            <a:r>
              <a:rPr lang="fr-FR" sz="2600" b="1" dirty="0">
                <a:latin typeface="Times New Roman" panose="02020603050405020304" pitchFamily="18" charset="0"/>
                <a:cs typeface="Times New Roman" panose="02020603050405020304" pitchFamily="18" charset="0"/>
              </a:rPr>
              <a:t> Data Mining ? </a:t>
            </a:r>
          </a:p>
          <a:p>
            <a:pPr>
              <a:lnSpc>
                <a:spcPct val="100000"/>
              </a:lnSpc>
              <a:spcBef>
                <a:spcPts val="635"/>
              </a:spcBef>
            </a:pPr>
            <a:endParaRPr sz="2200" b="1" dirty="0">
              <a:latin typeface="Times New Roman"/>
              <a:cs typeface="Times New Roman"/>
            </a:endParaRPr>
          </a:p>
          <a:p>
            <a:pPr marL="12700">
              <a:spcBef>
                <a:spcPts val="5"/>
              </a:spcBef>
            </a:pPr>
            <a:r>
              <a:rPr sz="2200" b="1" dirty="0">
                <a:latin typeface="Marlett"/>
                <a:cs typeface="Times New Roman" panose="02020603050405020304" pitchFamily="18" charset="0"/>
              </a:rPr>
              <a:t></a:t>
            </a:r>
            <a:r>
              <a:rPr sz="2200" b="1" spc="-95" dirty="0">
                <a:latin typeface="Times New Roman"/>
                <a:cs typeface="Times New Roman"/>
              </a:rPr>
              <a:t> </a:t>
            </a:r>
            <a:r>
              <a:rPr lang="fr-FR" sz="2600" b="1" dirty="0" err="1">
                <a:latin typeface="Times New Roman" panose="02020603050405020304" pitchFamily="18" charset="0"/>
                <a:cs typeface="Times New Roman" panose="02020603050405020304" pitchFamily="18" charset="0"/>
              </a:rPr>
              <a:t>What</a:t>
            </a:r>
            <a:r>
              <a:rPr lang="fr-FR" sz="2600" b="1" dirty="0">
                <a:latin typeface="Times New Roman" panose="02020603050405020304" pitchFamily="18" charset="0"/>
                <a:cs typeface="Times New Roman" panose="02020603050405020304" pitchFamily="18" charset="0"/>
              </a:rPr>
              <a:t> </a:t>
            </a:r>
            <a:r>
              <a:rPr lang="fr-FR" sz="2600" b="1" dirty="0" err="1">
                <a:latin typeface="Times New Roman" panose="02020603050405020304" pitchFamily="18" charset="0"/>
                <a:cs typeface="Times New Roman" panose="02020603050405020304" pitchFamily="18" charset="0"/>
              </a:rPr>
              <a:t>is</a:t>
            </a:r>
            <a:r>
              <a:rPr lang="fr-FR" sz="2600" b="1" dirty="0">
                <a:latin typeface="Times New Roman" panose="02020603050405020304" pitchFamily="18" charset="0"/>
                <a:cs typeface="Times New Roman" panose="02020603050405020304" pitchFamily="18" charset="0"/>
              </a:rPr>
              <a:t> Machine Learning ? </a:t>
            </a:r>
          </a:p>
          <a:p>
            <a:pPr>
              <a:lnSpc>
                <a:spcPct val="100000"/>
              </a:lnSpc>
              <a:spcBef>
                <a:spcPts val="640"/>
              </a:spcBef>
            </a:pPr>
            <a:endParaRPr sz="2200" b="1" dirty="0">
              <a:latin typeface="Times New Roman"/>
              <a:cs typeface="Times New Roman"/>
            </a:endParaRPr>
          </a:p>
          <a:p>
            <a:pPr marL="12700"/>
            <a:r>
              <a:rPr sz="2200" b="1" dirty="0">
                <a:latin typeface="Marlett"/>
                <a:cs typeface="Times New Roman" panose="02020603050405020304" pitchFamily="18" charset="0"/>
              </a:rPr>
              <a:t></a:t>
            </a:r>
            <a:r>
              <a:rPr sz="2200" b="1" spc="-80" dirty="0">
                <a:latin typeface="Times New Roman"/>
                <a:cs typeface="Times New Roman"/>
              </a:rPr>
              <a:t> </a:t>
            </a:r>
            <a:r>
              <a:rPr lang="fr-FR" sz="2600" b="1" dirty="0">
                <a:latin typeface="Times New Roman" panose="02020603050405020304" pitchFamily="18" charset="0"/>
                <a:cs typeface="Times New Roman" panose="02020603050405020304" pitchFamily="18" charset="0"/>
              </a:rPr>
              <a:t>KDD Process</a:t>
            </a:r>
          </a:p>
          <a:p>
            <a:pPr>
              <a:lnSpc>
                <a:spcPct val="100000"/>
              </a:lnSpc>
              <a:spcBef>
                <a:spcPts val="635"/>
              </a:spcBef>
            </a:pPr>
            <a:endParaRPr sz="2200" b="1" dirty="0">
              <a:latin typeface="Times New Roman"/>
              <a:cs typeface="Times New Roman"/>
            </a:endParaRPr>
          </a:p>
          <a:p>
            <a:pPr marL="12700">
              <a:lnSpc>
                <a:spcPct val="100000"/>
              </a:lnSpc>
            </a:pPr>
            <a:r>
              <a:rPr sz="2200" b="1" dirty="0">
                <a:latin typeface="Marlett"/>
                <a:cs typeface="Times New Roman" panose="02020603050405020304" pitchFamily="18" charset="0"/>
              </a:rPr>
              <a:t></a:t>
            </a:r>
            <a:r>
              <a:rPr sz="2200" b="1" spc="-110" dirty="0">
                <a:latin typeface="Times New Roman"/>
                <a:cs typeface="Times New Roman"/>
              </a:rPr>
              <a:t> </a:t>
            </a:r>
            <a:r>
              <a:rPr lang="fr-FR" sz="2600" b="1" dirty="0">
                <a:latin typeface="Times New Roman" panose="02020603050405020304" pitchFamily="18" charset="0"/>
                <a:cs typeface="Times New Roman" panose="02020603050405020304" pitchFamily="18" charset="0"/>
              </a:rPr>
              <a:t>Database</a:t>
            </a:r>
          </a:p>
          <a:p>
            <a:pPr marL="12700"/>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r>
              <a:rPr lang="fr-FR" sz="2600" b="1" dirty="0">
                <a:latin typeface="Times New Roman" panose="02020603050405020304" pitchFamily="18" charset="0"/>
                <a:cs typeface="Times New Roman" panose="02020603050405020304" pitchFamily="18" charset="0"/>
              </a:rPr>
              <a:t>Basic </a:t>
            </a:r>
            <a:r>
              <a:rPr lang="fr-FR" sz="2600" b="1" dirty="0" err="1">
                <a:latin typeface="Times New Roman" panose="02020603050405020304" pitchFamily="18" charset="0"/>
                <a:cs typeface="Times New Roman" panose="02020603050405020304" pitchFamily="18" charset="0"/>
              </a:rPr>
              <a:t>Statistical</a:t>
            </a:r>
            <a:r>
              <a:rPr lang="fr-FR" sz="2600" b="1" dirty="0">
                <a:latin typeface="Times New Roman" panose="02020603050405020304" pitchFamily="18" charset="0"/>
                <a:cs typeface="Times New Roman" panose="02020603050405020304" pitchFamily="18" charset="0"/>
              </a:rPr>
              <a:t> Description of Data</a:t>
            </a:r>
          </a:p>
          <a:p>
            <a:pPr marL="469900" indent="-457200">
              <a:buFont typeface="Marlett" pitchFamily="2" charset="2"/>
              <a:buChar char="i"/>
            </a:pPr>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r>
              <a:rPr lang="fr-FR" sz="2600" b="1" dirty="0">
                <a:latin typeface="Times New Roman" panose="02020603050405020304" pitchFamily="18" charset="0"/>
                <a:cs typeface="Times New Roman" panose="02020603050405020304" pitchFamily="18" charset="0"/>
              </a:rPr>
              <a:t>Data Mining </a:t>
            </a:r>
            <a:r>
              <a:rPr lang="fr-FR" sz="2600" b="1" dirty="0" err="1">
                <a:latin typeface="Times New Roman" panose="02020603050405020304" pitchFamily="18" charset="0"/>
                <a:cs typeface="Times New Roman" panose="02020603050405020304" pitchFamily="18" charset="0"/>
              </a:rPr>
              <a:t>Resources</a:t>
            </a:r>
            <a:endParaRPr lang="fr-FR" sz="2600" b="1" dirty="0">
              <a:latin typeface="Times New Roman" panose="02020603050405020304" pitchFamily="18" charset="0"/>
              <a:cs typeface="Times New Roman" panose="02020603050405020304" pitchFamily="18" charset="0"/>
            </a:endParaRPr>
          </a:p>
          <a:p>
            <a:pPr marL="469900" indent="-457200">
              <a:buFont typeface="Marlett" pitchFamily="2" charset="2"/>
              <a:buChar char="i"/>
            </a:pPr>
            <a:endParaRPr lang="fr-FR" sz="2600" b="1" dirty="0">
              <a:latin typeface="Times New Roman" panose="02020603050405020304" pitchFamily="18" charset="0"/>
              <a:cs typeface="Times New Roman" panose="02020603050405020304" pitchFamily="18" charset="0"/>
            </a:endParaRPr>
          </a:p>
          <a:p>
            <a:pPr marL="12700"/>
            <a:endParaRPr lang="fr-FR" sz="2600" b="1" dirty="0">
              <a:latin typeface="Times New Roman" panose="02020603050405020304" pitchFamily="18" charset="0"/>
              <a:cs typeface="Times New Roman" panose="02020603050405020304" pitchFamily="18" charset="0"/>
            </a:endParaRPr>
          </a:p>
          <a:p>
            <a:pPr marL="12700">
              <a:lnSpc>
                <a:spcPct val="100000"/>
              </a:lnSpc>
            </a:pPr>
            <a:endParaRPr sz="2600" dirty="0">
              <a:latin typeface="Times New Roman" panose="02020603050405020304" pitchFamily="18" charset="0"/>
              <a:cs typeface="Times New Roman" panose="02020603050405020304" pitchFamily="18" charset="0"/>
            </a:endParaRPr>
          </a:p>
          <a:p>
            <a:pPr>
              <a:lnSpc>
                <a:spcPct val="100000"/>
              </a:lnSpc>
              <a:spcBef>
                <a:spcPts val="640"/>
              </a:spcBef>
            </a:pPr>
            <a:endParaRPr sz="2200" dirty="0">
              <a:latin typeface="Times New Roman"/>
              <a:cs typeface="Times New Roman"/>
            </a:endParaRPr>
          </a:p>
          <a:p>
            <a:pPr marL="12700">
              <a:lnSpc>
                <a:spcPct val="100000"/>
              </a:lnSpc>
            </a:pPr>
            <a:endParaRPr sz="2200" dirty="0">
              <a:latin typeface="Times New Roman"/>
              <a:cs typeface="Times New Roman"/>
            </a:endParaRPr>
          </a:p>
        </p:txBody>
      </p:sp>
      <p:grpSp>
        <p:nvGrpSpPr>
          <p:cNvPr id="9" name="object 4">
            <a:extLst>
              <a:ext uri="{FF2B5EF4-FFF2-40B4-BE49-F238E27FC236}">
                <a16:creationId xmlns:a16="http://schemas.microsoft.com/office/drawing/2014/main" id="{76CDFD8B-4C3B-93E3-A01A-D59FF79CD7F8}"/>
              </a:ext>
            </a:extLst>
          </p:cNvPr>
          <p:cNvGrpSpPr/>
          <p:nvPr/>
        </p:nvGrpSpPr>
        <p:grpSpPr>
          <a:xfrm>
            <a:off x="7324304" y="4638764"/>
            <a:ext cx="475615" cy="470534"/>
            <a:chOff x="5558853" y="2318829"/>
            <a:chExt cx="475615" cy="470534"/>
          </a:xfrm>
        </p:grpSpPr>
        <p:sp>
          <p:nvSpPr>
            <p:cNvPr id="10" name="object 5">
              <a:extLst>
                <a:ext uri="{FF2B5EF4-FFF2-40B4-BE49-F238E27FC236}">
                  <a16:creationId xmlns:a16="http://schemas.microsoft.com/office/drawing/2014/main" id="{865FE075-E9E8-8F3B-7331-76FEF3C37EAC}"/>
                </a:ext>
              </a:extLst>
            </p:cNvPr>
            <p:cNvSpPr/>
            <p:nvPr/>
          </p:nvSpPr>
          <p:spPr>
            <a:xfrm>
              <a:off x="5563615" y="2323592"/>
              <a:ext cx="399415" cy="461009"/>
            </a:xfrm>
            <a:custGeom>
              <a:avLst/>
              <a:gdLst/>
              <a:ahLst/>
              <a:cxnLst/>
              <a:rect l="l" t="t" r="r" b="b"/>
              <a:pathLst>
                <a:path w="399414" h="461010">
                  <a:moveTo>
                    <a:pt x="30225" y="0"/>
                  </a:moveTo>
                  <a:lnTo>
                    <a:pt x="0" y="266065"/>
                  </a:lnTo>
                  <a:lnTo>
                    <a:pt x="183642" y="460883"/>
                  </a:lnTo>
                  <a:lnTo>
                    <a:pt x="145287" y="345567"/>
                  </a:lnTo>
                  <a:lnTo>
                    <a:pt x="399288" y="260985"/>
                  </a:lnTo>
                  <a:lnTo>
                    <a:pt x="322580" y="30607"/>
                  </a:lnTo>
                  <a:lnTo>
                    <a:pt x="68580" y="115188"/>
                  </a:lnTo>
                  <a:lnTo>
                    <a:pt x="30225" y="0"/>
                  </a:lnTo>
                  <a:close/>
                </a:path>
              </a:pathLst>
            </a:custGeom>
            <a:solidFill>
              <a:srgbClr val="FFCC99"/>
            </a:solidFill>
          </p:spPr>
          <p:txBody>
            <a:bodyPr wrap="square" lIns="0" tIns="0" rIns="0" bIns="0" rtlCol="0"/>
            <a:lstStyle/>
            <a:p>
              <a:endParaRPr/>
            </a:p>
          </p:txBody>
        </p:sp>
        <p:pic>
          <p:nvPicPr>
            <p:cNvPr id="11" name="object 6">
              <a:extLst>
                <a:ext uri="{FF2B5EF4-FFF2-40B4-BE49-F238E27FC236}">
                  <a16:creationId xmlns:a16="http://schemas.microsoft.com/office/drawing/2014/main" id="{2FB40641-194B-9123-DFF7-3B9A1DFD5987}"/>
                </a:ext>
              </a:extLst>
            </p:cNvPr>
            <p:cNvPicPr/>
            <p:nvPr/>
          </p:nvPicPr>
          <p:blipFill>
            <a:blip r:embed="rId2" cstate="print"/>
            <a:stretch>
              <a:fillRect/>
            </a:stretch>
          </p:blipFill>
          <p:spPr>
            <a:xfrm>
              <a:off x="5899530" y="2331974"/>
              <a:ext cx="130175" cy="248158"/>
            </a:xfrm>
            <a:prstGeom prst="rect">
              <a:avLst/>
            </a:prstGeom>
          </p:spPr>
        </p:pic>
        <p:sp>
          <p:nvSpPr>
            <p:cNvPr id="12" name="object 7">
              <a:extLst>
                <a:ext uri="{FF2B5EF4-FFF2-40B4-BE49-F238E27FC236}">
                  <a16:creationId xmlns:a16="http://schemas.microsoft.com/office/drawing/2014/main" id="{E02F62D5-A548-FDD9-F9B6-C4B1A8C7273F}"/>
                </a:ext>
              </a:extLst>
            </p:cNvPr>
            <p:cNvSpPr/>
            <p:nvPr/>
          </p:nvSpPr>
          <p:spPr>
            <a:xfrm>
              <a:off x="5563615" y="2323592"/>
              <a:ext cx="399415" cy="461009"/>
            </a:xfrm>
            <a:custGeom>
              <a:avLst/>
              <a:gdLst/>
              <a:ahLst/>
              <a:cxnLst/>
              <a:rect l="l" t="t" r="r" b="b"/>
              <a:pathLst>
                <a:path w="399414" h="461010">
                  <a:moveTo>
                    <a:pt x="183642" y="460883"/>
                  </a:moveTo>
                  <a:lnTo>
                    <a:pt x="145287" y="345567"/>
                  </a:lnTo>
                  <a:lnTo>
                    <a:pt x="399288" y="260985"/>
                  </a:lnTo>
                  <a:lnTo>
                    <a:pt x="322580" y="30607"/>
                  </a:lnTo>
                  <a:lnTo>
                    <a:pt x="68580" y="115188"/>
                  </a:lnTo>
                  <a:lnTo>
                    <a:pt x="30225" y="0"/>
                  </a:lnTo>
                  <a:lnTo>
                    <a:pt x="0" y="266065"/>
                  </a:lnTo>
                  <a:lnTo>
                    <a:pt x="183642" y="460883"/>
                  </a:lnTo>
                  <a:close/>
                </a:path>
              </a:pathLst>
            </a:custGeom>
            <a:ln w="9525">
              <a:solidFill>
                <a:srgbClr val="000000"/>
              </a:solidFill>
            </a:ln>
          </p:spPr>
          <p:txBody>
            <a:bodyPr wrap="square" lIns="0" tIns="0" rIns="0" bIns="0" rtlCol="0"/>
            <a:lstStyle/>
            <a:p>
              <a:endParaRPr/>
            </a:p>
          </p:txBody>
        </p:sp>
        <p:pic>
          <p:nvPicPr>
            <p:cNvPr id="13" name="object 8">
              <a:extLst>
                <a:ext uri="{FF2B5EF4-FFF2-40B4-BE49-F238E27FC236}">
                  <a16:creationId xmlns:a16="http://schemas.microsoft.com/office/drawing/2014/main" id="{F9D440E6-CDB1-4277-F3AA-72DA596FF3D9}"/>
                </a:ext>
              </a:extLst>
            </p:cNvPr>
            <p:cNvPicPr/>
            <p:nvPr/>
          </p:nvPicPr>
          <p:blipFill>
            <a:blip r:embed="rId3" cstate="print"/>
            <a:stretch>
              <a:fillRect/>
            </a:stretch>
          </p:blipFill>
          <p:spPr>
            <a:xfrm>
              <a:off x="5894768" y="2327211"/>
              <a:ext cx="139700" cy="257683"/>
            </a:xfrm>
            <a:prstGeom prst="rect">
              <a:avLst/>
            </a:prstGeom>
          </p:spPr>
        </p:pic>
      </p:grpSp>
    </p:spTree>
    <p:extLst>
      <p:ext uri="{BB962C8B-B14F-4D97-AF65-F5344CB8AC3E}">
        <p14:creationId xmlns:p14="http://schemas.microsoft.com/office/powerpoint/2010/main" val="34891760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4510" y="64230"/>
            <a:ext cx="10515600" cy="689932"/>
          </a:xfrm>
          <a:prstGeom prst="rect">
            <a:avLst/>
          </a:prstGeom>
        </p:spPr>
        <p:txBody>
          <a:bodyPr vert="horz" wrap="square" lIns="0" tIns="12700" rIns="0" bIns="0" rtlCol="0" anchor="ctr">
            <a:spAutoFit/>
          </a:bodyPr>
          <a:lstStyle/>
          <a:p>
            <a:pPr marL="2456180">
              <a:lnSpc>
                <a:spcPct val="100000"/>
              </a:lnSpc>
              <a:spcBef>
                <a:spcPts val="100"/>
              </a:spcBef>
            </a:pPr>
            <a:r>
              <a:rPr dirty="0"/>
              <a:t>Data</a:t>
            </a:r>
            <a:r>
              <a:rPr spc="-70" dirty="0"/>
              <a:t> </a:t>
            </a:r>
            <a:r>
              <a:rPr dirty="0"/>
              <a:t>Mining</a:t>
            </a:r>
            <a:r>
              <a:rPr spc="-65" dirty="0"/>
              <a:t> </a:t>
            </a:r>
            <a:r>
              <a:rPr spc="-10" dirty="0"/>
              <a:t>Books</a:t>
            </a:r>
          </a:p>
        </p:txBody>
      </p:sp>
      <p:sp>
        <p:nvSpPr>
          <p:cNvPr id="4" name="object 4"/>
          <p:cNvSpPr txBox="1">
            <a:spLocks noGrp="1"/>
          </p:cNvSpPr>
          <p:nvPr>
            <p:ph type="sldNum" sz="quarter" idx="7"/>
          </p:nvPr>
        </p:nvSpPr>
        <p:spPr>
          <a:xfrm>
            <a:off x="8601456" y="6589707"/>
            <a:ext cx="241300" cy="194309"/>
          </a:xfrm>
          <a:prstGeom prst="rect">
            <a:avLst/>
          </a:prstGeom>
        </p:spPr>
        <p:txBody>
          <a:bodyPr vert="horz" wrap="square" lIns="0" tIns="0" rIns="0" bIns="0" rtlCol="0">
            <a:spAutoFit/>
          </a:bodyPr>
          <a:lstStyle>
            <a:defPPr>
              <a:defRPr kern="0"/>
            </a:defPPr>
            <a:lvl1pPr>
              <a:defRPr sz="1200" b="0" i="0">
                <a:solidFill>
                  <a:schemeClr val="tx1"/>
                </a:solidFill>
                <a:latin typeface="Times New Roman"/>
                <a:cs typeface="Times New Roman"/>
              </a:defRPr>
            </a:lvl1pPr>
          </a:lstStyle>
          <a:p>
            <a:pPr marL="114300">
              <a:lnSpc>
                <a:spcPts val="1410"/>
              </a:lnSpc>
            </a:pPr>
            <a:fld id="{81D60167-4931-47E6-BA6A-407CBD079E47}" type="slidenum">
              <a:rPr lang="fr-FR" spc="-50" smtClean="0"/>
              <a:pPr marL="114300">
                <a:lnSpc>
                  <a:spcPts val="1410"/>
                </a:lnSpc>
              </a:pPr>
              <a:t>67</a:t>
            </a:fld>
            <a:endParaRPr spc="-25" dirty="0"/>
          </a:p>
        </p:txBody>
      </p:sp>
      <p:sp>
        <p:nvSpPr>
          <p:cNvPr id="3" name="object 3"/>
          <p:cNvSpPr txBox="1"/>
          <p:nvPr/>
        </p:nvSpPr>
        <p:spPr>
          <a:xfrm>
            <a:off x="1859178" y="1270889"/>
            <a:ext cx="8435340" cy="3729990"/>
          </a:xfrm>
          <a:prstGeom prst="rect">
            <a:avLst/>
          </a:prstGeom>
        </p:spPr>
        <p:txBody>
          <a:bodyPr vert="horz" wrap="square" lIns="0" tIns="12700" rIns="0" bIns="0" rtlCol="0">
            <a:spAutoFit/>
          </a:bodyPr>
          <a:lstStyle/>
          <a:p>
            <a:pPr marL="337185" marR="222885" indent="-274320">
              <a:lnSpc>
                <a:spcPct val="150100"/>
              </a:lnSpc>
              <a:spcBef>
                <a:spcPts val="100"/>
              </a:spcBef>
              <a:buClr>
                <a:srgbClr val="000000"/>
              </a:buClr>
              <a:buFont typeface="Arial MT"/>
              <a:buChar char="•"/>
              <a:tabLst>
                <a:tab pos="337185" algn="l"/>
              </a:tabLst>
            </a:pPr>
            <a:r>
              <a:rPr dirty="0">
                <a:solidFill>
                  <a:srgbClr val="0000CC"/>
                </a:solidFill>
                <a:latin typeface="Verdana"/>
                <a:cs typeface="Verdana"/>
              </a:rPr>
              <a:t>"Data</a:t>
            </a:r>
            <a:r>
              <a:rPr spc="-50" dirty="0">
                <a:solidFill>
                  <a:srgbClr val="0000CC"/>
                </a:solidFill>
                <a:latin typeface="Verdana"/>
                <a:cs typeface="Verdana"/>
              </a:rPr>
              <a:t> </a:t>
            </a:r>
            <a:r>
              <a:rPr dirty="0">
                <a:solidFill>
                  <a:srgbClr val="0000CC"/>
                </a:solidFill>
                <a:latin typeface="Verdana"/>
                <a:cs typeface="Verdana"/>
              </a:rPr>
              <a:t>Mining:</a:t>
            </a:r>
            <a:r>
              <a:rPr spc="-65" dirty="0">
                <a:solidFill>
                  <a:srgbClr val="0000CC"/>
                </a:solidFill>
                <a:latin typeface="Verdana"/>
                <a:cs typeface="Verdana"/>
              </a:rPr>
              <a:t> </a:t>
            </a:r>
            <a:r>
              <a:rPr dirty="0">
                <a:solidFill>
                  <a:srgbClr val="0000CC"/>
                </a:solidFill>
                <a:latin typeface="Verdana"/>
                <a:cs typeface="Verdana"/>
              </a:rPr>
              <a:t>Concepts</a:t>
            </a:r>
            <a:r>
              <a:rPr spc="-30" dirty="0">
                <a:solidFill>
                  <a:srgbClr val="0000CC"/>
                </a:solidFill>
                <a:latin typeface="Verdana"/>
                <a:cs typeface="Verdana"/>
              </a:rPr>
              <a:t> </a:t>
            </a:r>
            <a:r>
              <a:rPr dirty="0">
                <a:solidFill>
                  <a:srgbClr val="0000CC"/>
                </a:solidFill>
                <a:latin typeface="Verdana"/>
                <a:cs typeface="Verdana"/>
              </a:rPr>
              <a:t>and</a:t>
            </a:r>
            <a:r>
              <a:rPr spc="-45" dirty="0">
                <a:solidFill>
                  <a:srgbClr val="0000CC"/>
                </a:solidFill>
                <a:latin typeface="Verdana"/>
                <a:cs typeface="Verdana"/>
              </a:rPr>
              <a:t> </a:t>
            </a:r>
            <a:r>
              <a:rPr spc="-20" dirty="0">
                <a:solidFill>
                  <a:srgbClr val="0000CC"/>
                </a:solidFill>
                <a:latin typeface="Verdana"/>
                <a:cs typeface="Verdana"/>
              </a:rPr>
              <a:t>Techniques</a:t>
            </a:r>
            <a:r>
              <a:rPr spc="-30" dirty="0">
                <a:solidFill>
                  <a:srgbClr val="0000CC"/>
                </a:solidFill>
                <a:latin typeface="Verdana"/>
                <a:cs typeface="Verdana"/>
              </a:rPr>
              <a:t> </a:t>
            </a:r>
            <a:r>
              <a:rPr dirty="0">
                <a:solidFill>
                  <a:srgbClr val="0000CC"/>
                </a:solidFill>
                <a:latin typeface="Verdana"/>
                <a:cs typeface="Verdana"/>
              </a:rPr>
              <a:t>(3</a:t>
            </a:r>
            <a:r>
              <a:rPr baseline="25462" dirty="0">
                <a:solidFill>
                  <a:srgbClr val="0000CC"/>
                </a:solidFill>
                <a:latin typeface="Verdana"/>
                <a:cs typeface="Verdana"/>
              </a:rPr>
              <a:t>rd</a:t>
            </a:r>
            <a:r>
              <a:rPr spc="284" baseline="25462" dirty="0">
                <a:solidFill>
                  <a:srgbClr val="0000CC"/>
                </a:solidFill>
                <a:latin typeface="Verdana"/>
                <a:cs typeface="Verdana"/>
              </a:rPr>
              <a:t> </a:t>
            </a:r>
            <a:r>
              <a:rPr dirty="0">
                <a:solidFill>
                  <a:srgbClr val="0000CC"/>
                </a:solidFill>
                <a:latin typeface="Verdana"/>
                <a:cs typeface="Verdana"/>
              </a:rPr>
              <a:t>Edition)".</a:t>
            </a:r>
            <a:r>
              <a:rPr spc="-45" dirty="0">
                <a:solidFill>
                  <a:srgbClr val="0000CC"/>
                </a:solidFill>
                <a:latin typeface="Verdana"/>
                <a:cs typeface="Verdana"/>
              </a:rPr>
              <a:t> </a:t>
            </a:r>
            <a:r>
              <a:rPr dirty="0">
                <a:latin typeface="Verdana"/>
                <a:cs typeface="Verdana"/>
              </a:rPr>
              <a:t>J.</a:t>
            </a:r>
            <a:r>
              <a:rPr spc="-35" dirty="0">
                <a:latin typeface="Verdana"/>
                <a:cs typeface="Verdana"/>
              </a:rPr>
              <a:t> </a:t>
            </a:r>
            <a:r>
              <a:rPr dirty="0">
                <a:latin typeface="Verdana"/>
                <a:cs typeface="Verdana"/>
              </a:rPr>
              <a:t>Han</a:t>
            </a:r>
            <a:r>
              <a:rPr spc="-60" dirty="0">
                <a:latin typeface="Verdana"/>
                <a:cs typeface="Verdana"/>
              </a:rPr>
              <a:t> </a:t>
            </a:r>
            <a:r>
              <a:rPr dirty="0">
                <a:latin typeface="Verdana"/>
                <a:cs typeface="Verdana"/>
              </a:rPr>
              <a:t>and</a:t>
            </a:r>
            <a:r>
              <a:rPr spc="-45" dirty="0">
                <a:latin typeface="Verdana"/>
                <a:cs typeface="Verdana"/>
              </a:rPr>
              <a:t> </a:t>
            </a:r>
            <a:r>
              <a:rPr spc="-25" dirty="0">
                <a:latin typeface="Verdana"/>
                <a:cs typeface="Verdana"/>
              </a:rPr>
              <a:t>M. </a:t>
            </a:r>
            <a:r>
              <a:rPr spc="-35" dirty="0">
                <a:latin typeface="Verdana"/>
                <a:cs typeface="Verdana"/>
              </a:rPr>
              <a:t>Kamber.</a:t>
            </a:r>
            <a:r>
              <a:rPr spc="-90" dirty="0">
                <a:latin typeface="Verdana"/>
                <a:cs typeface="Verdana"/>
              </a:rPr>
              <a:t> </a:t>
            </a:r>
            <a:r>
              <a:rPr dirty="0">
                <a:latin typeface="Verdana"/>
                <a:cs typeface="Verdana"/>
              </a:rPr>
              <a:t>Morgan</a:t>
            </a:r>
            <a:r>
              <a:rPr spc="-80" dirty="0">
                <a:latin typeface="Verdana"/>
                <a:cs typeface="Verdana"/>
              </a:rPr>
              <a:t> </a:t>
            </a:r>
            <a:r>
              <a:rPr dirty="0">
                <a:latin typeface="Verdana"/>
                <a:cs typeface="Verdana"/>
              </a:rPr>
              <a:t>Kaufmann</a:t>
            </a:r>
            <a:r>
              <a:rPr spc="-95" dirty="0">
                <a:latin typeface="Verdana"/>
                <a:cs typeface="Verdana"/>
              </a:rPr>
              <a:t> </a:t>
            </a:r>
            <a:r>
              <a:rPr dirty="0">
                <a:latin typeface="Verdana"/>
                <a:cs typeface="Verdana"/>
              </a:rPr>
              <a:t>Publishers.</a:t>
            </a:r>
            <a:r>
              <a:rPr spc="-70" dirty="0">
                <a:latin typeface="Verdana"/>
                <a:cs typeface="Verdana"/>
              </a:rPr>
              <a:t> </a:t>
            </a:r>
            <a:r>
              <a:rPr dirty="0">
                <a:latin typeface="Verdana"/>
                <a:cs typeface="Verdana"/>
              </a:rPr>
              <a:t>2012.</a:t>
            </a:r>
            <a:r>
              <a:rPr spc="-50" dirty="0">
                <a:latin typeface="Verdana"/>
                <a:cs typeface="Verdana"/>
              </a:rPr>
              <a:t> </a:t>
            </a:r>
            <a:r>
              <a:rPr b="1" spc="-10" dirty="0">
                <a:latin typeface="Verdana"/>
                <a:cs typeface="Verdana"/>
              </a:rPr>
              <a:t>(Textbook)</a:t>
            </a:r>
            <a:endParaRPr dirty="0">
              <a:latin typeface="Verdana"/>
              <a:cs typeface="Verdana"/>
            </a:endParaRPr>
          </a:p>
          <a:p>
            <a:pPr marL="337185" marR="43180" indent="-274320">
              <a:lnSpc>
                <a:spcPct val="150000"/>
              </a:lnSpc>
              <a:buClr>
                <a:srgbClr val="000000"/>
              </a:buClr>
              <a:buFont typeface="Arial MT"/>
              <a:buChar char="•"/>
              <a:tabLst>
                <a:tab pos="337185" algn="l"/>
                <a:tab pos="5327650" algn="l"/>
              </a:tabLst>
            </a:pPr>
            <a:r>
              <a:rPr dirty="0">
                <a:solidFill>
                  <a:srgbClr val="0000CC"/>
                </a:solidFill>
                <a:latin typeface="Verdana"/>
                <a:cs typeface="Verdana"/>
              </a:rPr>
              <a:t>Introduction</a:t>
            </a:r>
            <a:r>
              <a:rPr spc="-45" dirty="0">
                <a:solidFill>
                  <a:srgbClr val="0000CC"/>
                </a:solidFill>
                <a:latin typeface="Verdana"/>
                <a:cs typeface="Verdana"/>
              </a:rPr>
              <a:t> </a:t>
            </a:r>
            <a:r>
              <a:rPr dirty="0">
                <a:solidFill>
                  <a:srgbClr val="0000CC"/>
                </a:solidFill>
                <a:latin typeface="Verdana"/>
                <a:cs typeface="Verdana"/>
              </a:rPr>
              <a:t>to</a:t>
            </a:r>
            <a:r>
              <a:rPr spc="-30" dirty="0">
                <a:solidFill>
                  <a:srgbClr val="0000CC"/>
                </a:solidFill>
                <a:latin typeface="Verdana"/>
                <a:cs typeface="Verdana"/>
              </a:rPr>
              <a:t> </a:t>
            </a:r>
            <a:r>
              <a:rPr dirty="0">
                <a:solidFill>
                  <a:srgbClr val="0000CC"/>
                </a:solidFill>
                <a:latin typeface="Verdana"/>
                <a:cs typeface="Verdana"/>
              </a:rPr>
              <a:t>Data</a:t>
            </a:r>
            <a:r>
              <a:rPr spc="-40" dirty="0">
                <a:solidFill>
                  <a:srgbClr val="0000CC"/>
                </a:solidFill>
                <a:latin typeface="Verdana"/>
                <a:cs typeface="Verdana"/>
              </a:rPr>
              <a:t> </a:t>
            </a:r>
            <a:r>
              <a:rPr dirty="0">
                <a:solidFill>
                  <a:srgbClr val="0000CC"/>
                </a:solidFill>
                <a:latin typeface="Verdana"/>
                <a:cs typeface="Verdana"/>
              </a:rPr>
              <a:t>Mining</a:t>
            </a:r>
            <a:r>
              <a:rPr spc="-45" dirty="0">
                <a:solidFill>
                  <a:srgbClr val="0000CC"/>
                </a:solidFill>
                <a:latin typeface="Verdana"/>
                <a:cs typeface="Verdana"/>
              </a:rPr>
              <a:t> </a:t>
            </a:r>
            <a:r>
              <a:rPr dirty="0">
                <a:solidFill>
                  <a:srgbClr val="0000CC"/>
                </a:solidFill>
                <a:latin typeface="Verdana"/>
                <a:cs typeface="Verdana"/>
              </a:rPr>
              <a:t>(2nd</a:t>
            </a:r>
            <a:r>
              <a:rPr spc="-20" dirty="0">
                <a:solidFill>
                  <a:srgbClr val="0000CC"/>
                </a:solidFill>
                <a:latin typeface="Verdana"/>
                <a:cs typeface="Verdana"/>
              </a:rPr>
              <a:t> </a:t>
            </a:r>
            <a:r>
              <a:rPr spc="-10" dirty="0">
                <a:solidFill>
                  <a:srgbClr val="0000CC"/>
                </a:solidFill>
                <a:latin typeface="Verdana"/>
                <a:cs typeface="Verdana"/>
              </a:rPr>
              <a:t>edition)</a:t>
            </a:r>
            <a:r>
              <a:rPr dirty="0">
                <a:solidFill>
                  <a:srgbClr val="0000CC"/>
                </a:solidFill>
                <a:latin typeface="Verdana"/>
                <a:cs typeface="Verdana"/>
              </a:rPr>
              <a:t>	</a:t>
            </a:r>
            <a:r>
              <a:rPr spc="-145" dirty="0">
                <a:latin typeface="Verdana"/>
                <a:cs typeface="Verdana"/>
              </a:rPr>
              <a:t>P.-</a:t>
            </a:r>
            <a:r>
              <a:rPr dirty="0">
                <a:latin typeface="Verdana"/>
                <a:cs typeface="Verdana"/>
              </a:rPr>
              <a:t>N.</a:t>
            </a:r>
            <a:r>
              <a:rPr spc="-35" dirty="0">
                <a:latin typeface="Verdana"/>
                <a:cs typeface="Verdana"/>
              </a:rPr>
              <a:t> Tan, </a:t>
            </a:r>
            <a:r>
              <a:rPr dirty="0">
                <a:latin typeface="Verdana"/>
                <a:cs typeface="Verdana"/>
              </a:rPr>
              <a:t>M.</a:t>
            </a:r>
            <a:r>
              <a:rPr spc="-35" dirty="0">
                <a:latin typeface="Verdana"/>
                <a:cs typeface="Verdana"/>
              </a:rPr>
              <a:t> </a:t>
            </a:r>
            <a:r>
              <a:rPr dirty="0">
                <a:latin typeface="Verdana"/>
                <a:cs typeface="Verdana"/>
              </a:rPr>
              <a:t>Steinbach,</a:t>
            </a:r>
            <a:r>
              <a:rPr spc="-50" dirty="0">
                <a:latin typeface="Verdana"/>
                <a:cs typeface="Verdana"/>
              </a:rPr>
              <a:t> </a:t>
            </a:r>
            <a:r>
              <a:rPr spc="-25" dirty="0">
                <a:latin typeface="Verdana"/>
                <a:cs typeface="Verdana"/>
              </a:rPr>
              <a:t>A. </a:t>
            </a:r>
            <a:r>
              <a:rPr dirty="0">
                <a:latin typeface="Verdana"/>
                <a:cs typeface="Verdana"/>
              </a:rPr>
              <a:t>Karpatne,</a:t>
            </a:r>
            <a:r>
              <a:rPr spc="-135" dirty="0">
                <a:latin typeface="Verdana"/>
                <a:cs typeface="Verdana"/>
              </a:rPr>
              <a:t> </a:t>
            </a:r>
            <a:r>
              <a:rPr spc="-110" dirty="0">
                <a:latin typeface="Verdana"/>
                <a:cs typeface="Verdana"/>
              </a:rPr>
              <a:t>V.</a:t>
            </a:r>
            <a:r>
              <a:rPr spc="-50" dirty="0">
                <a:latin typeface="Verdana"/>
                <a:cs typeface="Verdana"/>
              </a:rPr>
              <a:t> </a:t>
            </a:r>
            <a:r>
              <a:rPr spc="-35" dirty="0">
                <a:latin typeface="Verdana"/>
                <a:cs typeface="Verdana"/>
              </a:rPr>
              <a:t>Kumar.</a:t>
            </a:r>
            <a:r>
              <a:rPr spc="-90" dirty="0">
                <a:latin typeface="Verdana"/>
                <a:cs typeface="Verdana"/>
              </a:rPr>
              <a:t> </a:t>
            </a:r>
            <a:r>
              <a:rPr dirty="0">
                <a:latin typeface="Verdana"/>
                <a:cs typeface="Verdana"/>
              </a:rPr>
              <a:t>Pearson,</a:t>
            </a:r>
            <a:r>
              <a:rPr spc="-85" dirty="0">
                <a:latin typeface="Verdana"/>
                <a:cs typeface="Verdana"/>
              </a:rPr>
              <a:t> </a:t>
            </a:r>
            <a:r>
              <a:rPr spc="-10" dirty="0">
                <a:latin typeface="Verdana"/>
                <a:cs typeface="Verdana"/>
              </a:rPr>
              <a:t>2018.</a:t>
            </a:r>
            <a:endParaRPr dirty="0">
              <a:latin typeface="Verdana"/>
              <a:cs typeface="Verdana"/>
            </a:endParaRPr>
          </a:p>
          <a:p>
            <a:pPr marL="337185" marR="310515" indent="-274320">
              <a:lnSpc>
                <a:spcPct val="150000"/>
              </a:lnSpc>
              <a:buClr>
                <a:srgbClr val="000000"/>
              </a:buClr>
              <a:buFont typeface="Arial MT"/>
              <a:buChar char="•"/>
              <a:tabLst>
                <a:tab pos="337185" algn="l"/>
              </a:tabLst>
            </a:pPr>
            <a:r>
              <a:rPr dirty="0">
                <a:solidFill>
                  <a:srgbClr val="0000CC"/>
                </a:solidFill>
                <a:latin typeface="Verdana"/>
                <a:cs typeface="Verdana"/>
              </a:rPr>
              <a:t>"Data</a:t>
            </a:r>
            <a:r>
              <a:rPr spc="-75" dirty="0">
                <a:solidFill>
                  <a:srgbClr val="0000CC"/>
                </a:solidFill>
                <a:latin typeface="Verdana"/>
                <a:cs typeface="Verdana"/>
              </a:rPr>
              <a:t> </a:t>
            </a:r>
            <a:r>
              <a:rPr dirty="0">
                <a:solidFill>
                  <a:srgbClr val="0000CC"/>
                </a:solidFill>
                <a:latin typeface="Verdana"/>
                <a:cs typeface="Verdana"/>
              </a:rPr>
              <a:t>Mining:</a:t>
            </a:r>
            <a:r>
              <a:rPr spc="-80" dirty="0">
                <a:solidFill>
                  <a:srgbClr val="0000CC"/>
                </a:solidFill>
                <a:latin typeface="Verdana"/>
                <a:cs typeface="Verdana"/>
              </a:rPr>
              <a:t> </a:t>
            </a:r>
            <a:r>
              <a:rPr dirty="0">
                <a:solidFill>
                  <a:srgbClr val="0000CC"/>
                </a:solidFill>
                <a:latin typeface="Verdana"/>
                <a:cs typeface="Verdana"/>
              </a:rPr>
              <a:t>Practical</a:t>
            </a:r>
            <a:r>
              <a:rPr spc="-65" dirty="0">
                <a:solidFill>
                  <a:srgbClr val="0000CC"/>
                </a:solidFill>
                <a:latin typeface="Verdana"/>
                <a:cs typeface="Verdana"/>
              </a:rPr>
              <a:t> </a:t>
            </a:r>
            <a:r>
              <a:rPr dirty="0">
                <a:solidFill>
                  <a:srgbClr val="0000CC"/>
                </a:solidFill>
                <a:latin typeface="Verdana"/>
                <a:cs typeface="Verdana"/>
              </a:rPr>
              <a:t>Machine</a:t>
            </a:r>
            <a:r>
              <a:rPr spc="-70" dirty="0">
                <a:solidFill>
                  <a:srgbClr val="0000CC"/>
                </a:solidFill>
                <a:latin typeface="Verdana"/>
                <a:cs typeface="Verdana"/>
              </a:rPr>
              <a:t> </a:t>
            </a:r>
            <a:r>
              <a:rPr dirty="0">
                <a:solidFill>
                  <a:srgbClr val="0000CC"/>
                </a:solidFill>
                <a:latin typeface="Verdana"/>
                <a:cs typeface="Verdana"/>
              </a:rPr>
              <a:t>Learning</a:t>
            </a:r>
            <a:r>
              <a:rPr spc="-70" dirty="0">
                <a:solidFill>
                  <a:srgbClr val="0000CC"/>
                </a:solidFill>
                <a:latin typeface="Verdana"/>
                <a:cs typeface="Verdana"/>
              </a:rPr>
              <a:t> </a:t>
            </a:r>
            <a:r>
              <a:rPr spc="-25" dirty="0">
                <a:solidFill>
                  <a:srgbClr val="0000CC"/>
                </a:solidFill>
                <a:latin typeface="Verdana"/>
                <a:cs typeface="Verdana"/>
              </a:rPr>
              <a:t>Tools</a:t>
            </a:r>
            <a:r>
              <a:rPr spc="-65" dirty="0">
                <a:solidFill>
                  <a:srgbClr val="0000CC"/>
                </a:solidFill>
                <a:latin typeface="Verdana"/>
                <a:cs typeface="Verdana"/>
              </a:rPr>
              <a:t> </a:t>
            </a:r>
            <a:r>
              <a:rPr dirty="0">
                <a:solidFill>
                  <a:srgbClr val="0000CC"/>
                </a:solidFill>
                <a:latin typeface="Verdana"/>
                <a:cs typeface="Verdana"/>
              </a:rPr>
              <a:t>and</a:t>
            </a:r>
            <a:r>
              <a:rPr spc="-70" dirty="0">
                <a:solidFill>
                  <a:srgbClr val="0000CC"/>
                </a:solidFill>
                <a:latin typeface="Verdana"/>
                <a:cs typeface="Verdana"/>
              </a:rPr>
              <a:t> </a:t>
            </a:r>
            <a:r>
              <a:rPr spc="-20" dirty="0">
                <a:solidFill>
                  <a:srgbClr val="0000CC"/>
                </a:solidFill>
                <a:latin typeface="Verdana"/>
                <a:cs typeface="Verdana"/>
              </a:rPr>
              <a:t>Techniques</a:t>
            </a:r>
            <a:r>
              <a:rPr spc="-50" dirty="0">
                <a:solidFill>
                  <a:srgbClr val="0000CC"/>
                </a:solidFill>
                <a:latin typeface="Verdana"/>
                <a:cs typeface="Verdana"/>
              </a:rPr>
              <a:t> </a:t>
            </a:r>
            <a:r>
              <a:rPr spc="-20" dirty="0">
                <a:solidFill>
                  <a:srgbClr val="0000CC"/>
                </a:solidFill>
                <a:latin typeface="Verdana"/>
                <a:cs typeface="Verdana"/>
              </a:rPr>
              <a:t>(4th </a:t>
            </a:r>
            <a:r>
              <a:rPr dirty="0">
                <a:solidFill>
                  <a:srgbClr val="0000CC"/>
                </a:solidFill>
                <a:latin typeface="Verdana"/>
                <a:cs typeface="Verdana"/>
              </a:rPr>
              <a:t>Edition)"</a:t>
            </a:r>
            <a:r>
              <a:rPr spc="-35" dirty="0">
                <a:solidFill>
                  <a:srgbClr val="0000CC"/>
                </a:solidFill>
                <a:latin typeface="Verdana"/>
                <a:cs typeface="Verdana"/>
              </a:rPr>
              <a:t> </a:t>
            </a:r>
            <a:r>
              <a:rPr dirty="0">
                <a:latin typeface="Verdana"/>
                <a:cs typeface="Verdana"/>
              </a:rPr>
              <a:t>I.H.</a:t>
            </a:r>
            <a:r>
              <a:rPr spc="-30" dirty="0">
                <a:latin typeface="Verdana"/>
                <a:cs typeface="Verdana"/>
              </a:rPr>
              <a:t> </a:t>
            </a:r>
            <a:r>
              <a:rPr dirty="0">
                <a:latin typeface="Verdana"/>
                <a:cs typeface="Verdana"/>
              </a:rPr>
              <a:t>Witten,</a:t>
            </a:r>
            <a:r>
              <a:rPr spc="-35" dirty="0">
                <a:latin typeface="Verdana"/>
                <a:cs typeface="Verdana"/>
              </a:rPr>
              <a:t> </a:t>
            </a:r>
            <a:r>
              <a:rPr dirty="0">
                <a:latin typeface="Verdana"/>
                <a:cs typeface="Verdana"/>
              </a:rPr>
              <a:t>E.</a:t>
            </a:r>
            <a:r>
              <a:rPr spc="-30" dirty="0">
                <a:latin typeface="Verdana"/>
                <a:cs typeface="Verdana"/>
              </a:rPr>
              <a:t> </a:t>
            </a:r>
            <a:r>
              <a:rPr dirty="0">
                <a:latin typeface="Verdana"/>
                <a:cs typeface="Verdana"/>
              </a:rPr>
              <a:t>Frank,</a:t>
            </a:r>
            <a:r>
              <a:rPr spc="-50" dirty="0">
                <a:latin typeface="Verdana"/>
                <a:cs typeface="Verdana"/>
              </a:rPr>
              <a:t> </a:t>
            </a:r>
            <a:r>
              <a:rPr dirty="0">
                <a:latin typeface="Verdana"/>
                <a:cs typeface="Verdana"/>
              </a:rPr>
              <a:t>M.</a:t>
            </a:r>
            <a:r>
              <a:rPr spc="-30" dirty="0">
                <a:latin typeface="Verdana"/>
                <a:cs typeface="Verdana"/>
              </a:rPr>
              <a:t> </a:t>
            </a:r>
            <a:r>
              <a:rPr dirty="0">
                <a:latin typeface="Verdana"/>
                <a:cs typeface="Verdana"/>
              </a:rPr>
              <a:t>Hall,</a:t>
            </a:r>
            <a:r>
              <a:rPr spc="-55" dirty="0">
                <a:latin typeface="Verdana"/>
                <a:cs typeface="Verdana"/>
              </a:rPr>
              <a:t> </a:t>
            </a:r>
            <a:r>
              <a:rPr dirty="0">
                <a:latin typeface="Verdana"/>
                <a:cs typeface="Verdana"/>
              </a:rPr>
              <a:t>C.</a:t>
            </a:r>
            <a:r>
              <a:rPr spc="-35" dirty="0">
                <a:latin typeface="Verdana"/>
                <a:cs typeface="Verdana"/>
              </a:rPr>
              <a:t> </a:t>
            </a:r>
            <a:r>
              <a:rPr dirty="0">
                <a:latin typeface="Verdana"/>
                <a:cs typeface="Verdana"/>
              </a:rPr>
              <a:t>Pal.</a:t>
            </a:r>
            <a:r>
              <a:rPr spc="-30" dirty="0">
                <a:latin typeface="Verdana"/>
                <a:cs typeface="Verdana"/>
              </a:rPr>
              <a:t> </a:t>
            </a:r>
            <a:r>
              <a:rPr dirty="0">
                <a:latin typeface="Verdana"/>
                <a:cs typeface="Verdana"/>
              </a:rPr>
              <a:t>Morgan</a:t>
            </a:r>
            <a:r>
              <a:rPr spc="-35" dirty="0">
                <a:latin typeface="Verdana"/>
                <a:cs typeface="Verdana"/>
              </a:rPr>
              <a:t> </a:t>
            </a:r>
            <a:r>
              <a:rPr spc="-10" dirty="0">
                <a:latin typeface="Verdana"/>
                <a:cs typeface="Verdana"/>
              </a:rPr>
              <a:t>Kaufmann </a:t>
            </a:r>
            <a:r>
              <a:rPr dirty="0">
                <a:latin typeface="Verdana"/>
                <a:cs typeface="Verdana"/>
              </a:rPr>
              <a:t>Publishers.</a:t>
            </a:r>
            <a:r>
              <a:rPr spc="-110" dirty="0">
                <a:latin typeface="Verdana"/>
                <a:cs typeface="Verdana"/>
              </a:rPr>
              <a:t> </a:t>
            </a:r>
            <a:r>
              <a:rPr spc="-10" dirty="0">
                <a:latin typeface="Verdana"/>
                <a:cs typeface="Verdana"/>
              </a:rPr>
              <a:t>2017.</a:t>
            </a:r>
            <a:endParaRPr dirty="0">
              <a:latin typeface="Verdana"/>
              <a:cs typeface="Verdana"/>
            </a:endParaRPr>
          </a:p>
          <a:p>
            <a:pPr marL="337185" marR="306070" indent="-274320">
              <a:lnSpc>
                <a:spcPct val="150000"/>
              </a:lnSpc>
              <a:spcBef>
                <a:spcPts val="5"/>
              </a:spcBef>
              <a:buClr>
                <a:srgbClr val="000000"/>
              </a:buClr>
              <a:buFont typeface="Arial MT"/>
              <a:buChar char="•"/>
              <a:tabLst>
                <a:tab pos="337185" algn="l"/>
              </a:tabLst>
            </a:pPr>
            <a:r>
              <a:rPr dirty="0">
                <a:solidFill>
                  <a:srgbClr val="0000CC"/>
                </a:solidFill>
                <a:latin typeface="Verdana"/>
                <a:cs typeface="Verdana"/>
              </a:rPr>
              <a:t>"Advances</a:t>
            </a:r>
            <a:r>
              <a:rPr spc="-50" dirty="0">
                <a:solidFill>
                  <a:srgbClr val="0000CC"/>
                </a:solidFill>
                <a:latin typeface="Verdana"/>
                <a:cs typeface="Verdana"/>
              </a:rPr>
              <a:t> </a:t>
            </a:r>
            <a:r>
              <a:rPr dirty="0">
                <a:solidFill>
                  <a:srgbClr val="0000CC"/>
                </a:solidFill>
                <a:latin typeface="Verdana"/>
                <a:cs typeface="Verdana"/>
              </a:rPr>
              <a:t>in</a:t>
            </a:r>
            <a:r>
              <a:rPr spc="-50" dirty="0">
                <a:solidFill>
                  <a:srgbClr val="0000CC"/>
                </a:solidFill>
                <a:latin typeface="Verdana"/>
                <a:cs typeface="Verdana"/>
              </a:rPr>
              <a:t> </a:t>
            </a:r>
            <a:r>
              <a:rPr dirty="0">
                <a:solidFill>
                  <a:srgbClr val="0000CC"/>
                </a:solidFill>
                <a:latin typeface="Verdana"/>
                <a:cs typeface="Verdana"/>
              </a:rPr>
              <a:t>Knowledge</a:t>
            </a:r>
            <a:r>
              <a:rPr spc="-40" dirty="0">
                <a:solidFill>
                  <a:srgbClr val="0000CC"/>
                </a:solidFill>
                <a:latin typeface="Verdana"/>
                <a:cs typeface="Verdana"/>
              </a:rPr>
              <a:t> </a:t>
            </a:r>
            <a:r>
              <a:rPr dirty="0">
                <a:solidFill>
                  <a:srgbClr val="0000CC"/>
                </a:solidFill>
                <a:latin typeface="Verdana"/>
                <a:cs typeface="Verdana"/>
              </a:rPr>
              <a:t>Discovery</a:t>
            </a:r>
            <a:r>
              <a:rPr spc="-65" dirty="0">
                <a:solidFill>
                  <a:srgbClr val="0000CC"/>
                </a:solidFill>
                <a:latin typeface="Verdana"/>
                <a:cs typeface="Verdana"/>
              </a:rPr>
              <a:t> </a:t>
            </a:r>
            <a:r>
              <a:rPr dirty="0">
                <a:solidFill>
                  <a:srgbClr val="0000CC"/>
                </a:solidFill>
                <a:latin typeface="Verdana"/>
                <a:cs typeface="Verdana"/>
              </a:rPr>
              <a:t>and</a:t>
            </a:r>
            <a:r>
              <a:rPr spc="-50" dirty="0">
                <a:solidFill>
                  <a:srgbClr val="0000CC"/>
                </a:solidFill>
                <a:latin typeface="Verdana"/>
                <a:cs typeface="Verdana"/>
              </a:rPr>
              <a:t> </a:t>
            </a:r>
            <a:r>
              <a:rPr dirty="0">
                <a:solidFill>
                  <a:srgbClr val="0000CC"/>
                </a:solidFill>
                <a:latin typeface="Verdana"/>
                <a:cs typeface="Verdana"/>
              </a:rPr>
              <a:t>Data</a:t>
            </a:r>
            <a:r>
              <a:rPr spc="-55" dirty="0">
                <a:solidFill>
                  <a:srgbClr val="0000CC"/>
                </a:solidFill>
                <a:latin typeface="Verdana"/>
                <a:cs typeface="Verdana"/>
              </a:rPr>
              <a:t> </a:t>
            </a:r>
            <a:r>
              <a:rPr dirty="0">
                <a:solidFill>
                  <a:srgbClr val="0000CC"/>
                </a:solidFill>
                <a:latin typeface="Verdana"/>
                <a:cs typeface="Verdana"/>
              </a:rPr>
              <a:t>Mining".</a:t>
            </a:r>
            <a:r>
              <a:rPr spc="-15" dirty="0">
                <a:solidFill>
                  <a:srgbClr val="0000CC"/>
                </a:solidFill>
                <a:latin typeface="Verdana"/>
                <a:cs typeface="Verdana"/>
              </a:rPr>
              <a:t> </a:t>
            </a:r>
            <a:r>
              <a:rPr dirty="0">
                <a:latin typeface="Verdana"/>
                <a:cs typeface="Verdana"/>
              </a:rPr>
              <a:t>Eds.:</a:t>
            </a:r>
            <a:r>
              <a:rPr spc="-55" dirty="0">
                <a:latin typeface="Verdana"/>
                <a:cs typeface="Verdana"/>
              </a:rPr>
              <a:t> </a:t>
            </a:r>
            <a:r>
              <a:rPr spc="-10" dirty="0">
                <a:latin typeface="Verdana"/>
                <a:cs typeface="Verdana"/>
              </a:rPr>
              <a:t>Fayyad, Piatetsky-</a:t>
            </a:r>
            <a:r>
              <a:rPr dirty="0">
                <a:latin typeface="Verdana"/>
                <a:cs typeface="Verdana"/>
              </a:rPr>
              <a:t>Shapiro,</a:t>
            </a:r>
            <a:r>
              <a:rPr spc="-80" dirty="0">
                <a:latin typeface="Verdana"/>
                <a:cs typeface="Verdana"/>
              </a:rPr>
              <a:t> </a:t>
            </a:r>
            <a:r>
              <a:rPr dirty="0">
                <a:latin typeface="Verdana"/>
                <a:cs typeface="Verdana"/>
              </a:rPr>
              <a:t>Smyth,</a:t>
            </a:r>
            <a:r>
              <a:rPr spc="-60" dirty="0">
                <a:latin typeface="Verdana"/>
                <a:cs typeface="Verdana"/>
              </a:rPr>
              <a:t> </a:t>
            </a:r>
            <a:r>
              <a:rPr dirty="0">
                <a:latin typeface="Verdana"/>
                <a:cs typeface="Verdana"/>
              </a:rPr>
              <a:t>and</a:t>
            </a:r>
            <a:r>
              <a:rPr spc="-5" dirty="0">
                <a:latin typeface="Verdana"/>
                <a:cs typeface="Verdana"/>
              </a:rPr>
              <a:t> </a:t>
            </a:r>
            <a:r>
              <a:rPr spc="-10" dirty="0">
                <a:latin typeface="Verdana"/>
                <a:cs typeface="Verdana"/>
              </a:rPr>
              <a:t>Uthurusamy.</a:t>
            </a:r>
            <a:r>
              <a:rPr spc="-80" dirty="0">
                <a:latin typeface="Verdana"/>
                <a:cs typeface="Verdana"/>
              </a:rPr>
              <a:t> </a:t>
            </a:r>
            <a:r>
              <a:rPr dirty="0">
                <a:latin typeface="Verdana"/>
                <a:cs typeface="Verdana"/>
              </a:rPr>
              <a:t>The</a:t>
            </a:r>
            <a:r>
              <a:rPr spc="-30" dirty="0">
                <a:latin typeface="Verdana"/>
                <a:cs typeface="Verdana"/>
              </a:rPr>
              <a:t> </a:t>
            </a:r>
            <a:r>
              <a:rPr dirty="0">
                <a:latin typeface="Verdana"/>
                <a:cs typeface="Verdana"/>
              </a:rPr>
              <a:t>MIT</a:t>
            </a:r>
            <a:r>
              <a:rPr spc="-30" dirty="0">
                <a:latin typeface="Verdana"/>
                <a:cs typeface="Verdana"/>
              </a:rPr>
              <a:t> </a:t>
            </a:r>
            <a:r>
              <a:rPr dirty="0">
                <a:latin typeface="Verdana"/>
                <a:cs typeface="Verdana"/>
              </a:rPr>
              <a:t>Press,</a:t>
            </a:r>
            <a:r>
              <a:rPr spc="-30" dirty="0">
                <a:latin typeface="Verdana"/>
                <a:cs typeface="Verdana"/>
              </a:rPr>
              <a:t> </a:t>
            </a:r>
            <a:r>
              <a:rPr spc="-10" dirty="0">
                <a:latin typeface="Verdana"/>
                <a:cs typeface="Verdana"/>
              </a:rPr>
              <a:t>1995.</a:t>
            </a:r>
            <a:endParaRPr dirty="0">
              <a:latin typeface="Verdana"/>
              <a:cs typeface="Verdana"/>
            </a:endParaRPr>
          </a:p>
        </p:txBody>
      </p:sp>
      <p:sp>
        <p:nvSpPr>
          <p:cNvPr id="6" name="object 39">
            <a:extLst>
              <a:ext uri="{FF2B5EF4-FFF2-40B4-BE49-F238E27FC236}">
                <a16:creationId xmlns:a16="http://schemas.microsoft.com/office/drawing/2014/main" id="{3A765520-D39E-8490-B969-3A060902196D}"/>
              </a:ext>
            </a:extLst>
          </p:cNvPr>
          <p:cNvSpPr txBox="1">
            <a:spLocks noGrp="1"/>
          </p:cNvSpPr>
          <p:nvPr>
            <p:ph type="ftr" sz="quarter" idx="5"/>
          </p:nvPr>
        </p:nvSpPr>
        <p:spPr>
          <a:xfrm>
            <a:off x="377139" y="6599461"/>
            <a:ext cx="1048385" cy="194309"/>
          </a:xfrm>
          <a:prstGeom prst="rect">
            <a:avLst/>
          </a:prstGeom>
        </p:spPr>
        <p:txBody>
          <a:bodyPr vert="horz" wrap="square" lIns="0" tIns="0" rIns="0" bIns="0" rtlCol="0">
            <a:spAutoFit/>
          </a:bodyPr>
          <a:lstStyle>
            <a:defPPr>
              <a:defRPr kern="0"/>
            </a:defPPr>
            <a:lvl1pPr>
              <a:defRPr sz="1200" b="0" i="0">
                <a:solidFill>
                  <a:schemeClr val="tx1"/>
                </a:solidFill>
                <a:latin typeface="Times New Roman"/>
                <a:cs typeface="Times New Roman"/>
              </a:defRPr>
            </a:lvl1pPr>
          </a:lstStyle>
          <a:p>
            <a:pPr marL="12700">
              <a:lnSpc>
                <a:spcPts val="1410"/>
              </a:lnSpc>
            </a:pPr>
            <a:r>
              <a:rPr lang="fr-FR"/>
              <a:t>Semester</a:t>
            </a:r>
            <a:r>
              <a:rPr lang="fr-FR" spc="-30"/>
              <a:t> </a:t>
            </a:r>
            <a:r>
              <a:rPr lang="fr-FR" spc="-10"/>
              <a:t>1/2023</a:t>
            </a:r>
            <a:endParaRPr spc="-1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1089" y="194089"/>
            <a:ext cx="10515600" cy="689932"/>
          </a:xfrm>
          <a:prstGeom prst="rect">
            <a:avLst/>
          </a:prstGeom>
        </p:spPr>
        <p:txBody>
          <a:bodyPr vert="horz" wrap="square" lIns="0" tIns="12700" rIns="0" bIns="0" rtlCol="0" anchor="ctr">
            <a:spAutoFit/>
          </a:bodyPr>
          <a:lstStyle/>
          <a:p>
            <a:pPr marL="2227580">
              <a:lnSpc>
                <a:spcPct val="100000"/>
              </a:lnSpc>
              <a:spcBef>
                <a:spcPts val="100"/>
              </a:spcBef>
            </a:pPr>
            <a:r>
              <a:rPr dirty="0"/>
              <a:t>Data</a:t>
            </a:r>
            <a:r>
              <a:rPr spc="-55" dirty="0"/>
              <a:t> </a:t>
            </a:r>
            <a:r>
              <a:rPr dirty="0"/>
              <a:t>Mining</a:t>
            </a:r>
            <a:r>
              <a:rPr spc="-55" dirty="0"/>
              <a:t> </a:t>
            </a:r>
            <a:r>
              <a:rPr spc="-10" dirty="0"/>
              <a:t>Journals</a:t>
            </a:r>
          </a:p>
        </p:txBody>
      </p:sp>
      <p:sp>
        <p:nvSpPr>
          <p:cNvPr id="4" name="object 4"/>
          <p:cNvSpPr txBox="1">
            <a:spLocks noGrp="1"/>
          </p:cNvSpPr>
          <p:nvPr>
            <p:ph type="sldNum" sz="quarter" idx="7"/>
          </p:nvPr>
        </p:nvSpPr>
        <p:spPr>
          <a:xfrm>
            <a:off x="8601456" y="6589707"/>
            <a:ext cx="241300" cy="194309"/>
          </a:xfrm>
          <a:prstGeom prst="rect">
            <a:avLst/>
          </a:prstGeom>
        </p:spPr>
        <p:txBody>
          <a:bodyPr vert="horz" wrap="square" lIns="0" tIns="0" rIns="0" bIns="0" rtlCol="0">
            <a:spAutoFit/>
          </a:bodyPr>
          <a:lstStyle>
            <a:defPPr>
              <a:defRPr kern="0"/>
            </a:defPPr>
            <a:lvl1pPr>
              <a:defRPr sz="1200" b="0" i="0">
                <a:solidFill>
                  <a:schemeClr val="tx1"/>
                </a:solidFill>
                <a:latin typeface="Times New Roman"/>
                <a:cs typeface="Times New Roman"/>
              </a:defRPr>
            </a:lvl1pPr>
          </a:lstStyle>
          <a:p>
            <a:pPr marL="114300">
              <a:lnSpc>
                <a:spcPts val="1410"/>
              </a:lnSpc>
            </a:pPr>
            <a:fld id="{81D60167-4931-47E6-BA6A-407CBD079E47}" type="slidenum">
              <a:rPr lang="fr-FR" spc="-50" smtClean="0"/>
              <a:pPr marL="114300">
                <a:lnSpc>
                  <a:spcPts val="1410"/>
                </a:lnSpc>
              </a:pPr>
              <a:t>68</a:t>
            </a:fld>
            <a:endParaRPr spc="-25" dirty="0"/>
          </a:p>
        </p:txBody>
      </p:sp>
      <p:sp>
        <p:nvSpPr>
          <p:cNvPr id="3" name="object 3"/>
          <p:cNvSpPr txBox="1"/>
          <p:nvPr/>
        </p:nvSpPr>
        <p:spPr>
          <a:xfrm>
            <a:off x="1909979" y="1348866"/>
            <a:ext cx="7359015" cy="4431030"/>
          </a:xfrm>
          <a:prstGeom prst="rect">
            <a:avLst/>
          </a:prstGeom>
        </p:spPr>
        <p:txBody>
          <a:bodyPr vert="horz" wrap="square" lIns="0" tIns="12700" rIns="0" bIns="0" rtlCol="0">
            <a:spAutoFit/>
          </a:bodyPr>
          <a:lstStyle/>
          <a:p>
            <a:pPr marL="286385" indent="-273685">
              <a:spcBef>
                <a:spcPts val="100"/>
              </a:spcBef>
              <a:buClr>
                <a:srgbClr val="AB182C"/>
              </a:buClr>
              <a:buFont typeface="Arial MT"/>
              <a:buChar char="•"/>
              <a:tabLst>
                <a:tab pos="286385" algn="l"/>
              </a:tabLst>
            </a:pPr>
            <a:r>
              <a:rPr sz="2100" dirty="0">
                <a:latin typeface="Verdana"/>
                <a:cs typeface="Verdana"/>
              </a:rPr>
              <a:t>Data</a:t>
            </a:r>
            <a:r>
              <a:rPr sz="2100" spc="-45" dirty="0">
                <a:latin typeface="Verdana"/>
                <a:cs typeface="Verdana"/>
              </a:rPr>
              <a:t> </a:t>
            </a:r>
            <a:r>
              <a:rPr sz="2100" dirty="0">
                <a:latin typeface="Verdana"/>
                <a:cs typeface="Verdana"/>
              </a:rPr>
              <a:t>Mining</a:t>
            </a:r>
            <a:r>
              <a:rPr sz="2100" spc="-55" dirty="0">
                <a:latin typeface="Verdana"/>
                <a:cs typeface="Verdana"/>
              </a:rPr>
              <a:t> </a:t>
            </a:r>
            <a:r>
              <a:rPr sz="2100" dirty="0">
                <a:latin typeface="Verdana"/>
                <a:cs typeface="Verdana"/>
              </a:rPr>
              <a:t>and</a:t>
            </a:r>
            <a:r>
              <a:rPr sz="2100" spc="-35" dirty="0">
                <a:latin typeface="Verdana"/>
                <a:cs typeface="Verdana"/>
              </a:rPr>
              <a:t> </a:t>
            </a:r>
            <a:r>
              <a:rPr sz="2100" dirty="0">
                <a:latin typeface="Verdana"/>
                <a:cs typeface="Verdana"/>
              </a:rPr>
              <a:t>Knowledge</a:t>
            </a:r>
            <a:r>
              <a:rPr sz="2100" spc="-60" dirty="0">
                <a:latin typeface="Verdana"/>
                <a:cs typeface="Verdana"/>
              </a:rPr>
              <a:t> </a:t>
            </a:r>
            <a:r>
              <a:rPr sz="2100" dirty="0">
                <a:latin typeface="Verdana"/>
                <a:cs typeface="Verdana"/>
              </a:rPr>
              <a:t>Discovery</a:t>
            </a:r>
            <a:r>
              <a:rPr sz="2100" spc="-50" dirty="0">
                <a:latin typeface="Verdana"/>
                <a:cs typeface="Verdana"/>
              </a:rPr>
              <a:t> </a:t>
            </a:r>
            <a:r>
              <a:rPr sz="2100" spc="-10" dirty="0">
                <a:latin typeface="Verdana"/>
                <a:cs typeface="Verdana"/>
              </a:rPr>
              <a:t>Journal</a:t>
            </a:r>
            <a:endParaRPr sz="2100">
              <a:latin typeface="Verdana"/>
              <a:cs typeface="Verdana"/>
            </a:endParaRPr>
          </a:p>
          <a:p>
            <a:pPr marL="286385" indent="-273685">
              <a:spcBef>
                <a:spcPts val="1705"/>
              </a:spcBef>
              <a:buClr>
                <a:srgbClr val="AB182C"/>
              </a:buClr>
              <a:buFont typeface="Arial MT"/>
              <a:buChar char="•"/>
              <a:tabLst>
                <a:tab pos="286385" algn="l"/>
              </a:tabLst>
            </a:pPr>
            <a:r>
              <a:rPr sz="2100" dirty="0">
                <a:latin typeface="Verdana"/>
                <a:cs typeface="Verdana"/>
              </a:rPr>
              <a:t>ACM</a:t>
            </a:r>
            <a:r>
              <a:rPr sz="2100" spc="-40" dirty="0">
                <a:latin typeface="Verdana"/>
                <a:cs typeface="Verdana"/>
              </a:rPr>
              <a:t> </a:t>
            </a:r>
            <a:r>
              <a:rPr sz="2100" dirty="0">
                <a:latin typeface="Verdana"/>
                <a:cs typeface="Verdana"/>
              </a:rPr>
              <a:t>SIGKDD</a:t>
            </a:r>
            <a:r>
              <a:rPr sz="2100" spc="-70" dirty="0">
                <a:latin typeface="Verdana"/>
                <a:cs typeface="Verdana"/>
              </a:rPr>
              <a:t> </a:t>
            </a:r>
            <a:r>
              <a:rPr sz="2100" dirty="0">
                <a:latin typeface="Verdana"/>
                <a:cs typeface="Verdana"/>
              </a:rPr>
              <a:t>Explorations</a:t>
            </a:r>
            <a:r>
              <a:rPr sz="2100" spc="-60" dirty="0">
                <a:latin typeface="Verdana"/>
                <a:cs typeface="Verdana"/>
              </a:rPr>
              <a:t> </a:t>
            </a:r>
            <a:r>
              <a:rPr sz="2100" spc="-10" dirty="0">
                <a:latin typeface="Verdana"/>
                <a:cs typeface="Verdana"/>
              </a:rPr>
              <a:t>Newsletter</a:t>
            </a:r>
            <a:endParaRPr sz="2100">
              <a:latin typeface="Verdana"/>
              <a:cs typeface="Verdana"/>
            </a:endParaRPr>
          </a:p>
          <a:p>
            <a:pPr marL="286385" indent="-273685">
              <a:spcBef>
                <a:spcPts val="1705"/>
              </a:spcBef>
              <a:buClr>
                <a:srgbClr val="AB182C"/>
              </a:buClr>
              <a:buFont typeface="Arial MT"/>
              <a:buChar char="•"/>
              <a:tabLst>
                <a:tab pos="286385" algn="l"/>
              </a:tabLst>
            </a:pPr>
            <a:r>
              <a:rPr sz="2100" dirty="0">
                <a:latin typeface="Verdana"/>
                <a:cs typeface="Verdana"/>
              </a:rPr>
              <a:t>TKDE:</a:t>
            </a:r>
            <a:r>
              <a:rPr sz="2100" spc="-50" dirty="0">
                <a:latin typeface="Verdana"/>
                <a:cs typeface="Verdana"/>
              </a:rPr>
              <a:t> </a:t>
            </a:r>
            <a:r>
              <a:rPr sz="2100" dirty="0">
                <a:latin typeface="Verdana"/>
                <a:cs typeface="Verdana"/>
              </a:rPr>
              <a:t>IEEE</a:t>
            </a:r>
            <a:r>
              <a:rPr sz="2100" spc="-45" dirty="0">
                <a:latin typeface="Verdana"/>
                <a:cs typeface="Verdana"/>
              </a:rPr>
              <a:t> </a:t>
            </a:r>
            <a:r>
              <a:rPr sz="2100" spc="-25" dirty="0">
                <a:latin typeface="Verdana"/>
                <a:cs typeface="Verdana"/>
              </a:rPr>
              <a:t>Transactions</a:t>
            </a:r>
            <a:r>
              <a:rPr sz="2100" spc="-30" dirty="0">
                <a:latin typeface="Verdana"/>
                <a:cs typeface="Verdana"/>
              </a:rPr>
              <a:t> </a:t>
            </a:r>
            <a:r>
              <a:rPr sz="2100" dirty="0">
                <a:latin typeface="Verdana"/>
                <a:cs typeface="Verdana"/>
              </a:rPr>
              <a:t>in</a:t>
            </a:r>
            <a:r>
              <a:rPr sz="2100" spc="-30" dirty="0">
                <a:latin typeface="Verdana"/>
                <a:cs typeface="Verdana"/>
              </a:rPr>
              <a:t> </a:t>
            </a:r>
            <a:r>
              <a:rPr sz="2100" dirty="0">
                <a:latin typeface="Verdana"/>
                <a:cs typeface="Verdana"/>
              </a:rPr>
              <a:t>Knowledge</a:t>
            </a:r>
            <a:r>
              <a:rPr sz="2100" spc="-55" dirty="0">
                <a:latin typeface="Verdana"/>
                <a:cs typeface="Verdana"/>
              </a:rPr>
              <a:t> </a:t>
            </a:r>
            <a:r>
              <a:rPr sz="2100" dirty="0">
                <a:latin typeface="Verdana"/>
                <a:cs typeface="Verdana"/>
              </a:rPr>
              <a:t>and</a:t>
            </a:r>
            <a:r>
              <a:rPr sz="2100" spc="-30" dirty="0">
                <a:latin typeface="Verdana"/>
                <a:cs typeface="Verdana"/>
              </a:rPr>
              <a:t> </a:t>
            </a:r>
            <a:r>
              <a:rPr sz="2100" spc="-20" dirty="0">
                <a:latin typeface="Verdana"/>
                <a:cs typeface="Verdana"/>
              </a:rPr>
              <a:t>Data</a:t>
            </a:r>
            <a:endParaRPr sz="2100">
              <a:latin typeface="Verdana"/>
              <a:cs typeface="Verdana"/>
            </a:endParaRPr>
          </a:p>
          <a:p>
            <a:pPr marL="286385">
              <a:spcBef>
                <a:spcPts val="505"/>
              </a:spcBef>
            </a:pPr>
            <a:r>
              <a:rPr sz="2100" spc="-10" dirty="0">
                <a:latin typeface="Verdana"/>
                <a:cs typeface="Verdana"/>
              </a:rPr>
              <a:t>Engineering</a:t>
            </a:r>
            <a:endParaRPr sz="2100">
              <a:latin typeface="Verdana"/>
              <a:cs typeface="Verdana"/>
            </a:endParaRPr>
          </a:p>
          <a:p>
            <a:pPr marL="286385" indent="-273685">
              <a:spcBef>
                <a:spcPts val="1705"/>
              </a:spcBef>
              <a:buClr>
                <a:srgbClr val="AB182C"/>
              </a:buClr>
              <a:buFont typeface="Arial MT"/>
              <a:buChar char="•"/>
              <a:tabLst>
                <a:tab pos="286385" algn="l"/>
              </a:tabLst>
            </a:pPr>
            <a:r>
              <a:rPr sz="2100" dirty="0">
                <a:latin typeface="Verdana"/>
                <a:cs typeface="Verdana"/>
              </a:rPr>
              <a:t>TODS:</a:t>
            </a:r>
            <a:r>
              <a:rPr sz="2100" spc="-80" dirty="0">
                <a:latin typeface="Verdana"/>
                <a:cs typeface="Verdana"/>
              </a:rPr>
              <a:t> </a:t>
            </a:r>
            <a:r>
              <a:rPr sz="2100" dirty="0">
                <a:latin typeface="Verdana"/>
                <a:cs typeface="Verdana"/>
              </a:rPr>
              <a:t>ACM</a:t>
            </a:r>
            <a:r>
              <a:rPr sz="2100" spc="-55" dirty="0">
                <a:latin typeface="Verdana"/>
                <a:cs typeface="Verdana"/>
              </a:rPr>
              <a:t> </a:t>
            </a:r>
            <a:r>
              <a:rPr sz="2100" spc="-25" dirty="0">
                <a:latin typeface="Verdana"/>
                <a:cs typeface="Verdana"/>
              </a:rPr>
              <a:t>Transactions</a:t>
            </a:r>
            <a:r>
              <a:rPr sz="2100" spc="-65" dirty="0">
                <a:latin typeface="Verdana"/>
                <a:cs typeface="Verdana"/>
              </a:rPr>
              <a:t> </a:t>
            </a:r>
            <a:r>
              <a:rPr sz="2100" dirty="0">
                <a:latin typeface="Verdana"/>
                <a:cs typeface="Verdana"/>
              </a:rPr>
              <a:t>on</a:t>
            </a:r>
            <a:r>
              <a:rPr sz="2100" spc="-60" dirty="0">
                <a:latin typeface="Verdana"/>
                <a:cs typeface="Verdana"/>
              </a:rPr>
              <a:t> </a:t>
            </a:r>
            <a:r>
              <a:rPr sz="2100" dirty="0">
                <a:latin typeface="Verdana"/>
                <a:cs typeface="Verdana"/>
              </a:rPr>
              <a:t>Database</a:t>
            </a:r>
            <a:r>
              <a:rPr sz="2100" spc="-55" dirty="0">
                <a:latin typeface="Verdana"/>
                <a:cs typeface="Verdana"/>
              </a:rPr>
              <a:t> </a:t>
            </a:r>
            <a:r>
              <a:rPr sz="2100" spc="-10" dirty="0">
                <a:latin typeface="Verdana"/>
                <a:cs typeface="Verdana"/>
              </a:rPr>
              <a:t>Systems</a:t>
            </a:r>
            <a:endParaRPr sz="2100">
              <a:latin typeface="Verdana"/>
              <a:cs typeface="Verdana"/>
            </a:endParaRPr>
          </a:p>
          <a:p>
            <a:pPr marL="286385" indent="-273685">
              <a:spcBef>
                <a:spcPts val="1705"/>
              </a:spcBef>
              <a:buClr>
                <a:srgbClr val="AB182C"/>
              </a:buClr>
              <a:buFont typeface="Arial MT"/>
              <a:buChar char="•"/>
              <a:tabLst>
                <a:tab pos="286385" algn="l"/>
              </a:tabLst>
            </a:pPr>
            <a:r>
              <a:rPr sz="2100" dirty="0">
                <a:latin typeface="Verdana"/>
                <a:cs typeface="Verdana"/>
              </a:rPr>
              <a:t>JACM:</a:t>
            </a:r>
            <a:r>
              <a:rPr sz="2100" spc="-45" dirty="0">
                <a:latin typeface="Verdana"/>
                <a:cs typeface="Verdana"/>
              </a:rPr>
              <a:t> </a:t>
            </a:r>
            <a:r>
              <a:rPr sz="2100" dirty="0">
                <a:latin typeface="Verdana"/>
                <a:cs typeface="Verdana"/>
              </a:rPr>
              <a:t>Journal</a:t>
            </a:r>
            <a:r>
              <a:rPr sz="2100" spc="-45" dirty="0">
                <a:latin typeface="Verdana"/>
                <a:cs typeface="Verdana"/>
              </a:rPr>
              <a:t> </a:t>
            </a:r>
            <a:r>
              <a:rPr sz="2100" dirty="0">
                <a:latin typeface="Verdana"/>
                <a:cs typeface="Verdana"/>
              </a:rPr>
              <a:t>of</a:t>
            </a:r>
            <a:r>
              <a:rPr sz="2100" spc="-10" dirty="0">
                <a:latin typeface="Verdana"/>
                <a:cs typeface="Verdana"/>
              </a:rPr>
              <a:t> </a:t>
            </a:r>
            <a:r>
              <a:rPr sz="2100" spc="-25" dirty="0">
                <a:latin typeface="Verdana"/>
                <a:cs typeface="Verdana"/>
              </a:rPr>
              <a:t>ACM</a:t>
            </a:r>
            <a:endParaRPr sz="2100">
              <a:latin typeface="Verdana"/>
              <a:cs typeface="Verdana"/>
            </a:endParaRPr>
          </a:p>
          <a:p>
            <a:pPr marL="286385" indent="-273685">
              <a:spcBef>
                <a:spcPts val="1705"/>
              </a:spcBef>
              <a:buClr>
                <a:srgbClr val="AB182C"/>
              </a:buClr>
              <a:buFont typeface="Arial MT"/>
              <a:buChar char="•"/>
              <a:tabLst>
                <a:tab pos="286385" algn="l"/>
              </a:tabLst>
            </a:pPr>
            <a:r>
              <a:rPr sz="2100" dirty="0">
                <a:latin typeface="Verdana"/>
                <a:cs typeface="Verdana"/>
              </a:rPr>
              <a:t>Data</a:t>
            </a:r>
            <a:r>
              <a:rPr sz="2100" spc="-30" dirty="0">
                <a:latin typeface="Verdana"/>
                <a:cs typeface="Verdana"/>
              </a:rPr>
              <a:t> </a:t>
            </a:r>
            <a:r>
              <a:rPr sz="2100" dirty="0">
                <a:latin typeface="Verdana"/>
                <a:cs typeface="Verdana"/>
              </a:rPr>
              <a:t>and</a:t>
            </a:r>
            <a:r>
              <a:rPr sz="2100" spc="-25" dirty="0">
                <a:latin typeface="Verdana"/>
                <a:cs typeface="Verdana"/>
              </a:rPr>
              <a:t> </a:t>
            </a:r>
            <a:r>
              <a:rPr sz="2100" dirty="0">
                <a:latin typeface="Verdana"/>
                <a:cs typeface="Verdana"/>
              </a:rPr>
              <a:t>Knowledge</a:t>
            </a:r>
            <a:r>
              <a:rPr sz="2100" spc="-30" dirty="0">
                <a:latin typeface="Verdana"/>
                <a:cs typeface="Verdana"/>
              </a:rPr>
              <a:t> </a:t>
            </a:r>
            <a:r>
              <a:rPr sz="2100" spc="-10" dirty="0">
                <a:latin typeface="Verdana"/>
                <a:cs typeface="Verdana"/>
              </a:rPr>
              <a:t>Engineering</a:t>
            </a:r>
            <a:endParaRPr sz="2100">
              <a:latin typeface="Verdana"/>
              <a:cs typeface="Verdana"/>
            </a:endParaRPr>
          </a:p>
          <a:p>
            <a:pPr marL="286385" indent="-273685">
              <a:spcBef>
                <a:spcPts val="1705"/>
              </a:spcBef>
              <a:buClr>
                <a:srgbClr val="AB182C"/>
              </a:buClr>
              <a:buFont typeface="Arial MT"/>
              <a:buChar char="•"/>
              <a:tabLst>
                <a:tab pos="286385" algn="l"/>
              </a:tabLst>
            </a:pPr>
            <a:r>
              <a:rPr sz="2100" dirty="0">
                <a:latin typeface="Verdana"/>
                <a:cs typeface="Verdana"/>
              </a:rPr>
              <a:t>JIIS:</a:t>
            </a:r>
            <a:r>
              <a:rPr sz="2100" spc="-30" dirty="0">
                <a:latin typeface="Verdana"/>
                <a:cs typeface="Verdana"/>
              </a:rPr>
              <a:t> </a:t>
            </a:r>
            <a:r>
              <a:rPr sz="2100" dirty="0">
                <a:latin typeface="Verdana"/>
                <a:cs typeface="Verdana"/>
              </a:rPr>
              <a:t>Intl.</a:t>
            </a:r>
            <a:r>
              <a:rPr sz="2100" spc="-30" dirty="0">
                <a:latin typeface="Verdana"/>
                <a:cs typeface="Verdana"/>
              </a:rPr>
              <a:t> </a:t>
            </a:r>
            <a:r>
              <a:rPr sz="2100" dirty="0">
                <a:latin typeface="Verdana"/>
                <a:cs typeface="Verdana"/>
              </a:rPr>
              <a:t>Journal</a:t>
            </a:r>
            <a:r>
              <a:rPr sz="2100" spc="-55" dirty="0">
                <a:latin typeface="Verdana"/>
                <a:cs typeface="Verdana"/>
              </a:rPr>
              <a:t> </a:t>
            </a:r>
            <a:r>
              <a:rPr sz="2100" dirty="0">
                <a:latin typeface="Verdana"/>
                <a:cs typeface="Verdana"/>
              </a:rPr>
              <a:t>of</a:t>
            </a:r>
            <a:r>
              <a:rPr sz="2100" spc="-30" dirty="0">
                <a:latin typeface="Verdana"/>
                <a:cs typeface="Verdana"/>
              </a:rPr>
              <a:t> </a:t>
            </a:r>
            <a:r>
              <a:rPr sz="2100" dirty="0">
                <a:latin typeface="Verdana"/>
                <a:cs typeface="Verdana"/>
              </a:rPr>
              <a:t>Intelligent</a:t>
            </a:r>
            <a:r>
              <a:rPr sz="2100" spc="-40" dirty="0">
                <a:latin typeface="Verdana"/>
                <a:cs typeface="Verdana"/>
              </a:rPr>
              <a:t> </a:t>
            </a:r>
            <a:r>
              <a:rPr sz="2100" dirty="0">
                <a:latin typeface="Verdana"/>
                <a:cs typeface="Verdana"/>
              </a:rPr>
              <a:t>Information</a:t>
            </a:r>
            <a:r>
              <a:rPr sz="2100" spc="-45" dirty="0">
                <a:latin typeface="Verdana"/>
                <a:cs typeface="Verdana"/>
              </a:rPr>
              <a:t> </a:t>
            </a:r>
            <a:r>
              <a:rPr sz="2100" spc="-10" dirty="0">
                <a:latin typeface="Verdana"/>
                <a:cs typeface="Verdana"/>
              </a:rPr>
              <a:t>Systems</a:t>
            </a:r>
            <a:endParaRPr sz="2100">
              <a:latin typeface="Verdana"/>
              <a:cs typeface="Verdana"/>
            </a:endParaRPr>
          </a:p>
          <a:p>
            <a:pPr marL="286385" indent="-273685">
              <a:spcBef>
                <a:spcPts val="1270"/>
              </a:spcBef>
              <a:buClr>
                <a:srgbClr val="AB182C"/>
              </a:buClr>
              <a:buFont typeface="Arial MT"/>
              <a:buChar char="•"/>
              <a:tabLst>
                <a:tab pos="286385" algn="l"/>
              </a:tabLst>
            </a:pPr>
            <a:r>
              <a:rPr sz="2100" spc="-50" dirty="0">
                <a:latin typeface="Verdana"/>
                <a:cs typeface="Verdana"/>
              </a:rPr>
              <a:t>…</a:t>
            </a:r>
            <a:endParaRPr sz="2100">
              <a:latin typeface="Verdana"/>
              <a:cs typeface="Verdana"/>
            </a:endParaRPr>
          </a:p>
        </p:txBody>
      </p:sp>
      <p:sp>
        <p:nvSpPr>
          <p:cNvPr id="6" name="object 39">
            <a:extLst>
              <a:ext uri="{FF2B5EF4-FFF2-40B4-BE49-F238E27FC236}">
                <a16:creationId xmlns:a16="http://schemas.microsoft.com/office/drawing/2014/main" id="{EAD21966-D37B-D956-5F08-AF451C9168B0}"/>
              </a:ext>
            </a:extLst>
          </p:cNvPr>
          <p:cNvSpPr txBox="1">
            <a:spLocks noGrp="1"/>
          </p:cNvSpPr>
          <p:nvPr>
            <p:ph type="ftr" sz="quarter" idx="5"/>
          </p:nvPr>
        </p:nvSpPr>
        <p:spPr>
          <a:xfrm>
            <a:off x="377139" y="6599461"/>
            <a:ext cx="1048385" cy="194309"/>
          </a:xfrm>
          <a:prstGeom prst="rect">
            <a:avLst/>
          </a:prstGeom>
        </p:spPr>
        <p:txBody>
          <a:bodyPr vert="horz" wrap="square" lIns="0" tIns="0" rIns="0" bIns="0" rtlCol="0">
            <a:spAutoFit/>
          </a:bodyPr>
          <a:lstStyle>
            <a:defPPr>
              <a:defRPr kern="0"/>
            </a:defPPr>
            <a:lvl1pPr>
              <a:defRPr sz="1200" b="0" i="0">
                <a:solidFill>
                  <a:schemeClr val="tx1"/>
                </a:solidFill>
                <a:latin typeface="Times New Roman"/>
                <a:cs typeface="Times New Roman"/>
              </a:defRPr>
            </a:lvl1pPr>
          </a:lstStyle>
          <a:p>
            <a:pPr marL="12700">
              <a:lnSpc>
                <a:spcPts val="1410"/>
              </a:lnSpc>
            </a:pPr>
            <a:r>
              <a:rPr lang="fr-FR"/>
              <a:t>Semester</a:t>
            </a:r>
            <a:r>
              <a:rPr lang="fr-FR" spc="-30"/>
              <a:t> </a:t>
            </a:r>
            <a:r>
              <a:rPr lang="fr-FR" spc="-10"/>
              <a:t>1/2023</a:t>
            </a:r>
            <a:endParaRPr spc="-1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5524" y="64230"/>
            <a:ext cx="10515600" cy="689932"/>
          </a:xfrm>
          <a:prstGeom prst="rect">
            <a:avLst/>
          </a:prstGeom>
        </p:spPr>
        <p:txBody>
          <a:bodyPr vert="horz" wrap="square" lIns="0" tIns="12700" rIns="0" bIns="0" rtlCol="0" anchor="ctr">
            <a:spAutoFit/>
          </a:bodyPr>
          <a:lstStyle/>
          <a:p>
            <a:pPr marL="1808480">
              <a:lnSpc>
                <a:spcPct val="100000"/>
              </a:lnSpc>
              <a:spcBef>
                <a:spcPts val="100"/>
              </a:spcBef>
            </a:pPr>
            <a:r>
              <a:rPr dirty="0"/>
              <a:t>Data</a:t>
            </a:r>
            <a:r>
              <a:rPr spc="-75" dirty="0"/>
              <a:t> </a:t>
            </a:r>
            <a:r>
              <a:rPr dirty="0"/>
              <a:t>Mining</a:t>
            </a:r>
            <a:r>
              <a:rPr spc="-80" dirty="0"/>
              <a:t> </a:t>
            </a:r>
            <a:r>
              <a:rPr spc="-10" dirty="0"/>
              <a:t>Conferences</a:t>
            </a:r>
          </a:p>
        </p:txBody>
      </p:sp>
      <p:sp>
        <p:nvSpPr>
          <p:cNvPr id="4" name="object 4"/>
          <p:cNvSpPr txBox="1">
            <a:spLocks noGrp="1"/>
          </p:cNvSpPr>
          <p:nvPr>
            <p:ph type="sldNum" sz="quarter" idx="7"/>
          </p:nvPr>
        </p:nvSpPr>
        <p:spPr>
          <a:xfrm>
            <a:off x="8601456" y="6589707"/>
            <a:ext cx="241300" cy="194309"/>
          </a:xfrm>
          <a:prstGeom prst="rect">
            <a:avLst/>
          </a:prstGeom>
        </p:spPr>
        <p:txBody>
          <a:bodyPr vert="horz" wrap="square" lIns="0" tIns="0" rIns="0" bIns="0" rtlCol="0">
            <a:spAutoFit/>
          </a:bodyPr>
          <a:lstStyle>
            <a:defPPr>
              <a:defRPr kern="0"/>
            </a:defPPr>
            <a:lvl1pPr>
              <a:defRPr sz="1200" b="0" i="0">
                <a:solidFill>
                  <a:schemeClr val="tx1"/>
                </a:solidFill>
                <a:latin typeface="Times New Roman"/>
                <a:cs typeface="Times New Roman"/>
              </a:defRPr>
            </a:lvl1pPr>
          </a:lstStyle>
          <a:p>
            <a:pPr marL="114300">
              <a:lnSpc>
                <a:spcPts val="1410"/>
              </a:lnSpc>
            </a:pPr>
            <a:fld id="{81D60167-4931-47E6-BA6A-407CBD079E47}" type="slidenum">
              <a:rPr lang="fr-FR" spc="-50" smtClean="0"/>
              <a:pPr marL="114300">
                <a:lnSpc>
                  <a:spcPts val="1410"/>
                </a:lnSpc>
              </a:pPr>
              <a:t>69</a:t>
            </a:fld>
            <a:endParaRPr spc="-25" dirty="0"/>
          </a:p>
        </p:txBody>
      </p:sp>
      <p:sp>
        <p:nvSpPr>
          <p:cNvPr id="3" name="object 3"/>
          <p:cNvSpPr txBox="1"/>
          <p:nvPr/>
        </p:nvSpPr>
        <p:spPr>
          <a:xfrm>
            <a:off x="1909979" y="1304670"/>
            <a:ext cx="7611745" cy="4937760"/>
          </a:xfrm>
          <a:prstGeom prst="rect">
            <a:avLst/>
          </a:prstGeom>
        </p:spPr>
        <p:txBody>
          <a:bodyPr vert="horz" wrap="square" lIns="0" tIns="13335" rIns="0" bIns="0" rtlCol="0">
            <a:spAutoFit/>
          </a:bodyPr>
          <a:lstStyle/>
          <a:p>
            <a:pPr marL="286385" indent="-273685">
              <a:spcBef>
                <a:spcPts val="105"/>
              </a:spcBef>
              <a:buClr>
                <a:srgbClr val="AB182C"/>
              </a:buClr>
              <a:buFont typeface="Arial MT"/>
              <a:buChar char="•"/>
              <a:tabLst>
                <a:tab pos="286385" algn="l"/>
              </a:tabLst>
            </a:pPr>
            <a:r>
              <a:rPr sz="1400" dirty="0">
                <a:latin typeface="Verdana"/>
                <a:cs typeface="Verdana"/>
              </a:rPr>
              <a:t>KDD:</a:t>
            </a:r>
            <a:r>
              <a:rPr sz="1400" spc="-40" dirty="0">
                <a:latin typeface="Verdana"/>
                <a:cs typeface="Verdana"/>
              </a:rPr>
              <a:t> </a:t>
            </a:r>
            <a:r>
              <a:rPr sz="1400" dirty="0">
                <a:latin typeface="Verdana"/>
                <a:cs typeface="Verdana"/>
              </a:rPr>
              <a:t>ACM</a:t>
            </a:r>
            <a:r>
              <a:rPr sz="1400" spc="-55" dirty="0">
                <a:latin typeface="Verdana"/>
                <a:cs typeface="Verdana"/>
              </a:rPr>
              <a:t> </a:t>
            </a:r>
            <a:r>
              <a:rPr sz="1400" dirty="0">
                <a:latin typeface="Verdana"/>
                <a:cs typeface="Verdana"/>
              </a:rPr>
              <a:t>SIGKDD</a:t>
            </a:r>
            <a:r>
              <a:rPr sz="1400" spc="-45" dirty="0">
                <a:latin typeface="Verdana"/>
                <a:cs typeface="Verdana"/>
              </a:rPr>
              <a:t> </a:t>
            </a:r>
            <a:r>
              <a:rPr sz="1400" dirty="0">
                <a:latin typeface="Verdana"/>
                <a:cs typeface="Verdana"/>
              </a:rPr>
              <a:t>Intl.</a:t>
            </a:r>
            <a:r>
              <a:rPr sz="1400" spc="-45" dirty="0">
                <a:latin typeface="Verdana"/>
                <a:cs typeface="Verdana"/>
              </a:rPr>
              <a:t> </a:t>
            </a:r>
            <a:r>
              <a:rPr sz="1400" spc="-10" dirty="0">
                <a:latin typeface="Verdana"/>
                <a:cs typeface="Verdana"/>
              </a:rPr>
              <a:t>Conf.</a:t>
            </a:r>
            <a:r>
              <a:rPr sz="1400" spc="-60" dirty="0">
                <a:latin typeface="Verdana"/>
                <a:cs typeface="Verdana"/>
              </a:rPr>
              <a:t> </a:t>
            </a:r>
            <a:r>
              <a:rPr sz="1400" dirty="0">
                <a:latin typeface="Verdana"/>
                <a:cs typeface="Verdana"/>
              </a:rPr>
              <a:t>on</a:t>
            </a:r>
            <a:r>
              <a:rPr sz="1400" spc="-40" dirty="0">
                <a:latin typeface="Verdana"/>
                <a:cs typeface="Verdana"/>
              </a:rPr>
              <a:t> </a:t>
            </a:r>
            <a:r>
              <a:rPr sz="1400" dirty="0">
                <a:latin typeface="Verdana"/>
                <a:cs typeface="Verdana"/>
              </a:rPr>
              <a:t>Knowledge</a:t>
            </a:r>
            <a:r>
              <a:rPr sz="1400" spc="-45" dirty="0">
                <a:latin typeface="Verdana"/>
                <a:cs typeface="Verdana"/>
              </a:rPr>
              <a:t> </a:t>
            </a:r>
            <a:r>
              <a:rPr sz="1400" dirty="0">
                <a:latin typeface="Verdana"/>
                <a:cs typeface="Verdana"/>
              </a:rPr>
              <a:t>Discovery</a:t>
            </a:r>
            <a:r>
              <a:rPr sz="1400" spc="-80" dirty="0">
                <a:latin typeface="Verdana"/>
                <a:cs typeface="Verdana"/>
              </a:rPr>
              <a:t> </a:t>
            </a:r>
            <a:r>
              <a:rPr sz="1400" dirty="0">
                <a:latin typeface="Verdana"/>
                <a:cs typeface="Verdana"/>
              </a:rPr>
              <a:t>and</a:t>
            </a:r>
            <a:r>
              <a:rPr sz="1400" spc="-35" dirty="0">
                <a:latin typeface="Verdana"/>
                <a:cs typeface="Verdana"/>
              </a:rPr>
              <a:t> </a:t>
            </a:r>
            <a:r>
              <a:rPr sz="1400" dirty="0">
                <a:latin typeface="Verdana"/>
                <a:cs typeface="Verdana"/>
              </a:rPr>
              <a:t>Data</a:t>
            </a:r>
            <a:r>
              <a:rPr sz="1400" spc="-45" dirty="0">
                <a:latin typeface="Verdana"/>
                <a:cs typeface="Verdana"/>
              </a:rPr>
              <a:t> </a:t>
            </a:r>
            <a:r>
              <a:rPr sz="1400" spc="-10" dirty="0">
                <a:latin typeface="Verdana"/>
                <a:cs typeface="Verdana"/>
              </a:rPr>
              <a:t>Mining</a:t>
            </a:r>
            <a:endParaRPr sz="1400">
              <a:latin typeface="Verdana"/>
              <a:cs typeface="Verdana"/>
            </a:endParaRPr>
          </a:p>
          <a:p>
            <a:pPr marL="286385" indent="-273685">
              <a:spcBef>
                <a:spcPts val="1030"/>
              </a:spcBef>
              <a:buClr>
                <a:srgbClr val="AB182C"/>
              </a:buClr>
              <a:buFont typeface="Arial MT"/>
              <a:buChar char="•"/>
              <a:tabLst>
                <a:tab pos="286385" algn="l"/>
              </a:tabLst>
            </a:pPr>
            <a:r>
              <a:rPr sz="1400" dirty="0">
                <a:latin typeface="Verdana"/>
                <a:cs typeface="Verdana"/>
              </a:rPr>
              <a:t>ICDM:</a:t>
            </a:r>
            <a:r>
              <a:rPr sz="1400" spc="-50" dirty="0">
                <a:latin typeface="Verdana"/>
                <a:cs typeface="Verdana"/>
              </a:rPr>
              <a:t> </a:t>
            </a:r>
            <a:r>
              <a:rPr sz="1400" dirty="0">
                <a:latin typeface="Verdana"/>
                <a:cs typeface="Verdana"/>
              </a:rPr>
              <a:t>IEEE</a:t>
            </a:r>
            <a:r>
              <a:rPr sz="1400" spc="-30" dirty="0">
                <a:latin typeface="Verdana"/>
                <a:cs typeface="Verdana"/>
              </a:rPr>
              <a:t> </a:t>
            </a:r>
            <a:r>
              <a:rPr sz="1400" dirty="0">
                <a:latin typeface="Verdana"/>
                <a:cs typeface="Verdana"/>
              </a:rPr>
              <a:t>International</a:t>
            </a:r>
            <a:r>
              <a:rPr sz="1400" spc="-55" dirty="0">
                <a:latin typeface="Verdana"/>
                <a:cs typeface="Verdana"/>
              </a:rPr>
              <a:t> </a:t>
            </a:r>
            <a:r>
              <a:rPr sz="1400" dirty="0">
                <a:latin typeface="Verdana"/>
                <a:cs typeface="Verdana"/>
              </a:rPr>
              <a:t>Conference</a:t>
            </a:r>
            <a:r>
              <a:rPr sz="1400" spc="-60" dirty="0">
                <a:latin typeface="Verdana"/>
                <a:cs typeface="Verdana"/>
              </a:rPr>
              <a:t> </a:t>
            </a:r>
            <a:r>
              <a:rPr sz="1400" dirty="0">
                <a:latin typeface="Verdana"/>
                <a:cs typeface="Verdana"/>
              </a:rPr>
              <a:t>on</a:t>
            </a:r>
            <a:r>
              <a:rPr sz="1400" spc="-30" dirty="0">
                <a:latin typeface="Verdana"/>
                <a:cs typeface="Verdana"/>
              </a:rPr>
              <a:t> </a:t>
            </a:r>
            <a:r>
              <a:rPr sz="1400" dirty="0">
                <a:latin typeface="Verdana"/>
                <a:cs typeface="Verdana"/>
              </a:rPr>
              <a:t>Data</a:t>
            </a:r>
            <a:r>
              <a:rPr sz="1400" spc="-45" dirty="0">
                <a:latin typeface="Verdana"/>
                <a:cs typeface="Verdana"/>
              </a:rPr>
              <a:t> </a:t>
            </a:r>
            <a:r>
              <a:rPr sz="1400" spc="-10" dirty="0">
                <a:latin typeface="Verdana"/>
                <a:cs typeface="Verdana"/>
              </a:rPr>
              <a:t>Mining,</a:t>
            </a:r>
            <a:endParaRPr sz="1400">
              <a:latin typeface="Verdana"/>
              <a:cs typeface="Verdana"/>
            </a:endParaRPr>
          </a:p>
          <a:p>
            <a:pPr marL="286385" indent="-273685">
              <a:spcBef>
                <a:spcPts val="1035"/>
              </a:spcBef>
              <a:buClr>
                <a:srgbClr val="AB182C"/>
              </a:buClr>
              <a:buFont typeface="Arial MT"/>
              <a:buChar char="•"/>
              <a:tabLst>
                <a:tab pos="286385" algn="l"/>
              </a:tabLst>
            </a:pPr>
            <a:r>
              <a:rPr sz="1400" dirty="0">
                <a:latin typeface="Verdana"/>
                <a:cs typeface="Verdana"/>
              </a:rPr>
              <a:t>SIAM</a:t>
            </a:r>
            <a:r>
              <a:rPr sz="1400" spc="-40" dirty="0">
                <a:latin typeface="Verdana"/>
                <a:cs typeface="Verdana"/>
              </a:rPr>
              <a:t> </a:t>
            </a:r>
            <a:r>
              <a:rPr sz="1400" dirty="0">
                <a:latin typeface="Verdana"/>
                <a:cs typeface="Verdana"/>
              </a:rPr>
              <a:t>International</a:t>
            </a:r>
            <a:r>
              <a:rPr sz="1400" spc="-55" dirty="0">
                <a:latin typeface="Verdana"/>
                <a:cs typeface="Verdana"/>
              </a:rPr>
              <a:t> </a:t>
            </a:r>
            <a:r>
              <a:rPr sz="1400" dirty="0">
                <a:latin typeface="Verdana"/>
                <a:cs typeface="Verdana"/>
              </a:rPr>
              <a:t>Conference</a:t>
            </a:r>
            <a:r>
              <a:rPr sz="1400" spc="-60" dirty="0">
                <a:latin typeface="Verdana"/>
                <a:cs typeface="Verdana"/>
              </a:rPr>
              <a:t> </a:t>
            </a:r>
            <a:r>
              <a:rPr sz="1400" dirty="0">
                <a:latin typeface="Verdana"/>
                <a:cs typeface="Verdana"/>
              </a:rPr>
              <a:t>on</a:t>
            </a:r>
            <a:r>
              <a:rPr sz="1400" spc="-15" dirty="0">
                <a:latin typeface="Verdana"/>
                <a:cs typeface="Verdana"/>
              </a:rPr>
              <a:t> </a:t>
            </a:r>
            <a:r>
              <a:rPr sz="1400" dirty="0">
                <a:latin typeface="Verdana"/>
                <a:cs typeface="Verdana"/>
              </a:rPr>
              <a:t>Data</a:t>
            </a:r>
            <a:r>
              <a:rPr sz="1400" spc="-40" dirty="0">
                <a:latin typeface="Verdana"/>
                <a:cs typeface="Verdana"/>
              </a:rPr>
              <a:t> </a:t>
            </a:r>
            <a:r>
              <a:rPr sz="1400" spc="-10" dirty="0">
                <a:latin typeface="Verdana"/>
                <a:cs typeface="Verdana"/>
              </a:rPr>
              <a:t>Mining</a:t>
            </a:r>
            <a:endParaRPr sz="1400">
              <a:latin typeface="Verdana"/>
              <a:cs typeface="Verdana"/>
            </a:endParaRPr>
          </a:p>
          <a:p>
            <a:pPr marL="286385" marR="5080" indent="-274320">
              <a:lnSpc>
                <a:spcPts val="1510"/>
              </a:lnSpc>
              <a:spcBef>
                <a:spcPts val="1225"/>
              </a:spcBef>
              <a:buClr>
                <a:srgbClr val="AB182C"/>
              </a:buClr>
              <a:buFont typeface="Arial MT"/>
              <a:buChar char="•"/>
              <a:tabLst>
                <a:tab pos="286385" algn="l"/>
              </a:tabLst>
            </a:pPr>
            <a:r>
              <a:rPr sz="1400" dirty="0">
                <a:latin typeface="Verdana"/>
                <a:cs typeface="Verdana"/>
              </a:rPr>
              <a:t>PKDD:</a:t>
            </a:r>
            <a:r>
              <a:rPr sz="1400" spc="-50" dirty="0">
                <a:latin typeface="Verdana"/>
                <a:cs typeface="Verdana"/>
              </a:rPr>
              <a:t> </a:t>
            </a:r>
            <a:r>
              <a:rPr sz="1400" dirty="0">
                <a:latin typeface="Verdana"/>
                <a:cs typeface="Verdana"/>
              </a:rPr>
              <a:t>European</a:t>
            </a:r>
            <a:r>
              <a:rPr sz="1400" spc="-40" dirty="0">
                <a:latin typeface="Verdana"/>
                <a:cs typeface="Verdana"/>
              </a:rPr>
              <a:t> </a:t>
            </a:r>
            <a:r>
              <a:rPr sz="1400" dirty="0">
                <a:latin typeface="Verdana"/>
                <a:cs typeface="Verdana"/>
              </a:rPr>
              <a:t>Conference</a:t>
            </a:r>
            <a:r>
              <a:rPr sz="1400" spc="-50" dirty="0">
                <a:latin typeface="Verdana"/>
                <a:cs typeface="Verdana"/>
              </a:rPr>
              <a:t> </a:t>
            </a:r>
            <a:r>
              <a:rPr sz="1400" dirty="0">
                <a:latin typeface="Verdana"/>
                <a:cs typeface="Verdana"/>
              </a:rPr>
              <a:t>on</a:t>
            </a:r>
            <a:r>
              <a:rPr sz="1400" spc="-35" dirty="0">
                <a:latin typeface="Verdana"/>
                <a:cs typeface="Verdana"/>
              </a:rPr>
              <a:t> </a:t>
            </a:r>
            <a:r>
              <a:rPr sz="1400" dirty="0">
                <a:latin typeface="Verdana"/>
                <a:cs typeface="Verdana"/>
              </a:rPr>
              <a:t>Principles</a:t>
            </a:r>
            <a:r>
              <a:rPr sz="1400" spc="-65" dirty="0">
                <a:latin typeface="Verdana"/>
                <a:cs typeface="Verdana"/>
              </a:rPr>
              <a:t> </a:t>
            </a:r>
            <a:r>
              <a:rPr sz="1400" dirty="0">
                <a:latin typeface="Verdana"/>
                <a:cs typeface="Verdana"/>
              </a:rPr>
              <a:t>and</a:t>
            </a:r>
            <a:r>
              <a:rPr sz="1400" spc="-35" dirty="0">
                <a:latin typeface="Verdana"/>
                <a:cs typeface="Verdana"/>
              </a:rPr>
              <a:t> </a:t>
            </a:r>
            <a:r>
              <a:rPr sz="1400" dirty="0">
                <a:latin typeface="Verdana"/>
                <a:cs typeface="Verdana"/>
              </a:rPr>
              <a:t>Practice</a:t>
            </a:r>
            <a:r>
              <a:rPr sz="1400" spc="-60" dirty="0">
                <a:latin typeface="Verdana"/>
                <a:cs typeface="Verdana"/>
              </a:rPr>
              <a:t> </a:t>
            </a:r>
            <a:r>
              <a:rPr sz="1400" dirty="0">
                <a:latin typeface="Verdana"/>
                <a:cs typeface="Verdana"/>
              </a:rPr>
              <a:t>of</a:t>
            </a:r>
            <a:r>
              <a:rPr sz="1400" spc="-35" dirty="0">
                <a:latin typeface="Verdana"/>
                <a:cs typeface="Verdana"/>
              </a:rPr>
              <a:t> </a:t>
            </a:r>
            <a:r>
              <a:rPr sz="1400" spc="-10" dirty="0">
                <a:latin typeface="Verdana"/>
                <a:cs typeface="Verdana"/>
              </a:rPr>
              <a:t>Knowledge</a:t>
            </a:r>
            <a:r>
              <a:rPr sz="1400" spc="-50" dirty="0">
                <a:latin typeface="Verdana"/>
                <a:cs typeface="Verdana"/>
              </a:rPr>
              <a:t> </a:t>
            </a:r>
            <a:r>
              <a:rPr sz="1400" dirty="0">
                <a:latin typeface="Verdana"/>
                <a:cs typeface="Verdana"/>
              </a:rPr>
              <a:t>Discovery</a:t>
            </a:r>
            <a:r>
              <a:rPr sz="1400" spc="-70" dirty="0">
                <a:latin typeface="Verdana"/>
                <a:cs typeface="Verdana"/>
              </a:rPr>
              <a:t> </a:t>
            </a:r>
            <a:r>
              <a:rPr sz="1400" spc="-25" dirty="0">
                <a:latin typeface="Verdana"/>
                <a:cs typeface="Verdana"/>
              </a:rPr>
              <a:t>in </a:t>
            </a:r>
            <a:r>
              <a:rPr sz="1400" spc="-10" dirty="0">
                <a:latin typeface="Verdana"/>
                <a:cs typeface="Verdana"/>
              </a:rPr>
              <a:t>Databases</a:t>
            </a:r>
            <a:endParaRPr sz="1400">
              <a:latin typeface="Verdana"/>
              <a:cs typeface="Verdana"/>
            </a:endParaRPr>
          </a:p>
          <a:p>
            <a:pPr marL="286385" indent="-273685">
              <a:spcBef>
                <a:spcPts val="1010"/>
              </a:spcBef>
              <a:buClr>
                <a:srgbClr val="AB182C"/>
              </a:buClr>
              <a:buFont typeface="Arial MT"/>
              <a:buChar char="•"/>
              <a:tabLst>
                <a:tab pos="286385" algn="l"/>
              </a:tabLst>
            </a:pPr>
            <a:r>
              <a:rPr sz="1400" dirty="0">
                <a:latin typeface="Verdana"/>
                <a:cs typeface="Verdana"/>
              </a:rPr>
              <a:t>PAKDD</a:t>
            </a:r>
            <a:r>
              <a:rPr sz="1400" spc="-40" dirty="0">
                <a:latin typeface="Verdana"/>
                <a:cs typeface="Verdana"/>
              </a:rPr>
              <a:t> </a:t>
            </a:r>
            <a:r>
              <a:rPr sz="1400" spc="-20" dirty="0">
                <a:latin typeface="Verdana"/>
                <a:cs typeface="Verdana"/>
              </a:rPr>
              <a:t>Pacific-</a:t>
            </a:r>
            <a:r>
              <a:rPr sz="1400" dirty="0">
                <a:latin typeface="Verdana"/>
                <a:cs typeface="Verdana"/>
              </a:rPr>
              <a:t>Asia</a:t>
            </a:r>
            <a:r>
              <a:rPr sz="1400" spc="-70" dirty="0">
                <a:latin typeface="Verdana"/>
                <a:cs typeface="Verdana"/>
              </a:rPr>
              <a:t> </a:t>
            </a:r>
            <a:r>
              <a:rPr sz="1400" dirty="0">
                <a:latin typeface="Verdana"/>
                <a:cs typeface="Verdana"/>
              </a:rPr>
              <a:t>Conference</a:t>
            </a:r>
            <a:r>
              <a:rPr sz="1400" spc="-65" dirty="0">
                <a:latin typeface="Verdana"/>
                <a:cs typeface="Verdana"/>
              </a:rPr>
              <a:t> </a:t>
            </a:r>
            <a:r>
              <a:rPr sz="1400" dirty="0">
                <a:latin typeface="Verdana"/>
                <a:cs typeface="Verdana"/>
              </a:rPr>
              <a:t>on</a:t>
            </a:r>
            <a:r>
              <a:rPr sz="1400" spc="-35" dirty="0">
                <a:latin typeface="Verdana"/>
                <a:cs typeface="Verdana"/>
              </a:rPr>
              <a:t> </a:t>
            </a:r>
            <a:r>
              <a:rPr sz="1400" dirty="0">
                <a:latin typeface="Verdana"/>
                <a:cs typeface="Verdana"/>
              </a:rPr>
              <a:t>Knowledge</a:t>
            </a:r>
            <a:r>
              <a:rPr sz="1400" spc="-40" dirty="0">
                <a:latin typeface="Verdana"/>
                <a:cs typeface="Verdana"/>
              </a:rPr>
              <a:t> </a:t>
            </a:r>
            <a:r>
              <a:rPr sz="1400" dirty="0">
                <a:latin typeface="Verdana"/>
                <a:cs typeface="Verdana"/>
              </a:rPr>
              <a:t>Discovery</a:t>
            </a:r>
            <a:r>
              <a:rPr sz="1400" spc="-75" dirty="0">
                <a:latin typeface="Verdana"/>
                <a:cs typeface="Verdana"/>
              </a:rPr>
              <a:t> </a:t>
            </a:r>
            <a:r>
              <a:rPr sz="1400" dirty="0">
                <a:latin typeface="Verdana"/>
                <a:cs typeface="Verdana"/>
              </a:rPr>
              <a:t>and</a:t>
            </a:r>
            <a:r>
              <a:rPr sz="1400" spc="-35" dirty="0">
                <a:latin typeface="Verdana"/>
                <a:cs typeface="Verdana"/>
              </a:rPr>
              <a:t> </a:t>
            </a:r>
            <a:r>
              <a:rPr sz="1400" dirty="0">
                <a:latin typeface="Verdana"/>
                <a:cs typeface="Verdana"/>
              </a:rPr>
              <a:t>Data</a:t>
            </a:r>
            <a:r>
              <a:rPr sz="1400" spc="-40" dirty="0">
                <a:latin typeface="Verdana"/>
                <a:cs typeface="Verdana"/>
              </a:rPr>
              <a:t> </a:t>
            </a:r>
            <a:r>
              <a:rPr sz="1400" spc="-10" dirty="0">
                <a:latin typeface="Verdana"/>
                <a:cs typeface="Verdana"/>
              </a:rPr>
              <a:t>Mining</a:t>
            </a:r>
            <a:endParaRPr sz="1400">
              <a:latin typeface="Verdana"/>
              <a:cs typeface="Verdana"/>
            </a:endParaRPr>
          </a:p>
          <a:p>
            <a:pPr marL="286385" indent="-273685">
              <a:spcBef>
                <a:spcPts val="1035"/>
              </a:spcBef>
              <a:buClr>
                <a:srgbClr val="AB182C"/>
              </a:buClr>
              <a:buFont typeface="Arial MT"/>
              <a:buChar char="•"/>
              <a:tabLst>
                <a:tab pos="286385" algn="l"/>
              </a:tabLst>
            </a:pPr>
            <a:r>
              <a:rPr sz="1400" dirty="0">
                <a:latin typeface="Verdana"/>
                <a:cs typeface="Verdana"/>
              </a:rPr>
              <a:t>DaWak:</a:t>
            </a:r>
            <a:r>
              <a:rPr sz="1400" spc="-50" dirty="0">
                <a:latin typeface="Verdana"/>
                <a:cs typeface="Verdana"/>
              </a:rPr>
              <a:t> </a:t>
            </a:r>
            <a:r>
              <a:rPr sz="1400" dirty="0">
                <a:latin typeface="Verdana"/>
                <a:cs typeface="Verdana"/>
              </a:rPr>
              <a:t>Intl.</a:t>
            </a:r>
            <a:r>
              <a:rPr sz="1400" spc="-40" dirty="0">
                <a:latin typeface="Verdana"/>
                <a:cs typeface="Verdana"/>
              </a:rPr>
              <a:t> </a:t>
            </a:r>
            <a:r>
              <a:rPr sz="1400" dirty="0">
                <a:latin typeface="Verdana"/>
                <a:cs typeface="Verdana"/>
              </a:rPr>
              <a:t>Conference</a:t>
            </a:r>
            <a:r>
              <a:rPr sz="1400" spc="-60" dirty="0">
                <a:latin typeface="Verdana"/>
                <a:cs typeface="Verdana"/>
              </a:rPr>
              <a:t> </a:t>
            </a:r>
            <a:r>
              <a:rPr sz="1400" dirty="0">
                <a:latin typeface="Verdana"/>
                <a:cs typeface="Verdana"/>
              </a:rPr>
              <a:t>on</a:t>
            </a:r>
            <a:r>
              <a:rPr sz="1400" spc="-30" dirty="0">
                <a:latin typeface="Verdana"/>
                <a:cs typeface="Verdana"/>
              </a:rPr>
              <a:t> </a:t>
            </a:r>
            <a:r>
              <a:rPr sz="1400" dirty="0">
                <a:latin typeface="Verdana"/>
                <a:cs typeface="Verdana"/>
              </a:rPr>
              <a:t>Data</a:t>
            </a:r>
            <a:r>
              <a:rPr sz="1400" spc="-45" dirty="0">
                <a:latin typeface="Verdana"/>
                <a:cs typeface="Verdana"/>
              </a:rPr>
              <a:t> </a:t>
            </a:r>
            <a:r>
              <a:rPr sz="1400" spc="-10" dirty="0">
                <a:latin typeface="Verdana"/>
                <a:cs typeface="Verdana"/>
              </a:rPr>
              <a:t>Warehousing</a:t>
            </a:r>
            <a:r>
              <a:rPr sz="1400" spc="-55" dirty="0">
                <a:latin typeface="Verdana"/>
                <a:cs typeface="Verdana"/>
              </a:rPr>
              <a:t> </a:t>
            </a:r>
            <a:r>
              <a:rPr sz="1400" dirty="0">
                <a:latin typeface="Verdana"/>
                <a:cs typeface="Verdana"/>
              </a:rPr>
              <a:t>and</a:t>
            </a:r>
            <a:r>
              <a:rPr sz="1400" spc="-30" dirty="0">
                <a:latin typeface="Verdana"/>
                <a:cs typeface="Verdana"/>
              </a:rPr>
              <a:t> </a:t>
            </a:r>
            <a:r>
              <a:rPr sz="1400" spc="-10" dirty="0">
                <a:latin typeface="Verdana"/>
                <a:cs typeface="Verdana"/>
              </a:rPr>
              <a:t>Knowledge</a:t>
            </a:r>
            <a:r>
              <a:rPr sz="1400" spc="-50" dirty="0">
                <a:latin typeface="Verdana"/>
                <a:cs typeface="Verdana"/>
              </a:rPr>
              <a:t> </a:t>
            </a:r>
            <a:r>
              <a:rPr sz="1400" spc="-10" dirty="0">
                <a:latin typeface="Verdana"/>
                <a:cs typeface="Verdana"/>
              </a:rPr>
              <a:t>Discovery</a:t>
            </a:r>
            <a:endParaRPr sz="1400">
              <a:latin typeface="Verdana"/>
              <a:cs typeface="Verdana"/>
            </a:endParaRPr>
          </a:p>
          <a:p>
            <a:pPr marL="12700">
              <a:spcBef>
                <a:spcPts val="1000"/>
              </a:spcBef>
            </a:pPr>
            <a:r>
              <a:rPr sz="1600" b="1" dirty="0">
                <a:solidFill>
                  <a:srgbClr val="808080"/>
                </a:solidFill>
                <a:latin typeface="Verdana"/>
                <a:cs typeface="Verdana"/>
              </a:rPr>
              <a:t>Other</a:t>
            </a:r>
            <a:r>
              <a:rPr sz="1600" b="1" spc="-75" dirty="0">
                <a:solidFill>
                  <a:srgbClr val="808080"/>
                </a:solidFill>
                <a:latin typeface="Verdana"/>
                <a:cs typeface="Verdana"/>
              </a:rPr>
              <a:t> </a:t>
            </a:r>
            <a:r>
              <a:rPr sz="1600" b="1" dirty="0">
                <a:solidFill>
                  <a:srgbClr val="808080"/>
                </a:solidFill>
                <a:latin typeface="Verdana"/>
                <a:cs typeface="Verdana"/>
              </a:rPr>
              <a:t>related</a:t>
            </a:r>
            <a:r>
              <a:rPr sz="1600" b="1" spc="-40" dirty="0">
                <a:solidFill>
                  <a:srgbClr val="808080"/>
                </a:solidFill>
                <a:latin typeface="Verdana"/>
                <a:cs typeface="Verdana"/>
              </a:rPr>
              <a:t> </a:t>
            </a:r>
            <a:r>
              <a:rPr sz="1600" b="1" spc="-10" dirty="0">
                <a:solidFill>
                  <a:srgbClr val="808080"/>
                </a:solidFill>
                <a:latin typeface="Verdana"/>
                <a:cs typeface="Verdana"/>
              </a:rPr>
              <a:t>Conferences:</a:t>
            </a:r>
            <a:endParaRPr sz="1600">
              <a:latin typeface="Verdana"/>
              <a:cs typeface="Verdana"/>
            </a:endParaRPr>
          </a:p>
          <a:p>
            <a:pPr marL="286385" indent="-273685">
              <a:spcBef>
                <a:spcPts val="1040"/>
              </a:spcBef>
              <a:buClr>
                <a:srgbClr val="AB182C"/>
              </a:buClr>
              <a:buFont typeface="Arial MT"/>
              <a:buChar char="•"/>
              <a:tabLst>
                <a:tab pos="286385" algn="l"/>
              </a:tabLst>
            </a:pPr>
            <a:r>
              <a:rPr sz="1400" dirty="0">
                <a:latin typeface="Verdana"/>
                <a:cs typeface="Verdana"/>
              </a:rPr>
              <a:t>ICML:</a:t>
            </a:r>
            <a:r>
              <a:rPr sz="1400" spc="-60" dirty="0">
                <a:latin typeface="Verdana"/>
                <a:cs typeface="Verdana"/>
              </a:rPr>
              <a:t> </a:t>
            </a:r>
            <a:r>
              <a:rPr sz="1400" dirty="0">
                <a:latin typeface="Verdana"/>
                <a:cs typeface="Verdana"/>
              </a:rPr>
              <a:t>Intl.</a:t>
            </a:r>
            <a:r>
              <a:rPr sz="1400" spc="-40" dirty="0">
                <a:latin typeface="Verdana"/>
                <a:cs typeface="Verdana"/>
              </a:rPr>
              <a:t> </a:t>
            </a:r>
            <a:r>
              <a:rPr sz="1400" spc="-10" dirty="0">
                <a:latin typeface="Verdana"/>
                <a:cs typeface="Verdana"/>
              </a:rPr>
              <a:t>Conf.</a:t>
            </a:r>
            <a:r>
              <a:rPr sz="1400" spc="-50" dirty="0">
                <a:latin typeface="Verdana"/>
                <a:cs typeface="Verdana"/>
              </a:rPr>
              <a:t> </a:t>
            </a:r>
            <a:r>
              <a:rPr sz="1400" dirty="0">
                <a:latin typeface="Verdana"/>
                <a:cs typeface="Verdana"/>
              </a:rPr>
              <a:t>On</a:t>
            </a:r>
            <a:r>
              <a:rPr sz="1400" spc="-15" dirty="0">
                <a:latin typeface="Verdana"/>
                <a:cs typeface="Verdana"/>
              </a:rPr>
              <a:t> </a:t>
            </a:r>
            <a:r>
              <a:rPr sz="1400" dirty="0">
                <a:latin typeface="Verdana"/>
                <a:cs typeface="Verdana"/>
              </a:rPr>
              <a:t>Machine</a:t>
            </a:r>
            <a:r>
              <a:rPr sz="1400" spc="-45" dirty="0">
                <a:latin typeface="Verdana"/>
                <a:cs typeface="Verdana"/>
              </a:rPr>
              <a:t> </a:t>
            </a:r>
            <a:r>
              <a:rPr sz="1400" spc="-10" dirty="0">
                <a:latin typeface="Verdana"/>
                <a:cs typeface="Verdana"/>
              </a:rPr>
              <a:t>Learning</a:t>
            </a:r>
            <a:endParaRPr sz="1400">
              <a:latin typeface="Verdana"/>
              <a:cs typeface="Verdana"/>
            </a:endParaRPr>
          </a:p>
          <a:p>
            <a:pPr marL="286385" indent="-273685">
              <a:spcBef>
                <a:spcPts val="1030"/>
              </a:spcBef>
              <a:buClr>
                <a:srgbClr val="AB182C"/>
              </a:buClr>
              <a:buFont typeface="Arial MT"/>
              <a:buChar char="•"/>
              <a:tabLst>
                <a:tab pos="286385" algn="l"/>
              </a:tabLst>
            </a:pPr>
            <a:r>
              <a:rPr sz="1400" dirty="0">
                <a:latin typeface="Verdana"/>
                <a:cs typeface="Verdana"/>
              </a:rPr>
              <a:t>IDEAL:</a:t>
            </a:r>
            <a:r>
              <a:rPr sz="1400" spc="-60" dirty="0">
                <a:latin typeface="Verdana"/>
                <a:cs typeface="Verdana"/>
              </a:rPr>
              <a:t> </a:t>
            </a:r>
            <a:r>
              <a:rPr sz="1400" dirty="0">
                <a:latin typeface="Verdana"/>
                <a:cs typeface="Verdana"/>
              </a:rPr>
              <a:t>Intl.</a:t>
            </a:r>
            <a:r>
              <a:rPr sz="1400" spc="-50" dirty="0">
                <a:latin typeface="Verdana"/>
                <a:cs typeface="Verdana"/>
              </a:rPr>
              <a:t> </a:t>
            </a:r>
            <a:r>
              <a:rPr sz="1400" dirty="0">
                <a:latin typeface="Verdana"/>
                <a:cs typeface="Verdana"/>
              </a:rPr>
              <a:t>Conf.</a:t>
            </a:r>
            <a:r>
              <a:rPr sz="1400" spc="-50" dirty="0">
                <a:latin typeface="Verdana"/>
                <a:cs typeface="Verdana"/>
              </a:rPr>
              <a:t> </a:t>
            </a:r>
            <a:r>
              <a:rPr sz="1400" dirty="0">
                <a:latin typeface="Verdana"/>
                <a:cs typeface="Verdana"/>
              </a:rPr>
              <a:t>On</a:t>
            </a:r>
            <a:r>
              <a:rPr sz="1400" spc="-50" dirty="0">
                <a:latin typeface="Verdana"/>
                <a:cs typeface="Verdana"/>
              </a:rPr>
              <a:t> </a:t>
            </a:r>
            <a:r>
              <a:rPr sz="1400" dirty="0">
                <a:latin typeface="Verdana"/>
                <a:cs typeface="Verdana"/>
              </a:rPr>
              <a:t>Intelligent</a:t>
            </a:r>
            <a:r>
              <a:rPr sz="1400" spc="-75" dirty="0">
                <a:latin typeface="Verdana"/>
                <a:cs typeface="Verdana"/>
              </a:rPr>
              <a:t> </a:t>
            </a:r>
            <a:r>
              <a:rPr sz="1400" dirty="0">
                <a:latin typeface="Verdana"/>
                <a:cs typeface="Verdana"/>
              </a:rPr>
              <a:t>Data</a:t>
            </a:r>
            <a:r>
              <a:rPr sz="1400" spc="-65" dirty="0">
                <a:latin typeface="Verdana"/>
                <a:cs typeface="Verdana"/>
              </a:rPr>
              <a:t> </a:t>
            </a:r>
            <a:r>
              <a:rPr sz="1400" dirty="0">
                <a:latin typeface="Verdana"/>
                <a:cs typeface="Verdana"/>
              </a:rPr>
              <a:t>Engineering</a:t>
            </a:r>
            <a:r>
              <a:rPr sz="1400" spc="-80" dirty="0">
                <a:latin typeface="Verdana"/>
                <a:cs typeface="Verdana"/>
              </a:rPr>
              <a:t> </a:t>
            </a:r>
            <a:r>
              <a:rPr sz="1400" dirty="0">
                <a:latin typeface="Verdana"/>
                <a:cs typeface="Verdana"/>
              </a:rPr>
              <a:t>and</a:t>
            </a:r>
            <a:r>
              <a:rPr sz="1400" spc="-45" dirty="0">
                <a:latin typeface="Verdana"/>
                <a:cs typeface="Verdana"/>
              </a:rPr>
              <a:t> </a:t>
            </a:r>
            <a:r>
              <a:rPr sz="1400" dirty="0">
                <a:latin typeface="Verdana"/>
                <a:cs typeface="Verdana"/>
              </a:rPr>
              <a:t>Automated</a:t>
            </a:r>
            <a:r>
              <a:rPr sz="1400" spc="-60" dirty="0">
                <a:latin typeface="Verdana"/>
                <a:cs typeface="Verdana"/>
              </a:rPr>
              <a:t> </a:t>
            </a:r>
            <a:r>
              <a:rPr sz="1400" spc="-10" dirty="0">
                <a:latin typeface="Verdana"/>
                <a:cs typeface="Verdana"/>
              </a:rPr>
              <a:t>Learning</a:t>
            </a:r>
            <a:endParaRPr sz="1400">
              <a:latin typeface="Verdana"/>
              <a:cs typeface="Verdana"/>
            </a:endParaRPr>
          </a:p>
          <a:p>
            <a:pPr marL="286385" indent="-273685">
              <a:spcBef>
                <a:spcPts val="1035"/>
              </a:spcBef>
              <a:buClr>
                <a:srgbClr val="AB182C"/>
              </a:buClr>
              <a:buFont typeface="Arial MT"/>
              <a:buChar char="•"/>
              <a:tabLst>
                <a:tab pos="286385" algn="l"/>
              </a:tabLst>
            </a:pPr>
            <a:r>
              <a:rPr sz="1400" dirty="0">
                <a:latin typeface="Verdana"/>
                <a:cs typeface="Verdana"/>
              </a:rPr>
              <a:t>IJCAI:</a:t>
            </a:r>
            <a:r>
              <a:rPr sz="1400" spc="-45" dirty="0">
                <a:latin typeface="Verdana"/>
                <a:cs typeface="Verdana"/>
              </a:rPr>
              <a:t> </a:t>
            </a:r>
            <a:r>
              <a:rPr sz="1400" dirty="0">
                <a:latin typeface="Verdana"/>
                <a:cs typeface="Verdana"/>
              </a:rPr>
              <a:t>International</a:t>
            </a:r>
            <a:r>
              <a:rPr sz="1400" spc="-70" dirty="0">
                <a:latin typeface="Verdana"/>
                <a:cs typeface="Verdana"/>
              </a:rPr>
              <a:t> </a:t>
            </a:r>
            <a:r>
              <a:rPr sz="1400" dirty="0">
                <a:latin typeface="Verdana"/>
                <a:cs typeface="Verdana"/>
              </a:rPr>
              <a:t>Joint</a:t>
            </a:r>
            <a:r>
              <a:rPr sz="1400" spc="-40" dirty="0">
                <a:latin typeface="Verdana"/>
                <a:cs typeface="Verdana"/>
              </a:rPr>
              <a:t> </a:t>
            </a:r>
            <a:r>
              <a:rPr sz="1400" dirty="0">
                <a:latin typeface="Verdana"/>
                <a:cs typeface="Verdana"/>
              </a:rPr>
              <a:t>Conference</a:t>
            </a:r>
            <a:r>
              <a:rPr sz="1400" spc="-60" dirty="0">
                <a:latin typeface="Verdana"/>
                <a:cs typeface="Verdana"/>
              </a:rPr>
              <a:t> </a:t>
            </a:r>
            <a:r>
              <a:rPr sz="1400" dirty="0">
                <a:latin typeface="Verdana"/>
                <a:cs typeface="Verdana"/>
              </a:rPr>
              <a:t>on</a:t>
            </a:r>
            <a:r>
              <a:rPr sz="1400" spc="-40" dirty="0">
                <a:latin typeface="Verdana"/>
                <a:cs typeface="Verdana"/>
              </a:rPr>
              <a:t> </a:t>
            </a:r>
            <a:r>
              <a:rPr sz="1400" dirty="0">
                <a:latin typeface="Verdana"/>
                <a:cs typeface="Verdana"/>
              </a:rPr>
              <a:t>Artificial</a:t>
            </a:r>
            <a:r>
              <a:rPr sz="1400" spc="-65" dirty="0">
                <a:latin typeface="Verdana"/>
                <a:cs typeface="Verdana"/>
              </a:rPr>
              <a:t> </a:t>
            </a:r>
            <a:r>
              <a:rPr sz="1400" spc="-10" dirty="0">
                <a:latin typeface="Verdana"/>
                <a:cs typeface="Verdana"/>
              </a:rPr>
              <a:t>Intelligence</a:t>
            </a:r>
            <a:endParaRPr sz="1400">
              <a:latin typeface="Verdana"/>
              <a:cs typeface="Verdana"/>
            </a:endParaRPr>
          </a:p>
          <a:p>
            <a:pPr marL="286385" indent="-273685">
              <a:spcBef>
                <a:spcPts val="1035"/>
              </a:spcBef>
              <a:buClr>
                <a:srgbClr val="AB182C"/>
              </a:buClr>
              <a:buFont typeface="Arial MT"/>
              <a:buChar char="•"/>
              <a:tabLst>
                <a:tab pos="286385" algn="l"/>
              </a:tabLst>
            </a:pPr>
            <a:r>
              <a:rPr sz="1400" dirty="0">
                <a:latin typeface="Verdana"/>
                <a:cs typeface="Verdana"/>
              </a:rPr>
              <a:t>AAAI:</a:t>
            </a:r>
            <a:r>
              <a:rPr sz="1400" spc="-55" dirty="0">
                <a:latin typeface="Verdana"/>
                <a:cs typeface="Verdana"/>
              </a:rPr>
              <a:t> </a:t>
            </a:r>
            <a:r>
              <a:rPr sz="1400" dirty="0">
                <a:latin typeface="Verdana"/>
                <a:cs typeface="Verdana"/>
              </a:rPr>
              <a:t>American</a:t>
            </a:r>
            <a:r>
              <a:rPr sz="1400" spc="-80" dirty="0">
                <a:latin typeface="Verdana"/>
                <a:cs typeface="Verdana"/>
              </a:rPr>
              <a:t> </a:t>
            </a:r>
            <a:r>
              <a:rPr sz="1400" dirty="0">
                <a:latin typeface="Verdana"/>
                <a:cs typeface="Verdana"/>
              </a:rPr>
              <a:t>Association</a:t>
            </a:r>
            <a:r>
              <a:rPr sz="1400" spc="-80" dirty="0">
                <a:latin typeface="Verdana"/>
                <a:cs typeface="Verdana"/>
              </a:rPr>
              <a:t> </a:t>
            </a:r>
            <a:r>
              <a:rPr sz="1400" dirty="0">
                <a:latin typeface="Verdana"/>
                <a:cs typeface="Verdana"/>
              </a:rPr>
              <a:t>for</a:t>
            </a:r>
            <a:r>
              <a:rPr sz="1400" spc="-75" dirty="0">
                <a:latin typeface="Verdana"/>
                <a:cs typeface="Verdana"/>
              </a:rPr>
              <a:t> </a:t>
            </a:r>
            <a:r>
              <a:rPr sz="1400" dirty="0">
                <a:latin typeface="Verdana"/>
                <a:cs typeface="Verdana"/>
              </a:rPr>
              <a:t>Artificial</a:t>
            </a:r>
            <a:r>
              <a:rPr sz="1400" spc="-85" dirty="0">
                <a:latin typeface="Verdana"/>
                <a:cs typeface="Verdana"/>
              </a:rPr>
              <a:t> </a:t>
            </a:r>
            <a:r>
              <a:rPr sz="1400" dirty="0">
                <a:latin typeface="Verdana"/>
                <a:cs typeface="Verdana"/>
              </a:rPr>
              <a:t>Intelligence</a:t>
            </a:r>
            <a:r>
              <a:rPr sz="1400" spc="-85" dirty="0">
                <a:latin typeface="Verdana"/>
                <a:cs typeface="Verdana"/>
              </a:rPr>
              <a:t> </a:t>
            </a:r>
            <a:r>
              <a:rPr sz="1400" spc="-10" dirty="0">
                <a:latin typeface="Verdana"/>
                <a:cs typeface="Verdana"/>
              </a:rPr>
              <a:t>Conference</a:t>
            </a:r>
            <a:endParaRPr sz="1400">
              <a:latin typeface="Verdana"/>
              <a:cs typeface="Verdana"/>
            </a:endParaRPr>
          </a:p>
          <a:p>
            <a:pPr marL="286385" indent="-273685">
              <a:spcBef>
                <a:spcPts val="1030"/>
              </a:spcBef>
              <a:buClr>
                <a:srgbClr val="AB182C"/>
              </a:buClr>
              <a:buFont typeface="Arial MT"/>
              <a:buChar char="•"/>
              <a:tabLst>
                <a:tab pos="286385" algn="l"/>
              </a:tabLst>
            </a:pPr>
            <a:r>
              <a:rPr sz="1400" dirty="0">
                <a:latin typeface="Verdana"/>
                <a:cs typeface="Verdana"/>
              </a:rPr>
              <a:t>SIGMOD/PODS:</a:t>
            </a:r>
            <a:r>
              <a:rPr sz="1400" spc="-60" dirty="0">
                <a:latin typeface="Verdana"/>
                <a:cs typeface="Verdana"/>
              </a:rPr>
              <a:t> </a:t>
            </a:r>
            <a:r>
              <a:rPr sz="1400" dirty="0">
                <a:latin typeface="Verdana"/>
                <a:cs typeface="Verdana"/>
              </a:rPr>
              <a:t>ACM</a:t>
            </a:r>
            <a:r>
              <a:rPr sz="1400" spc="-40" dirty="0">
                <a:latin typeface="Verdana"/>
                <a:cs typeface="Verdana"/>
              </a:rPr>
              <a:t> </a:t>
            </a:r>
            <a:r>
              <a:rPr sz="1400" dirty="0">
                <a:latin typeface="Verdana"/>
                <a:cs typeface="Verdana"/>
              </a:rPr>
              <a:t>Intl.</a:t>
            </a:r>
            <a:r>
              <a:rPr sz="1400" spc="-40" dirty="0">
                <a:latin typeface="Verdana"/>
                <a:cs typeface="Verdana"/>
              </a:rPr>
              <a:t> </a:t>
            </a:r>
            <a:r>
              <a:rPr sz="1400" dirty="0">
                <a:latin typeface="Verdana"/>
                <a:cs typeface="Verdana"/>
              </a:rPr>
              <a:t>Conference</a:t>
            </a:r>
            <a:r>
              <a:rPr sz="1400" spc="-55" dirty="0">
                <a:latin typeface="Verdana"/>
                <a:cs typeface="Verdana"/>
              </a:rPr>
              <a:t> </a:t>
            </a:r>
            <a:r>
              <a:rPr sz="1400" dirty="0">
                <a:latin typeface="Verdana"/>
                <a:cs typeface="Verdana"/>
              </a:rPr>
              <a:t>on</a:t>
            </a:r>
            <a:r>
              <a:rPr sz="1400" spc="-30" dirty="0">
                <a:latin typeface="Verdana"/>
                <a:cs typeface="Verdana"/>
              </a:rPr>
              <a:t> </a:t>
            </a:r>
            <a:r>
              <a:rPr sz="1400" dirty="0">
                <a:latin typeface="Verdana"/>
                <a:cs typeface="Verdana"/>
              </a:rPr>
              <a:t>Data</a:t>
            </a:r>
            <a:r>
              <a:rPr sz="1400" spc="-50" dirty="0">
                <a:latin typeface="Verdana"/>
                <a:cs typeface="Verdana"/>
              </a:rPr>
              <a:t> </a:t>
            </a:r>
            <a:r>
              <a:rPr sz="1400" spc="-10" dirty="0">
                <a:latin typeface="Verdana"/>
                <a:cs typeface="Verdana"/>
              </a:rPr>
              <a:t>Management</a:t>
            </a:r>
            <a:endParaRPr sz="1400">
              <a:latin typeface="Verdana"/>
              <a:cs typeface="Verdana"/>
            </a:endParaRPr>
          </a:p>
          <a:p>
            <a:pPr marL="286385" indent="-273685">
              <a:spcBef>
                <a:spcPts val="1035"/>
              </a:spcBef>
              <a:buClr>
                <a:srgbClr val="AB182C"/>
              </a:buClr>
              <a:buFont typeface="Arial MT"/>
              <a:buChar char="•"/>
              <a:tabLst>
                <a:tab pos="286385" algn="l"/>
              </a:tabLst>
            </a:pPr>
            <a:r>
              <a:rPr sz="1400" dirty="0">
                <a:latin typeface="Verdana"/>
                <a:cs typeface="Verdana"/>
              </a:rPr>
              <a:t>ICDE:</a:t>
            </a:r>
            <a:r>
              <a:rPr sz="1400" spc="-45" dirty="0">
                <a:latin typeface="Verdana"/>
                <a:cs typeface="Verdana"/>
              </a:rPr>
              <a:t> </a:t>
            </a:r>
            <a:r>
              <a:rPr sz="1400" dirty="0">
                <a:latin typeface="Verdana"/>
                <a:cs typeface="Verdana"/>
              </a:rPr>
              <a:t>International</a:t>
            </a:r>
            <a:r>
              <a:rPr sz="1400" spc="-55" dirty="0">
                <a:latin typeface="Verdana"/>
                <a:cs typeface="Verdana"/>
              </a:rPr>
              <a:t> </a:t>
            </a:r>
            <a:r>
              <a:rPr sz="1400" dirty="0">
                <a:latin typeface="Verdana"/>
                <a:cs typeface="Verdana"/>
              </a:rPr>
              <a:t>Conference</a:t>
            </a:r>
            <a:r>
              <a:rPr sz="1400" spc="-60" dirty="0">
                <a:latin typeface="Verdana"/>
                <a:cs typeface="Verdana"/>
              </a:rPr>
              <a:t> </a:t>
            </a:r>
            <a:r>
              <a:rPr sz="1400" dirty="0">
                <a:latin typeface="Verdana"/>
                <a:cs typeface="Verdana"/>
              </a:rPr>
              <a:t>on</a:t>
            </a:r>
            <a:r>
              <a:rPr sz="1400" spc="-30" dirty="0">
                <a:latin typeface="Verdana"/>
                <a:cs typeface="Verdana"/>
              </a:rPr>
              <a:t> </a:t>
            </a:r>
            <a:r>
              <a:rPr sz="1400" dirty="0">
                <a:latin typeface="Verdana"/>
                <a:cs typeface="Verdana"/>
              </a:rPr>
              <a:t>Data</a:t>
            </a:r>
            <a:r>
              <a:rPr sz="1400" spc="-45" dirty="0">
                <a:latin typeface="Verdana"/>
                <a:cs typeface="Verdana"/>
              </a:rPr>
              <a:t> </a:t>
            </a:r>
            <a:r>
              <a:rPr sz="1400" spc="-10" dirty="0">
                <a:latin typeface="Verdana"/>
                <a:cs typeface="Verdana"/>
              </a:rPr>
              <a:t>Engineering</a:t>
            </a:r>
            <a:endParaRPr sz="1400">
              <a:latin typeface="Verdana"/>
              <a:cs typeface="Verdana"/>
            </a:endParaRPr>
          </a:p>
          <a:p>
            <a:pPr marL="286385" indent="-273685">
              <a:spcBef>
                <a:spcPts val="1030"/>
              </a:spcBef>
              <a:buClr>
                <a:srgbClr val="AB182C"/>
              </a:buClr>
              <a:buFont typeface="Arial MT"/>
              <a:buChar char="•"/>
              <a:tabLst>
                <a:tab pos="286385" algn="l"/>
              </a:tabLst>
            </a:pPr>
            <a:r>
              <a:rPr sz="1400" dirty="0">
                <a:latin typeface="Verdana"/>
                <a:cs typeface="Verdana"/>
              </a:rPr>
              <a:t>VLDB:</a:t>
            </a:r>
            <a:r>
              <a:rPr sz="1400" spc="-60" dirty="0">
                <a:latin typeface="Verdana"/>
                <a:cs typeface="Verdana"/>
              </a:rPr>
              <a:t> </a:t>
            </a:r>
            <a:r>
              <a:rPr sz="1400" dirty="0">
                <a:latin typeface="Verdana"/>
                <a:cs typeface="Verdana"/>
              </a:rPr>
              <a:t>International</a:t>
            </a:r>
            <a:r>
              <a:rPr sz="1400" spc="-65" dirty="0">
                <a:latin typeface="Verdana"/>
                <a:cs typeface="Verdana"/>
              </a:rPr>
              <a:t> </a:t>
            </a:r>
            <a:r>
              <a:rPr sz="1400" dirty="0">
                <a:latin typeface="Verdana"/>
                <a:cs typeface="Verdana"/>
              </a:rPr>
              <a:t>Conference</a:t>
            </a:r>
            <a:r>
              <a:rPr sz="1400" spc="-65" dirty="0">
                <a:latin typeface="Verdana"/>
                <a:cs typeface="Verdana"/>
              </a:rPr>
              <a:t> </a:t>
            </a:r>
            <a:r>
              <a:rPr sz="1400" dirty="0">
                <a:latin typeface="Verdana"/>
                <a:cs typeface="Verdana"/>
              </a:rPr>
              <a:t>on</a:t>
            </a:r>
            <a:r>
              <a:rPr sz="1400" spc="-45" dirty="0">
                <a:latin typeface="Verdana"/>
                <a:cs typeface="Verdana"/>
              </a:rPr>
              <a:t> </a:t>
            </a:r>
            <a:r>
              <a:rPr sz="1400" dirty="0">
                <a:latin typeface="Verdana"/>
                <a:cs typeface="Verdana"/>
              </a:rPr>
              <a:t>Very</a:t>
            </a:r>
            <a:r>
              <a:rPr sz="1400" spc="-40" dirty="0">
                <a:latin typeface="Verdana"/>
                <a:cs typeface="Verdana"/>
              </a:rPr>
              <a:t> </a:t>
            </a:r>
            <a:r>
              <a:rPr sz="1400" dirty="0">
                <a:latin typeface="Verdana"/>
                <a:cs typeface="Verdana"/>
              </a:rPr>
              <a:t>Large</a:t>
            </a:r>
            <a:r>
              <a:rPr sz="1400" spc="-50" dirty="0">
                <a:latin typeface="Verdana"/>
                <a:cs typeface="Verdana"/>
              </a:rPr>
              <a:t> </a:t>
            </a:r>
            <a:r>
              <a:rPr sz="1400" dirty="0">
                <a:latin typeface="Verdana"/>
                <a:cs typeface="Verdana"/>
              </a:rPr>
              <a:t>Data</a:t>
            </a:r>
            <a:r>
              <a:rPr sz="1400" spc="-45" dirty="0">
                <a:latin typeface="Verdana"/>
                <a:cs typeface="Verdana"/>
              </a:rPr>
              <a:t> </a:t>
            </a:r>
            <a:r>
              <a:rPr sz="1400" spc="-10" dirty="0">
                <a:latin typeface="Verdana"/>
                <a:cs typeface="Verdana"/>
              </a:rPr>
              <a:t>Bases</a:t>
            </a:r>
            <a:endParaRPr sz="1400">
              <a:latin typeface="Verdana"/>
              <a:cs typeface="Verdana"/>
            </a:endParaRPr>
          </a:p>
        </p:txBody>
      </p:sp>
      <p:sp>
        <p:nvSpPr>
          <p:cNvPr id="6" name="object 39">
            <a:extLst>
              <a:ext uri="{FF2B5EF4-FFF2-40B4-BE49-F238E27FC236}">
                <a16:creationId xmlns:a16="http://schemas.microsoft.com/office/drawing/2014/main" id="{17D4E329-0A02-19A8-B850-B4CC3844A2C9}"/>
              </a:ext>
            </a:extLst>
          </p:cNvPr>
          <p:cNvSpPr txBox="1">
            <a:spLocks noGrp="1"/>
          </p:cNvSpPr>
          <p:nvPr>
            <p:ph type="ftr" sz="quarter" idx="5"/>
          </p:nvPr>
        </p:nvSpPr>
        <p:spPr>
          <a:xfrm>
            <a:off x="377139" y="6599461"/>
            <a:ext cx="1048385" cy="194309"/>
          </a:xfrm>
          <a:prstGeom prst="rect">
            <a:avLst/>
          </a:prstGeom>
        </p:spPr>
        <p:txBody>
          <a:bodyPr vert="horz" wrap="square" lIns="0" tIns="0" rIns="0" bIns="0" rtlCol="0">
            <a:spAutoFit/>
          </a:bodyPr>
          <a:lstStyle>
            <a:defPPr>
              <a:defRPr kern="0"/>
            </a:defPPr>
            <a:lvl1pPr>
              <a:defRPr sz="1200" b="0" i="0">
                <a:solidFill>
                  <a:schemeClr val="tx1"/>
                </a:solidFill>
                <a:latin typeface="Times New Roman"/>
                <a:cs typeface="Times New Roman"/>
              </a:defRPr>
            </a:lvl1pPr>
          </a:lstStyle>
          <a:p>
            <a:pPr marL="12700">
              <a:lnSpc>
                <a:spcPts val="1410"/>
              </a:lnSpc>
            </a:pPr>
            <a:r>
              <a:rPr lang="fr-FR"/>
              <a:t>Semester</a:t>
            </a:r>
            <a:r>
              <a:rPr lang="fr-FR" spc="-30"/>
              <a:t> </a:t>
            </a:r>
            <a:r>
              <a:rPr lang="fr-FR" spc="-10"/>
              <a:t>1/2023</a:t>
            </a:r>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38884" y="2420111"/>
            <a:ext cx="8804148" cy="3968496"/>
          </a:xfrm>
          <a:prstGeom prst="rect">
            <a:avLst/>
          </a:prstGeom>
        </p:spPr>
      </p:pic>
      <p:sp>
        <p:nvSpPr>
          <p:cNvPr id="7" name="object 2">
            <a:extLst>
              <a:ext uri="{FF2B5EF4-FFF2-40B4-BE49-F238E27FC236}">
                <a16:creationId xmlns:a16="http://schemas.microsoft.com/office/drawing/2014/main" id="{40191351-D742-7761-F4FB-2D4179B18225}"/>
              </a:ext>
            </a:extLst>
          </p:cNvPr>
          <p:cNvSpPr txBox="1">
            <a:spLocks/>
          </p:cNvSpPr>
          <p:nvPr/>
        </p:nvSpPr>
        <p:spPr>
          <a:xfrm>
            <a:off x="-2980607" y="0"/>
            <a:ext cx="8714689" cy="505267"/>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3200" i="1" kern="0" dirty="0" err="1"/>
              <a:t>What</a:t>
            </a:r>
            <a:r>
              <a:rPr lang="fr-FR" sz="3200" i="1" kern="0" dirty="0"/>
              <a:t> </a:t>
            </a:r>
            <a:r>
              <a:rPr lang="fr-FR" sz="3200" i="1" kern="0" dirty="0" err="1"/>
              <a:t>is</a:t>
            </a:r>
            <a:r>
              <a:rPr lang="fr-FR" sz="3200" i="1" kern="0" dirty="0"/>
              <a:t> </a:t>
            </a:r>
            <a:r>
              <a:rPr kumimoji="0" lang="fr-FR" sz="3200" b="1" i="1" u="none" strike="noStrike" kern="0" cap="none" spc="-10" normalizeH="0" baseline="0" noProof="0" dirty="0">
                <a:ln>
                  <a:noFill/>
                </a:ln>
                <a:solidFill>
                  <a:srgbClr val="3333CC"/>
                </a:solidFill>
                <a:effectLst/>
                <a:uLnTx/>
                <a:uFillTx/>
                <a:latin typeface="Arial"/>
                <a:ea typeface="+mj-ea"/>
                <a:cs typeface="Arial"/>
              </a:rPr>
              <a:t>DM ? : </a:t>
            </a:r>
            <a:r>
              <a:rPr kumimoji="0" lang="fr-FR" sz="2800" b="1" i="1" u="none" strike="noStrike" kern="0" cap="none" spc="-10" normalizeH="0" baseline="0" noProof="0" dirty="0">
                <a:ln>
                  <a:noFill/>
                </a:ln>
                <a:solidFill>
                  <a:srgbClr val="3333CC"/>
                </a:solidFill>
                <a:effectLst/>
                <a:uLnTx/>
                <a:uFillTx/>
                <a:latin typeface="Arial"/>
                <a:ea typeface="+mj-ea"/>
                <a:cs typeface="Arial"/>
              </a:rPr>
              <a:t>DM Scenario 2 </a:t>
            </a:r>
          </a:p>
        </p:txBody>
      </p:sp>
      <p:sp>
        <p:nvSpPr>
          <p:cNvPr id="9" name="Espace réservé du numéro de diapositive 16">
            <a:extLst>
              <a:ext uri="{FF2B5EF4-FFF2-40B4-BE49-F238E27FC236}">
                <a16:creationId xmlns:a16="http://schemas.microsoft.com/office/drawing/2014/main" id="{8078A5BC-C581-3D44-73AB-509B26B7C9F9}"/>
              </a:ext>
            </a:extLst>
          </p:cNvPr>
          <p:cNvSpPr txBox="1">
            <a:spLocks/>
          </p:cNvSpPr>
          <p:nvPr/>
        </p:nvSpPr>
        <p:spPr>
          <a:xfrm>
            <a:off x="11691257" y="6538912"/>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7</a:t>
            </a:fld>
            <a:endParaRPr lang="fr-FR" sz="13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1822"/>
            <a:ext cx="10515600" cy="689932"/>
          </a:xfrm>
          <a:prstGeom prst="rect">
            <a:avLst/>
          </a:prstGeom>
        </p:spPr>
        <p:txBody>
          <a:bodyPr vert="horz" wrap="square" lIns="0" tIns="12700" rIns="0" bIns="0" rtlCol="0" anchor="ctr">
            <a:spAutoFit/>
          </a:bodyPr>
          <a:lstStyle/>
          <a:p>
            <a:pPr marL="2215515">
              <a:lnSpc>
                <a:spcPct val="100000"/>
              </a:lnSpc>
              <a:spcBef>
                <a:spcPts val="100"/>
              </a:spcBef>
            </a:pPr>
            <a:r>
              <a:rPr dirty="0"/>
              <a:t>Data</a:t>
            </a:r>
            <a:r>
              <a:rPr spc="-75" dirty="0"/>
              <a:t> </a:t>
            </a:r>
            <a:r>
              <a:rPr dirty="0"/>
              <a:t>Mining</a:t>
            </a:r>
            <a:r>
              <a:rPr spc="-80" dirty="0"/>
              <a:t> </a:t>
            </a:r>
            <a:r>
              <a:rPr spc="-10" dirty="0"/>
              <a:t>Datasets</a:t>
            </a:r>
          </a:p>
        </p:txBody>
      </p:sp>
      <p:sp>
        <p:nvSpPr>
          <p:cNvPr id="4" name="object 4"/>
          <p:cNvSpPr txBox="1">
            <a:spLocks noGrp="1"/>
          </p:cNvSpPr>
          <p:nvPr>
            <p:ph type="sldNum" sz="quarter" idx="7"/>
          </p:nvPr>
        </p:nvSpPr>
        <p:spPr>
          <a:xfrm>
            <a:off x="8601456" y="6589707"/>
            <a:ext cx="241300" cy="194309"/>
          </a:xfrm>
          <a:prstGeom prst="rect">
            <a:avLst/>
          </a:prstGeom>
        </p:spPr>
        <p:txBody>
          <a:bodyPr vert="horz" wrap="square" lIns="0" tIns="0" rIns="0" bIns="0" rtlCol="0">
            <a:spAutoFit/>
          </a:bodyPr>
          <a:lstStyle>
            <a:defPPr>
              <a:defRPr kern="0"/>
            </a:defPPr>
            <a:lvl1pPr>
              <a:defRPr sz="1200" b="0" i="0">
                <a:solidFill>
                  <a:schemeClr val="tx1"/>
                </a:solidFill>
                <a:latin typeface="Times New Roman"/>
                <a:cs typeface="Times New Roman"/>
              </a:defRPr>
            </a:lvl1pPr>
          </a:lstStyle>
          <a:p>
            <a:pPr marL="114300">
              <a:lnSpc>
                <a:spcPts val="1410"/>
              </a:lnSpc>
            </a:pPr>
            <a:fld id="{81D60167-4931-47E6-BA6A-407CBD079E47}" type="slidenum">
              <a:rPr lang="fr-FR" spc="-50" smtClean="0"/>
              <a:pPr marL="114300">
                <a:lnSpc>
                  <a:spcPts val="1410"/>
                </a:lnSpc>
              </a:pPr>
              <a:t>70</a:t>
            </a:fld>
            <a:endParaRPr spc="-25" dirty="0"/>
          </a:p>
        </p:txBody>
      </p:sp>
      <p:sp>
        <p:nvSpPr>
          <p:cNvPr id="3" name="object 3"/>
          <p:cNvSpPr txBox="1"/>
          <p:nvPr/>
        </p:nvSpPr>
        <p:spPr>
          <a:xfrm>
            <a:off x="1909979" y="1307720"/>
            <a:ext cx="7745095" cy="4666021"/>
          </a:xfrm>
          <a:prstGeom prst="rect">
            <a:avLst/>
          </a:prstGeom>
        </p:spPr>
        <p:txBody>
          <a:bodyPr vert="horz" wrap="square" lIns="0" tIns="13335" rIns="0" bIns="0" rtlCol="0">
            <a:spAutoFit/>
          </a:bodyPr>
          <a:lstStyle/>
          <a:p>
            <a:pPr marL="286385" indent="-273685">
              <a:lnSpc>
                <a:spcPts val="2690"/>
              </a:lnSpc>
              <a:spcBef>
                <a:spcPts val="105"/>
              </a:spcBef>
              <a:buClr>
                <a:srgbClr val="AB182C"/>
              </a:buClr>
              <a:buFont typeface="Arial MT"/>
              <a:buChar char="•"/>
              <a:tabLst>
                <a:tab pos="286385" algn="l"/>
              </a:tabLst>
            </a:pPr>
            <a:r>
              <a:rPr sz="2300" u="sng" spc="-10" dirty="0">
                <a:solidFill>
                  <a:srgbClr val="00C000"/>
                </a:solidFill>
                <a:uFill>
                  <a:solidFill>
                    <a:srgbClr val="00C000"/>
                  </a:solidFill>
                </a:uFill>
                <a:latin typeface="Verdana"/>
                <a:cs typeface="Verdana"/>
                <a:hlinkClick r:id="rId2"/>
              </a:rPr>
              <a:t>Univ.</a:t>
            </a:r>
            <a:r>
              <a:rPr sz="2300" u="sng" spc="-75" dirty="0">
                <a:solidFill>
                  <a:srgbClr val="00C000"/>
                </a:solidFill>
                <a:uFill>
                  <a:solidFill>
                    <a:srgbClr val="00C000"/>
                  </a:solidFill>
                </a:uFill>
                <a:latin typeface="Verdana"/>
                <a:cs typeface="Verdana"/>
                <a:hlinkClick r:id="rId2"/>
              </a:rPr>
              <a:t> </a:t>
            </a:r>
            <a:r>
              <a:rPr sz="2300" u="sng" dirty="0">
                <a:solidFill>
                  <a:srgbClr val="00C000"/>
                </a:solidFill>
                <a:uFill>
                  <a:solidFill>
                    <a:srgbClr val="00C000"/>
                  </a:solidFill>
                </a:uFill>
                <a:latin typeface="Verdana"/>
                <a:cs typeface="Verdana"/>
                <a:hlinkClick r:id="rId2"/>
              </a:rPr>
              <a:t>of</a:t>
            </a:r>
            <a:r>
              <a:rPr sz="2300" u="sng" spc="-40" dirty="0">
                <a:solidFill>
                  <a:srgbClr val="00C000"/>
                </a:solidFill>
                <a:uFill>
                  <a:solidFill>
                    <a:srgbClr val="00C000"/>
                  </a:solidFill>
                </a:uFill>
                <a:latin typeface="Verdana"/>
                <a:cs typeface="Verdana"/>
                <a:hlinkClick r:id="rId2"/>
              </a:rPr>
              <a:t> </a:t>
            </a:r>
            <a:r>
              <a:rPr sz="2300" u="sng" dirty="0">
                <a:solidFill>
                  <a:srgbClr val="00C000"/>
                </a:solidFill>
                <a:uFill>
                  <a:solidFill>
                    <a:srgbClr val="00C000"/>
                  </a:solidFill>
                </a:uFill>
                <a:latin typeface="Verdana"/>
                <a:cs typeface="Verdana"/>
                <a:hlinkClick r:id="rId2"/>
              </a:rPr>
              <a:t>California</a:t>
            </a:r>
            <a:r>
              <a:rPr sz="2300" u="sng" spc="-60" dirty="0">
                <a:solidFill>
                  <a:srgbClr val="00C000"/>
                </a:solidFill>
                <a:uFill>
                  <a:solidFill>
                    <a:srgbClr val="00C000"/>
                  </a:solidFill>
                </a:uFill>
                <a:latin typeface="Verdana"/>
                <a:cs typeface="Verdana"/>
                <a:hlinkClick r:id="rId2"/>
              </a:rPr>
              <a:t> </a:t>
            </a:r>
            <a:r>
              <a:rPr sz="2300" u="sng" dirty="0">
                <a:solidFill>
                  <a:srgbClr val="00C000"/>
                </a:solidFill>
                <a:uFill>
                  <a:solidFill>
                    <a:srgbClr val="00C000"/>
                  </a:solidFill>
                </a:uFill>
                <a:latin typeface="Verdana"/>
                <a:cs typeface="Verdana"/>
                <a:hlinkClick r:id="rId2"/>
              </a:rPr>
              <a:t>Irvine</a:t>
            </a:r>
            <a:r>
              <a:rPr sz="2300" u="sng" spc="-65" dirty="0">
                <a:solidFill>
                  <a:srgbClr val="00C000"/>
                </a:solidFill>
                <a:uFill>
                  <a:solidFill>
                    <a:srgbClr val="00C000"/>
                  </a:solidFill>
                </a:uFill>
                <a:latin typeface="Verdana"/>
                <a:cs typeface="Verdana"/>
                <a:hlinkClick r:id="rId2"/>
              </a:rPr>
              <a:t> </a:t>
            </a:r>
            <a:r>
              <a:rPr sz="2300" u="sng" dirty="0">
                <a:solidFill>
                  <a:srgbClr val="00C000"/>
                </a:solidFill>
                <a:uFill>
                  <a:solidFill>
                    <a:srgbClr val="00C000"/>
                  </a:solidFill>
                </a:uFill>
                <a:latin typeface="Verdana"/>
                <a:cs typeface="Verdana"/>
                <a:hlinkClick r:id="rId2"/>
              </a:rPr>
              <a:t>Machine</a:t>
            </a:r>
            <a:r>
              <a:rPr sz="2300" u="sng" spc="-70" dirty="0">
                <a:solidFill>
                  <a:srgbClr val="00C000"/>
                </a:solidFill>
                <a:uFill>
                  <a:solidFill>
                    <a:srgbClr val="00C000"/>
                  </a:solidFill>
                </a:uFill>
                <a:latin typeface="Verdana"/>
                <a:cs typeface="Verdana"/>
                <a:hlinkClick r:id="rId2"/>
              </a:rPr>
              <a:t> </a:t>
            </a:r>
            <a:r>
              <a:rPr sz="2300" u="sng" dirty="0">
                <a:solidFill>
                  <a:srgbClr val="00C000"/>
                </a:solidFill>
                <a:uFill>
                  <a:solidFill>
                    <a:srgbClr val="00C000"/>
                  </a:solidFill>
                </a:uFill>
                <a:latin typeface="Verdana"/>
                <a:cs typeface="Verdana"/>
                <a:hlinkClick r:id="rId2"/>
              </a:rPr>
              <a:t>Learning</a:t>
            </a:r>
            <a:r>
              <a:rPr sz="2300" u="sng" spc="-60" dirty="0">
                <a:solidFill>
                  <a:srgbClr val="00C000"/>
                </a:solidFill>
                <a:uFill>
                  <a:solidFill>
                    <a:srgbClr val="00C000"/>
                  </a:solidFill>
                </a:uFill>
                <a:latin typeface="Verdana"/>
                <a:cs typeface="Verdana"/>
                <a:hlinkClick r:id="rId2"/>
              </a:rPr>
              <a:t> </a:t>
            </a:r>
            <a:r>
              <a:rPr sz="2300" u="sng" spc="-20" dirty="0">
                <a:solidFill>
                  <a:srgbClr val="00C000"/>
                </a:solidFill>
                <a:uFill>
                  <a:solidFill>
                    <a:srgbClr val="00C000"/>
                  </a:solidFill>
                </a:uFill>
                <a:latin typeface="Verdana"/>
                <a:cs typeface="Verdana"/>
                <a:hlinkClick r:id="rId2"/>
              </a:rPr>
              <a:t>Data</a:t>
            </a:r>
            <a:endParaRPr sz="2300">
              <a:latin typeface="Verdana"/>
              <a:cs typeface="Verdana"/>
            </a:endParaRPr>
          </a:p>
          <a:p>
            <a:pPr marL="286385">
              <a:lnSpc>
                <a:spcPts val="2690"/>
              </a:lnSpc>
            </a:pPr>
            <a:r>
              <a:rPr sz="2300" u="sng" spc="-10" dirty="0">
                <a:solidFill>
                  <a:srgbClr val="00C000"/>
                </a:solidFill>
                <a:uFill>
                  <a:solidFill>
                    <a:srgbClr val="00C000"/>
                  </a:solidFill>
                </a:uFill>
                <a:latin typeface="Verdana"/>
                <a:cs typeface="Verdana"/>
                <a:hlinkClick r:id="rId2"/>
              </a:rPr>
              <a:t>Repository</a:t>
            </a:r>
            <a:r>
              <a:rPr sz="2300" spc="-10" dirty="0">
                <a:latin typeface="Verdana"/>
                <a:cs typeface="Verdana"/>
                <a:hlinkClick r:id="rId2"/>
              </a:rPr>
              <a:t>.</a:t>
            </a:r>
            <a:endParaRPr sz="2300">
              <a:latin typeface="Verdana"/>
              <a:cs typeface="Verdana"/>
            </a:endParaRPr>
          </a:p>
          <a:p>
            <a:pPr marL="286385" indent="-273685">
              <a:spcBef>
                <a:spcPts val="1065"/>
              </a:spcBef>
              <a:buClr>
                <a:srgbClr val="AB182C"/>
              </a:buClr>
              <a:buFont typeface="Arial MT"/>
              <a:buChar char="•"/>
              <a:tabLst>
                <a:tab pos="286385" algn="l"/>
              </a:tabLst>
            </a:pPr>
            <a:r>
              <a:rPr sz="2300" u="sng" spc="-10" dirty="0">
                <a:solidFill>
                  <a:srgbClr val="00C000"/>
                </a:solidFill>
                <a:uFill>
                  <a:solidFill>
                    <a:srgbClr val="00C000"/>
                  </a:solidFill>
                </a:uFill>
                <a:latin typeface="Verdana"/>
                <a:cs typeface="Verdana"/>
                <a:hlinkClick r:id="rId3"/>
              </a:rPr>
              <a:t>Univ.</a:t>
            </a:r>
            <a:r>
              <a:rPr sz="2300" u="sng" spc="-80" dirty="0">
                <a:solidFill>
                  <a:srgbClr val="00C000"/>
                </a:solidFill>
                <a:uFill>
                  <a:solidFill>
                    <a:srgbClr val="00C000"/>
                  </a:solidFill>
                </a:uFill>
                <a:latin typeface="Verdana"/>
                <a:cs typeface="Verdana"/>
                <a:hlinkClick r:id="rId3"/>
              </a:rPr>
              <a:t> </a:t>
            </a:r>
            <a:r>
              <a:rPr sz="2300" u="sng" dirty="0">
                <a:solidFill>
                  <a:srgbClr val="00C000"/>
                </a:solidFill>
                <a:uFill>
                  <a:solidFill>
                    <a:srgbClr val="00C000"/>
                  </a:solidFill>
                </a:uFill>
                <a:latin typeface="Verdana"/>
                <a:cs typeface="Verdana"/>
                <a:hlinkClick r:id="rId3"/>
              </a:rPr>
              <a:t>of</a:t>
            </a:r>
            <a:r>
              <a:rPr sz="2300" u="sng" spc="-40" dirty="0">
                <a:solidFill>
                  <a:srgbClr val="00C000"/>
                </a:solidFill>
                <a:uFill>
                  <a:solidFill>
                    <a:srgbClr val="00C000"/>
                  </a:solidFill>
                </a:uFill>
                <a:latin typeface="Verdana"/>
                <a:cs typeface="Verdana"/>
                <a:hlinkClick r:id="rId3"/>
              </a:rPr>
              <a:t> </a:t>
            </a:r>
            <a:r>
              <a:rPr sz="2300" u="sng" dirty="0">
                <a:solidFill>
                  <a:srgbClr val="00C000"/>
                </a:solidFill>
                <a:uFill>
                  <a:solidFill>
                    <a:srgbClr val="00C000"/>
                  </a:solidFill>
                </a:uFill>
                <a:latin typeface="Verdana"/>
                <a:cs typeface="Verdana"/>
                <a:hlinkClick r:id="rId3"/>
              </a:rPr>
              <a:t>California</a:t>
            </a:r>
            <a:r>
              <a:rPr sz="2300" u="sng" spc="-65" dirty="0">
                <a:solidFill>
                  <a:srgbClr val="00C000"/>
                </a:solidFill>
                <a:uFill>
                  <a:solidFill>
                    <a:srgbClr val="00C000"/>
                  </a:solidFill>
                </a:uFill>
                <a:latin typeface="Verdana"/>
                <a:cs typeface="Verdana"/>
                <a:hlinkClick r:id="rId3"/>
              </a:rPr>
              <a:t> </a:t>
            </a:r>
            <a:r>
              <a:rPr sz="2300" u="sng" dirty="0">
                <a:solidFill>
                  <a:srgbClr val="00C000"/>
                </a:solidFill>
                <a:uFill>
                  <a:solidFill>
                    <a:srgbClr val="00C000"/>
                  </a:solidFill>
                </a:uFill>
                <a:latin typeface="Verdana"/>
                <a:cs typeface="Verdana"/>
                <a:hlinkClick r:id="rId3"/>
              </a:rPr>
              <a:t>Irvine</a:t>
            </a:r>
            <a:r>
              <a:rPr sz="2300" u="sng" spc="-65" dirty="0">
                <a:solidFill>
                  <a:srgbClr val="00C000"/>
                </a:solidFill>
                <a:uFill>
                  <a:solidFill>
                    <a:srgbClr val="00C000"/>
                  </a:solidFill>
                </a:uFill>
                <a:latin typeface="Verdana"/>
                <a:cs typeface="Verdana"/>
                <a:hlinkClick r:id="rId3"/>
              </a:rPr>
              <a:t> </a:t>
            </a:r>
            <a:r>
              <a:rPr sz="2300" u="sng" dirty="0">
                <a:solidFill>
                  <a:srgbClr val="00C000"/>
                </a:solidFill>
                <a:uFill>
                  <a:solidFill>
                    <a:srgbClr val="00C000"/>
                  </a:solidFill>
                </a:uFill>
                <a:latin typeface="Verdana"/>
                <a:cs typeface="Verdana"/>
                <a:hlinkClick r:id="rId3"/>
              </a:rPr>
              <a:t>KDD</a:t>
            </a:r>
            <a:r>
              <a:rPr sz="2300" u="sng" spc="-70" dirty="0">
                <a:solidFill>
                  <a:srgbClr val="00C000"/>
                </a:solidFill>
                <a:uFill>
                  <a:solidFill>
                    <a:srgbClr val="00C000"/>
                  </a:solidFill>
                </a:uFill>
                <a:latin typeface="Verdana"/>
                <a:cs typeface="Verdana"/>
                <a:hlinkClick r:id="rId3"/>
              </a:rPr>
              <a:t> </a:t>
            </a:r>
            <a:r>
              <a:rPr sz="2300" u="sng" dirty="0">
                <a:solidFill>
                  <a:srgbClr val="00C000"/>
                </a:solidFill>
                <a:uFill>
                  <a:solidFill>
                    <a:srgbClr val="00C000"/>
                  </a:solidFill>
                </a:uFill>
                <a:latin typeface="Verdana"/>
                <a:cs typeface="Verdana"/>
                <a:hlinkClick r:id="rId3"/>
              </a:rPr>
              <a:t>Data</a:t>
            </a:r>
            <a:r>
              <a:rPr sz="2300" u="sng" spc="-35" dirty="0">
                <a:solidFill>
                  <a:srgbClr val="00C000"/>
                </a:solidFill>
                <a:uFill>
                  <a:solidFill>
                    <a:srgbClr val="00C000"/>
                  </a:solidFill>
                </a:uFill>
                <a:latin typeface="Verdana"/>
                <a:cs typeface="Verdana"/>
                <a:hlinkClick r:id="rId3"/>
              </a:rPr>
              <a:t> </a:t>
            </a:r>
            <a:r>
              <a:rPr sz="2300" u="sng" spc="-10" dirty="0">
                <a:solidFill>
                  <a:srgbClr val="00C000"/>
                </a:solidFill>
                <a:uFill>
                  <a:solidFill>
                    <a:srgbClr val="00C000"/>
                  </a:solidFill>
                </a:uFill>
                <a:latin typeface="Verdana"/>
                <a:cs typeface="Verdana"/>
                <a:hlinkClick r:id="rId3"/>
              </a:rPr>
              <a:t>Repository</a:t>
            </a:r>
            <a:r>
              <a:rPr sz="2300" spc="-10" dirty="0">
                <a:latin typeface="Verdana"/>
                <a:cs typeface="Verdana"/>
              </a:rPr>
              <a:t>.</a:t>
            </a:r>
            <a:endParaRPr sz="2300">
              <a:latin typeface="Verdana"/>
              <a:cs typeface="Verdana"/>
            </a:endParaRPr>
          </a:p>
          <a:p>
            <a:pPr marL="286385" indent="-273685">
              <a:spcBef>
                <a:spcPts val="1060"/>
              </a:spcBef>
              <a:buClr>
                <a:srgbClr val="AB182C"/>
              </a:buClr>
              <a:buFont typeface="Arial MT"/>
              <a:buChar char="•"/>
              <a:tabLst>
                <a:tab pos="286385" algn="l"/>
              </a:tabLst>
            </a:pPr>
            <a:r>
              <a:rPr sz="2300" u="sng" dirty="0">
                <a:solidFill>
                  <a:srgbClr val="00C000"/>
                </a:solidFill>
                <a:uFill>
                  <a:solidFill>
                    <a:srgbClr val="00C000"/>
                  </a:solidFill>
                </a:uFill>
                <a:latin typeface="Verdana"/>
                <a:cs typeface="Verdana"/>
                <a:hlinkClick r:id="rId4"/>
              </a:rPr>
              <a:t>Datasets</a:t>
            </a:r>
            <a:r>
              <a:rPr sz="2300" u="sng" spc="-45" dirty="0">
                <a:solidFill>
                  <a:srgbClr val="00C000"/>
                </a:solidFill>
                <a:uFill>
                  <a:solidFill>
                    <a:srgbClr val="00C000"/>
                  </a:solidFill>
                </a:uFill>
                <a:latin typeface="Verdana"/>
                <a:cs typeface="Verdana"/>
                <a:hlinkClick r:id="rId4"/>
              </a:rPr>
              <a:t> </a:t>
            </a:r>
            <a:r>
              <a:rPr sz="2300" u="sng" dirty="0">
                <a:solidFill>
                  <a:srgbClr val="00C000"/>
                </a:solidFill>
                <a:uFill>
                  <a:solidFill>
                    <a:srgbClr val="00C000"/>
                  </a:solidFill>
                </a:uFill>
                <a:latin typeface="Verdana"/>
                <a:cs typeface="Verdana"/>
                <a:hlinkClick r:id="rId4"/>
              </a:rPr>
              <a:t>for</a:t>
            </a:r>
            <a:r>
              <a:rPr sz="2300" u="sng" spc="-55" dirty="0">
                <a:solidFill>
                  <a:srgbClr val="00C000"/>
                </a:solidFill>
                <a:uFill>
                  <a:solidFill>
                    <a:srgbClr val="00C000"/>
                  </a:solidFill>
                </a:uFill>
                <a:latin typeface="Verdana"/>
                <a:cs typeface="Verdana"/>
                <a:hlinkClick r:id="rId4"/>
              </a:rPr>
              <a:t> </a:t>
            </a:r>
            <a:r>
              <a:rPr sz="2300" u="sng" dirty="0">
                <a:solidFill>
                  <a:srgbClr val="00C000"/>
                </a:solidFill>
                <a:uFill>
                  <a:solidFill>
                    <a:srgbClr val="00C000"/>
                  </a:solidFill>
                </a:uFill>
                <a:latin typeface="Verdana"/>
                <a:cs typeface="Verdana"/>
                <a:hlinkClick r:id="rId4"/>
              </a:rPr>
              <a:t>Data</a:t>
            </a:r>
            <a:r>
              <a:rPr sz="2300" u="sng" spc="-60" dirty="0">
                <a:solidFill>
                  <a:srgbClr val="00C000"/>
                </a:solidFill>
                <a:uFill>
                  <a:solidFill>
                    <a:srgbClr val="00C000"/>
                  </a:solidFill>
                </a:uFill>
                <a:latin typeface="Verdana"/>
                <a:cs typeface="Verdana"/>
                <a:hlinkClick r:id="rId4"/>
              </a:rPr>
              <a:t> </a:t>
            </a:r>
            <a:r>
              <a:rPr sz="2300" u="sng" spc="-10" dirty="0">
                <a:solidFill>
                  <a:srgbClr val="00C000"/>
                </a:solidFill>
                <a:uFill>
                  <a:solidFill>
                    <a:srgbClr val="00C000"/>
                  </a:solidFill>
                </a:uFill>
                <a:latin typeface="Verdana"/>
                <a:cs typeface="Verdana"/>
                <a:hlinkClick r:id="rId4"/>
              </a:rPr>
              <a:t>Mining</a:t>
            </a:r>
            <a:endParaRPr sz="2300">
              <a:latin typeface="Verdana"/>
              <a:cs typeface="Verdana"/>
            </a:endParaRPr>
          </a:p>
          <a:p>
            <a:pPr marL="286385" indent="-273685">
              <a:spcBef>
                <a:spcPts val="1070"/>
              </a:spcBef>
              <a:buClr>
                <a:srgbClr val="AB182C"/>
              </a:buClr>
              <a:buFont typeface="Arial MT"/>
              <a:buChar char="•"/>
              <a:tabLst>
                <a:tab pos="286385" algn="l"/>
              </a:tabLst>
            </a:pPr>
            <a:r>
              <a:rPr sz="2300" u="sng" dirty="0">
                <a:solidFill>
                  <a:srgbClr val="00C000"/>
                </a:solidFill>
                <a:uFill>
                  <a:solidFill>
                    <a:srgbClr val="00C000"/>
                  </a:solidFill>
                </a:uFill>
                <a:latin typeface="Verdana"/>
                <a:cs typeface="Verdana"/>
                <a:hlinkClick r:id="rId5"/>
              </a:rPr>
              <a:t>Datamob</a:t>
            </a:r>
            <a:r>
              <a:rPr sz="2300" u="sng" spc="-40" dirty="0">
                <a:solidFill>
                  <a:srgbClr val="00C000"/>
                </a:solidFill>
                <a:uFill>
                  <a:solidFill>
                    <a:srgbClr val="00C000"/>
                  </a:solidFill>
                </a:uFill>
                <a:latin typeface="Verdana"/>
                <a:cs typeface="Verdana"/>
                <a:hlinkClick r:id="rId5"/>
              </a:rPr>
              <a:t> </a:t>
            </a:r>
            <a:r>
              <a:rPr sz="2300" u="sng" dirty="0">
                <a:solidFill>
                  <a:srgbClr val="00C000"/>
                </a:solidFill>
                <a:uFill>
                  <a:solidFill>
                    <a:srgbClr val="00C000"/>
                  </a:solidFill>
                </a:uFill>
                <a:latin typeface="Verdana"/>
                <a:cs typeface="Verdana"/>
                <a:hlinkClick r:id="rId5"/>
              </a:rPr>
              <a:t>-</a:t>
            </a:r>
            <a:r>
              <a:rPr sz="2300" u="sng" spc="-40" dirty="0">
                <a:solidFill>
                  <a:srgbClr val="00C000"/>
                </a:solidFill>
                <a:uFill>
                  <a:solidFill>
                    <a:srgbClr val="00C000"/>
                  </a:solidFill>
                </a:uFill>
                <a:latin typeface="Verdana"/>
                <a:cs typeface="Verdana"/>
                <a:hlinkClick r:id="rId5"/>
              </a:rPr>
              <a:t> </a:t>
            </a:r>
            <a:r>
              <a:rPr sz="2300" u="sng" dirty="0">
                <a:solidFill>
                  <a:srgbClr val="00C000"/>
                </a:solidFill>
                <a:uFill>
                  <a:solidFill>
                    <a:srgbClr val="00C000"/>
                  </a:solidFill>
                </a:uFill>
                <a:latin typeface="Verdana"/>
                <a:cs typeface="Verdana"/>
                <a:hlinkClick r:id="rId5"/>
              </a:rPr>
              <a:t>Public</a:t>
            </a:r>
            <a:r>
              <a:rPr sz="2300" u="sng" spc="-60" dirty="0">
                <a:solidFill>
                  <a:srgbClr val="00C000"/>
                </a:solidFill>
                <a:uFill>
                  <a:solidFill>
                    <a:srgbClr val="00C000"/>
                  </a:solidFill>
                </a:uFill>
                <a:latin typeface="Verdana"/>
                <a:cs typeface="Verdana"/>
                <a:hlinkClick r:id="rId5"/>
              </a:rPr>
              <a:t> </a:t>
            </a:r>
            <a:r>
              <a:rPr sz="2300" u="sng" dirty="0">
                <a:solidFill>
                  <a:srgbClr val="00C000"/>
                </a:solidFill>
                <a:uFill>
                  <a:solidFill>
                    <a:srgbClr val="00C000"/>
                  </a:solidFill>
                </a:uFill>
                <a:latin typeface="Verdana"/>
                <a:cs typeface="Verdana"/>
                <a:hlinkClick r:id="rId5"/>
              </a:rPr>
              <a:t>data</a:t>
            </a:r>
            <a:r>
              <a:rPr sz="2300" u="sng" spc="-40" dirty="0">
                <a:solidFill>
                  <a:srgbClr val="00C000"/>
                </a:solidFill>
                <a:uFill>
                  <a:solidFill>
                    <a:srgbClr val="00C000"/>
                  </a:solidFill>
                </a:uFill>
                <a:latin typeface="Verdana"/>
                <a:cs typeface="Verdana"/>
                <a:hlinkClick r:id="rId5"/>
              </a:rPr>
              <a:t> </a:t>
            </a:r>
            <a:r>
              <a:rPr sz="2300" u="sng" dirty="0">
                <a:solidFill>
                  <a:srgbClr val="00C000"/>
                </a:solidFill>
                <a:uFill>
                  <a:solidFill>
                    <a:srgbClr val="00C000"/>
                  </a:solidFill>
                </a:uFill>
                <a:latin typeface="Verdana"/>
                <a:cs typeface="Verdana"/>
                <a:hlinkClick r:id="rId5"/>
              </a:rPr>
              <a:t>put</a:t>
            </a:r>
            <a:r>
              <a:rPr sz="2300" u="sng" spc="-55" dirty="0">
                <a:solidFill>
                  <a:srgbClr val="00C000"/>
                </a:solidFill>
                <a:uFill>
                  <a:solidFill>
                    <a:srgbClr val="00C000"/>
                  </a:solidFill>
                </a:uFill>
                <a:latin typeface="Verdana"/>
                <a:cs typeface="Verdana"/>
                <a:hlinkClick r:id="rId5"/>
              </a:rPr>
              <a:t> </a:t>
            </a:r>
            <a:r>
              <a:rPr sz="2300" u="sng" dirty="0">
                <a:solidFill>
                  <a:srgbClr val="00C000"/>
                </a:solidFill>
                <a:uFill>
                  <a:solidFill>
                    <a:srgbClr val="00C000"/>
                  </a:solidFill>
                </a:uFill>
                <a:latin typeface="Verdana"/>
                <a:cs typeface="Verdana"/>
                <a:hlinkClick r:id="rId5"/>
              </a:rPr>
              <a:t>to</a:t>
            </a:r>
            <a:r>
              <a:rPr sz="2300" u="sng" spc="-40" dirty="0">
                <a:solidFill>
                  <a:srgbClr val="00C000"/>
                </a:solidFill>
                <a:uFill>
                  <a:solidFill>
                    <a:srgbClr val="00C000"/>
                  </a:solidFill>
                </a:uFill>
                <a:latin typeface="Verdana"/>
                <a:cs typeface="Verdana"/>
                <a:hlinkClick r:id="rId5"/>
              </a:rPr>
              <a:t> </a:t>
            </a:r>
            <a:r>
              <a:rPr sz="2300" u="sng" dirty="0">
                <a:solidFill>
                  <a:srgbClr val="00C000"/>
                </a:solidFill>
                <a:uFill>
                  <a:solidFill>
                    <a:srgbClr val="00C000"/>
                  </a:solidFill>
                </a:uFill>
                <a:latin typeface="Verdana"/>
                <a:cs typeface="Verdana"/>
                <a:hlinkClick r:id="rId5"/>
              </a:rPr>
              <a:t>good</a:t>
            </a:r>
            <a:r>
              <a:rPr sz="2300" u="sng" spc="-45" dirty="0">
                <a:solidFill>
                  <a:srgbClr val="00C000"/>
                </a:solidFill>
                <a:uFill>
                  <a:solidFill>
                    <a:srgbClr val="00C000"/>
                  </a:solidFill>
                </a:uFill>
                <a:latin typeface="Verdana"/>
                <a:cs typeface="Verdana"/>
                <a:hlinkClick r:id="rId5"/>
              </a:rPr>
              <a:t> </a:t>
            </a:r>
            <a:r>
              <a:rPr sz="2300" u="sng" spc="-20" dirty="0">
                <a:solidFill>
                  <a:srgbClr val="00C000"/>
                </a:solidFill>
                <a:uFill>
                  <a:solidFill>
                    <a:srgbClr val="00C000"/>
                  </a:solidFill>
                </a:uFill>
                <a:latin typeface="Verdana"/>
                <a:cs typeface="Verdana"/>
                <a:hlinkClick r:id="rId5"/>
              </a:rPr>
              <a:t>use.</a:t>
            </a:r>
            <a:endParaRPr sz="2300">
              <a:latin typeface="Verdana"/>
              <a:cs typeface="Verdana"/>
            </a:endParaRPr>
          </a:p>
          <a:p>
            <a:pPr marL="286385" indent="-273685">
              <a:spcBef>
                <a:spcPts val="1055"/>
              </a:spcBef>
              <a:buClr>
                <a:srgbClr val="AB182C"/>
              </a:buClr>
              <a:buFont typeface="Arial MT"/>
              <a:buChar char="•"/>
              <a:tabLst>
                <a:tab pos="286385" algn="l"/>
              </a:tabLst>
            </a:pPr>
            <a:r>
              <a:rPr sz="2300" u="sng" dirty="0">
                <a:solidFill>
                  <a:srgbClr val="00C000"/>
                </a:solidFill>
                <a:uFill>
                  <a:solidFill>
                    <a:srgbClr val="00C000"/>
                  </a:solidFill>
                </a:uFill>
                <a:latin typeface="Verdana"/>
                <a:cs typeface="Verdana"/>
                <a:hlinkClick r:id="rId6"/>
              </a:rPr>
              <a:t>Time</a:t>
            </a:r>
            <a:r>
              <a:rPr sz="2300" u="sng" spc="-55" dirty="0">
                <a:solidFill>
                  <a:srgbClr val="00C000"/>
                </a:solidFill>
                <a:uFill>
                  <a:solidFill>
                    <a:srgbClr val="00C000"/>
                  </a:solidFill>
                </a:uFill>
                <a:latin typeface="Verdana"/>
                <a:cs typeface="Verdana"/>
                <a:hlinkClick r:id="rId6"/>
              </a:rPr>
              <a:t> </a:t>
            </a:r>
            <a:r>
              <a:rPr sz="2300" u="sng" dirty="0">
                <a:solidFill>
                  <a:srgbClr val="00C000"/>
                </a:solidFill>
                <a:uFill>
                  <a:solidFill>
                    <a:srgbClr val="00C000"/>
                  </a:solidFill>
                </a:uFill>
                <a:latin typeface="Verdana"/>
                <a:cs typeface="Verdana"/>
                <a:hlinkClick r:id="rId6"/>
              </a:rPr>
              <a:t>Series</a:t>
            </a:r>
            <a:r>
              <a:rPr sz="2300" u="sng" spc="-25" dirty="0">
                <a:solidFill>
                  <a:srgbClr val="00C000"/>
                </a:solidFill>
                <a:uFill>
                  <a:solidFill>
                    <a:srgbClr val="00C000"/>
                  </a:solidFill>
                </a:uFill>
                <a:latin typeface="Verdana"/>
                <a:cs typeface="Verdana"/>
                <a:hlinkClick r:id="rId6"/>
              </a:rPr>
              <a:t> </a:t>
            </a:r>
            <a:r>
              <a:rPr sz="2300" u="sng" dirty="0">
                <a:solidFill>
                  <a:srgbClr val="00C000"/>
                </a:solidFill>
                <a:uFill>
                  <a:solidFill>
                    <a:srgbClr val="00C000"/>
                  </a:solidFill>
                </a:uFill>
                <a:latin typeface="Verdana"/>
                <a:cs typeface="Verdana"/>
                <a:hlinkClick r:id="rId6"/>
              </a:rPr>
              <a:t>Data</a:t>
            </a:r>
            <a:r>
              <a:rPr sz="2300" u="sng" spc="-30" dirty="0">
                <a:solidFill>
                  <a:srgbClr val="00C000"/>
                </a:solidFill>
                <a:uFill>
                  <a:solidFill>
                    <a:srgbClr val="00C000"/>
                  </a:solidFill>
                </a:uFill>
                <a:latin typeface="Verdana"/>
                <a:cs typeface="Verdana"/>
                <a:hlinkClick r:id="rId6"/>
              </a:rPr>
              <a:t> </a:t>
            </a:r>
            <a:r>
              <a:rPr sz="2300" u="sng" spc="-10" dirty="0">
                <a:solidFill>
                  <a:srgbClr val="00C000"/>
                </a:solidFill>
                <a:uFill>
                  <a:solidFill>
                    <a:srgbClr val="00C000"/>
                  </a:solidFill>
                </a:uFill>
                <a:latin typeface="Verdana"/>
                <a:cs typeface="Verdana"/>
                <a:hlinkClick r:id="rId6"/>
              </a:rPr>
              <a:t>Library</a:t>
            </a:r>
            <a:endParaRPr sz="2300">
              <a:latin typeface="Verdana"/>
              <a:cs typeface="Verdana"/>
            </a:endParaRPr>
          </a:p>
          <a:p>
            <a:pPr marL="286385" indent="-273685">
              <a:spcBef>
                <a:spcPts val="1070"/>
              </a:spcBef>
              <a:buClr>
                <a:srgbClr val="AB182C"/>
              </a:buClr>
              <a:buFont typeface="Arial MT"/>
              <a:buChar char="•"/>
              <a:tabLst>
                <a:tab pos="286385" algn="l"/>
              </a:tabLst>
            </a:pPr>
            <a:r>
              <a:rPr sz="2300" u="sng" dirty="0">
                <a:solidFill>
                  <a:srgbClr val="00C000"/>
                </a:solidFill>
                <a:uFill>
                  <a:solidFill>
                    <a:srgbClr val="00C000"/>
                  </a:solidFill>
                </a:uFill>
                <a:latin typeface="Verdana"/>
                <a:cs typeface="Verdana"/>
                <a:hlinkClick r:id="rId7"/>
              </a:rPr>
              <a:t>CMU's</a:t>
            </a:r>
            <a:r>
              <a:rPr sz="2300" u="sng" spc="-85" dirty="0">
                <a:solidFill>
                  <a:srgbClr val="00C000"/>
                </a:solidFill>
                <a:uFill>
                  <a:solidFill>
                    <a:srgbClr val="00C000"/>
                  </a:solidFill>
                </a:uFill>
                <a:latin typeface="Verdana"/>
                <a:cs typeface="Verdana"/>
                <a:hlinkClick r:id="rId7"/>
              </a:rPr>
              <a:t> </a:t>
            </a:r>
            <a:r>
              <a:rPr sz="2300" u="sng" spc="-10" dirty="0">
                <a:solidFill>
                  <a:srgbClr val="00C000"/>
                </a:solidFill>
                <a:uFill>
                  <a:solidFill>
                    <a:srgbClr val="00C000"/>
                  </a:solidFill>
                </a:uFill>
                <a:latin typeface="Verdana"/>
                <a:cs typeface="Verdana"/>
                <a:hlinkClick r:id="rId7"/>
              </a:rPr>
              <a:t>StatLib-</a:t>
            </a:r>
            <a:r>
              <a:rPr sz="2300" u="sng" dirty="0">
                <a:solidFill>
                  <a:srgbClr val="00C000"/>
                </a:solidFill>
                <a:uFill>
                  <a:solidFill>
                    <a:srgbClr val="00C000"/>
                  </a:solidFill>
                </a:uFill>
                <a:latin typeface="Verdana"/>
                <a:cs typeface="Verdana"/>
                <a:hlinkClick r:id="rId7"/>
              </a:rPr>
              <a:t>Datasets</a:t>
            </a:r>
            <a:r>
              <a:rPr sz="2300" u="sng" spc="-55" dirty="0">
                <a:solidFill>
                  <a:srgbClr val="00C000"/>
                </a:solidFill>
                <a:uFill>
                  <a:solidFill>
                    <a:srgbClr val="00C000"/>
                  </a:solidFill>
                </a:uFill>
                <a:latin typeface="Verdana"/>
                <a:cs typeface="Verdana"/>
                <a:hlinkClick r:id="rId7"/>
              </a:rPr>
              <a:t> </a:t>
            </a:r>
            <a:r>
              <a:rPr sz="2300" u="sng" spc="-10" dirty="0">
                <a:solidFill>
                  <a:srgbClr val="00C000"/>
                </a:solidFill>
                <a:uFill>
                  <a:solidFill>
                    <a:srgbClr val="00C000"/>
                  </a:solidFill>
                </a:uFill>
                <a:latin typeface="Verdana"/>
                <a:cs typeface="Verdana"/>
                <a:hlinkClick r:id="rId7"/>
              </a:rPr>
              <a:t>Archive</a:t>
            </a:r>
            <a:endParaRPr sz="2300">
              <a:latin typeface="Verdana"/>
              <a:cs typeface="Verdana"/>
            </a:endParaRPr>
          </a:p>
          <a:p>
            <a:pPr marL="286385" indent="-273685">
              <a:spcBef>
                <a:spcPts val="1055"/>
              </a:spcBef>
              <a:buClr>
                <a:srgbClr val="AB182C"/>
              </a:buClr>
              <a:buFont typeface="Arial MT"/>
              <a:buChar char="•"/>
              <a:tabLst>
                <a:tab pos="286385" algn="l"/>
              </a:tabLst>
            </a:pPr>
            <a:r>
              <a:rPr sz="2300" u="sng" dirty="0">
                <a:solidFill>
                  <a:srgbClr val="00C000"/>
                </a:solidFill>
                <a:uFill>
                  <a:solidFill>
                    <a:srgbClr val="00C000"/>
                  </a:solidFill>
                </a:uFill>
                <a:latin typeface="Verdana"/>
                <a:cs typeface="Verdana"/>
                <a:hlinkClick r:id="rId8"/>
              </a:rPr>
              <a:t>Stanford</a:t>
            </a:r>
            <a:r>
              <a:rPr sz="2300" u="sng" spc="-90" dirty="0">
                <a:solidFill>
                  <a:srgbClr val="00C000"/>
                </a:solidFill>
                <a:uFill>
                  <a:solidFill>
                    <a:srgbClr val="00C000"/>
                  </a:solidFill>
                </a:uFill>
                <a:latin typeface="Verdana"/>
                <a:cs typeface="Verdana"/>
                <a:hlinkClick r:id="rId8"/>
              </a:rPr>
              <a:t> </a:t>
            </a:r>
            <a:r>
              <a:rPr sz="2300" u="sng" dirty="0">
                <a:solidFill>
                  <a:srgbClr val="00C000"/>
                </a:solidFill>
                <a:uFill>
                  <a:solidFill>
                    <a:srgbClr val="00C000"/>
                  </a:solidFill>
                </a:uFill>
                <a:latin typeface="Verdana"/>
                <a:cs typeface="Verdana"/>
                <a:hlinkClick r:id="rId8"/>
              </a:rPr>
              <a:t>Large</a:t>
            </a:r>
            <a:r>
              <a:rPr sz="2300" u="sng" spc="-70" dirty="0">
                <a:solidFill>
                  <a:srgbClr val="00C000"/>
                </a:solidFill>
                <a:uFill>
                  <a:solidFill>
                    <a:srgbClr val="00C000"/>
                  </a:solidFill>
                </a:uFill>
                <a:latin typeface="Verdana"/>
                <a:cs typeface="Verdana"/>
                <a:hlinkClick r:id="rId8"/>
              </a:rPr>
              <a:t> </a:t>
            </a:r>
            <a:r>
              <a:rPr sz="2300" u="sng" dirty="0">
                <a:solidFill>
                  <a:srgbClr val="00C000"/>
                </a:solidFill>
                <a:uFill>
                  <a:solidFill>
                    <a:srgbClr val="00C000"/>
                  </a:solidFill>
                </a:uFill>
                <a:latin typeface="Verdana"/>
                <a:cs typeface="Verdana"/>
                <a:hlinkClick r:id="rId8"/>
              </a:rPr>
              <a:t>Network</a:t>
            </a:r>
            <a:r>
              <a:rPr sz="2300" u="sng" spc="-75" dirty="0">
                <a:solidFill>
                  <a:srgbClr val="00C000"/>
                </a:solidFill>
                <a:uFill>
                  <a:solidFill>
                    <a:srgbClr val="00C000"/>
                  </a:solidFill>
                </a:uFill>
                <a:latin typeface="Verdana"/>
                <a:cs typeface="Verdana"/>
                <a:hlinkClick r:id="rId8"/>
              </a:rPr>
              <a:t> </a:t>
            </a:r>
            <a:r>
              <a:rPr sz="2300" u="sng" dirty="0">
                <a:solidFill>
                  <a:srgbClr val="00C000"/>
                </a:solidFill>
                <a:uFill>
                  <a:solidFill>
                    <a:srgbClr val="00C000"/>
                  </a:solidFill>
                </a:uFill>
                <a:latin typeface="Verdana"/>
                <a:cs typeface="Verdana"/>
                <a:hlinkClick r:id="rId8"/>
              </a:rPr>
              <a:t>Dataset</a:t>
            </a:r>
            <a:r>
              <a:rPr sz="2300" u="sng" spc="-60" dirty="0">
                <a:solidFill>
                  <a:srgbClr val="00C000"/>
                </a:solidFill>
                <a:uFill>
                  <a:solidFill>
                    <a:srgbClr val="00C000"/>
                  </a:solidFill>
                </a:uFill>
                <a:latin typeface="Verdana"/>
                <a:cs typeface="Verdana"/>
                <a:hlinkClick r:id="rId8"/>
              </a:rPr>
              <a:t> </a:t>
            </a:r>
            <a:r>
              <a:rPr sz="2300" u="sng" dirty="0">
                <a:solidFill>
                  <a:srgbClr val="00C000"/>
                </a:solidFill>
                <a:uFill>
                  <a:solidFill>
                    <a:srgbClr val="00C000"/>
                  </a:solidFill>
                </a:uFill>
                <a:latin typeface="Verdana"/>
                <a:cs typeface="Verdana"/>
                <a:hlinkClick r:id="rId8"/>
              </a:rPr>
              <a:t>Collection</a:t>
            </a:r>
            <a:r>
              <a:rPr sz="2300" u="sng" spc="-95" dirty="0">
                <a:solidFill>
                  <a:srgbClr val="00C000"/>
                </a:solidFill>
                <a:uFill>
                  <a:solidFill>
                    <a:srgbClr val="00C000"/>
                  </a:solidFill>
                </a:uFill>
                <a:latin typeface="Verdana"/>
                <a:cs typeface="Verdana"/>
                <a:hlinkClick r:id="rId8"/>
              </a:rPr>
              <a:t> </a:t>
            </a:r>
            <a:r>
              <a:rPr sz="2300" u="sng" spc="-10" dirty="0">
                <a:solidFill>
                  <a:srgbClr val="00C000"/>
                </a:solidFill>
                <a:uFill>
                  <a:solidFill>
                    <a:srgbClr val="00C000"/>
                  </a:solidFill>
                </a:uFill>
                <a:latin typeface="Verdana"/>
                <a:cs typeface="Verdana"/>
                <a:hlinkClick r:id="rId8"/>
              </a:rPr>
              <a:t>(SNAP)</a:t>
            </a:r>
            <a:endParaRPr sz="2300">
              <a:latin typeface="Verdana"/>
              <a:cs typeface="Verdana"/>
            </a:endParaRPr>
          </a:p>
          <a:p>
            <a:pPr marL="286385" indent="-273685">
              <a:spcBef>
                <a:spcPts val="1070"/>
              </a:spcBef>
              <a:buClr>
                <a:srgbClr val="AB182C"/>
              </a:buClr>
              <a:buFont typeface="Arial MT"/>
              <a:buChar char="•"/>
              <a:tabLst>
                <a:tab pos="286385" algn="l"/>
              </a:tabLst>
            </a:pPr>
            <a:r>
              <a:rPr sz="2300" u="sng" dirty="0">
                <a:solidFill>
                  <a:srgbClr val="00C000"/>
                </a:solidFill>
                <a:uFill>
                  <a:solidFill>
                    <a:srgbClr val="00C000"/>
                  </a:solidFill>
                </a:uFill>
                <a:latin typeface="Verdana"/>
                <a:cs typeface="Verdana"/>
                <a:hlinkClick r:id="rId9"/>
              </a:rPr>
              <a:t>100+</a:t>
            </a:r>
            <a:r>
              <a:rPr sz="2300" u="sng" spc="-70" dirty="0">
                <a:solidFill>
                  <a:srgbClr val="00C000"/>
                </a:solidFill>
                <a:uFill>
                  <a:solidFill>
                    <a:srgbClr val="00C000"/>
                  </a:solidFill>
                </a:uFill>
                <a:latin typeface="Verdana"/>
                <a:cs typeface="Verdana"/>
                <a:hlinkClick r:id="rId9"/>
              </a:rPr>
              <a:t> </a:t>
            </a:r>
            <a:r>
              <a:rPr sz="2300" u="sng" dirty="0">
                <a:solidFill>
                  <a:srgbClr val="00C000"/>
                </a:solidFill>
                <a:uFill>
                  <a:solidFill>
                    <a:srgbClr val="00C000"/>
                  </a:solidFill>
                </a:uFill>
                <a:latin typeface="Verdana"/>
                <a:cs typeface="Verdana"/>
                <a:hlinkClick r:id="rId9"/>
              </a:rPr>
              <a:t>Interesting</a:t>
            </a:r>
            <a:r>
              <a:rPr sz="2300" u="sng" spc="-85" dirty="0">
                <a:solidFill>
                  <a:srgbClr val="00C000"/>
                </a:solidFill>
                <a:uFill>
                  <a:solidFill>
                    <a:srgbClr val="00C000"/>
                  </a:solidFill>
                </a:uFill>
                <a:latin typeface="Verdana"/>
                <a:cs typeface="Verdana"/>
                <a:hlinkClick r:id="rId9"/>
              </a:rPr>
              <a:t> </a:t>
            </a:r>
            <a:r>
              <a:rPr sz="2300" u="sng" dirty="0">
                <a:solidFill>
                  <a:srgbClr val="00C000"/>
                </a:solidFill>
                <a:uFill>
                  <a:solidFill>
                    <a:srgbClr val="00C000"/>
                  </a:solidFill>
                </a:uFill>
                <a:latin typeface="Verdana"/>
                <a:cs typeface="Verdana"/>
                <a:hlinkClick r:id="rId9"/>
              </a:rPr>
              <a:t>Data</a:t>
            </a:r>
            <a:r>
              <a:rPr sz="2300" u="sng" spc="-55" dirty="0">
                <a:solidFill>
                  <a:srgbClr val="00C000"/>
                </a:solidFill>
                <a:uFill>
                  <a:solidFill>
                    <a:srgbClr val="00C000"/>
                  </a:solidFill>
                </a:uFill>
                <a:latin typeface="Verdana"/>
                <a:cs typeface="Verdana"/>
                <a:hlinkClick r:id="rId9"/>
              </a:rPr>
              <a:t> </a:t>
            </a:r>
            <a:r>
              <a:rPr sz="2300" u="sng" dirty="0">
                <a:solidFill>
                  <a:srgbClr val="00C000"/>
                </a:solidFill>
                <a:uFill>
                  <a:solidFill>
                    <a:srgbClr val="00C000"/>
                  </a:solidFill>
                </a:uFill>
                <a:latin typeface="Verdana"/>
                <a:cs typeface="Verdana"/>
                <a:hlinkClick r:id="rId9"/>
              </a:rPr>
              <a:t>Sets</a:t>
            </a:r>
            <a:r>
              <a:rPr sz="2300" u="sng" spc="-55" dirty="0">
                <a:solidFill>
                  <a:srgbClr val="00C000"/>
                </a:solidFill>
                <a:uFill>
                  <a:solidFill>
                    <a:srgbClr val="00C000"/>
                  </a:solidFill>
                </a:uFill>
                <a:latin typeface="Verdana"/>
                <a:cs typeface="Verdana"/>
                <a:hlinkClick r:id="rId9"/>
              </a:rPr>
              <a:t> </a:t>
            </a:r>
            <a:r>
              <a:rPr sz="2300" u="sng" dirty="0">
                <a:solidFill>
                  <a:srgbClr val="00C000"/>
                </a:solidFill>
                <a:uFill>
                  <a:solidFill>
                    <a:srgbClr val="00C000"/>
                  </a:solidFill>
                </a:uFill>
                <a:latin typeface="Verdana"/>
                <a:cs typeface="Verdana"/>
                <a:hlinkClick r:id="rId9"/>
              </a:rPr>
              <a:t>for</a:t>
            </a:r>
            <a:r>
              <a:rPr sz="2300" u="sng" spc="-60" dirty="0">
                <a:solidFill>
                  <a:srgbClr val="00C000"/>
                </a:solidFill>
                <a:uFill>
                  <a:solidFill>
                    <a:srgbClr val="00C000"/>
                  </a:solidFill>
                </a:uFill>
                <a:latin typeface="Verdana"/>
                <a:cs typeface="Verdana"/>
                <a:hlinkClick r:id="rId9"/>
              </a:rPr>
              <a:t> </a:t>
            </a:r>
            <a:r>
              <a:rPr sz="2300" u="sng" spc="-10" dirty="0">
                <a:solidFill>
                  <a:srgbClr val="00C000"/>
                </a:solidFill>
                <a:uFill>
                  <a:solidFill>
                    <a:srgbClr val="00C000"/>
                  </a:solidFill>
                </a:uFill>
                <a:latin typeface="Verdana"/>
                <a:cs typeface="Verdana"/>
                <a:hlinkClick r:id="rId9"/>
              </a:rPr>
              <a:t>Statistics</a:t>
            </a:r>
            <a:endParaRPr sz="2300">
              <a:latin typeface="Verdana"/>
              <a:cs typeface="Verdana"/>
            </a:endParaRPr>
          </a:p>
          <a:p>
            <a:pPr marL="286385" indent="-273685">
              <a:spcBef>
                <a:spcPts val="1060"/>
              </a:spcBef>
              <a:buClr>
                <a:srgbClr val="AB182C"/>
              </a:buClr>
              <a:buFont typeface="Arial MT"/>
              <a:buChar char="•"/>
              <a:tabLst>
                <a:tab pos="286385" algn="l"/>
              </a:tabLst>
            </a:pPr>
            <a:r>
              <a:rPr sz="2300" spc="-50" dirty="0">
                <a:latin typeface="Verdana"/>
                <a:cs typeface="Verdana"/>
              </a:rPr>
              <a:t>…</a:t>
            </a:r>
            <a:endParaRPr sz="2300">
              <a:latin typeface="Verdana"/>
              <a:cs typeface="Verdana"/>
            </a:endParaRPr>
          </a:p>
        </p:txBody>
      </p:sp>
      <p:sp>
        <p:nvSpPr>
          <p:cNvPr id="6" name="object 39">
            <a:extLst>
              <a:ext uri="{FF2B5EF4-FFF2-40B4-BE49-F238E27FC236}">
                <a16:creationId xmlns:a16="http://schemas.microsoft.com/office/drawing/2014/main" id="{D44019C6-7E79-B195-71E4-B99B80F81655}"/>
              </a:ext>
            </a:extLst>
          </p:cNvPr>
          <p:cNvSpPr txBox="1">
            <a:spLocks noGrp="1"/>
          </p:cNvSpPr>
          <p:nvPr>
            <p:ph type="ftr" sz="quarter" idx="5"/>
          </p:nvPr>
        </p:nvSpPr>
        <p:spPr>
          <a:xfrm>
            <a:off x="377139" y="6599461"/>
            <a:ext cx="1048385" cy="194309"/>
          </a:xfrm>
          <a:prstGeom prst="rect">
            <a:avLst/>
          </a:prstGeom>
        </p:spPr>
        <p:txBody>
          <a:bodyPr vert="horz" wrap="square" lIns="0" tIns="0" rIns="0" bIns="0" rtlCol="0">
            <a:spAutoFit/>
          </a:bodyPr>
          <a:lstStyle>
            <a:defPPr>
              <a:defRPr kern="0"/>
            </a:defPPr>
            <a:lvl1pPr>
              <a:defRPr sz="1200" b="0" i="0">
                <a:solidFill>
                  <a:schemeClr val="tx1"/>
                </a:solidFill>
                <a:latin typeface="Times New Roman"/>
                <a:cs typeface="Times New Roman"/>
              </a:defRPr>
            </a:lvl1pPr>
          </a:lstStyle>
          <a:p>
            <a:pPr marL="12700">
              <a:lnSpc>
                <a:spcPts val="1410"/>
              </a:lnSpc>
            </a:pPr>
            <a:r>
              <a:rPr lang="fr-FR"/>
              <a:t>Semester</a:t>
            </a:r>
            <a:r>
              <a:rPr lang="fr-FR" spc="-30"/>
              <a:t> </a:t>
            </a:r>
            <a:r>
              <a:rPr lang="fr-FR" spc="-10"/>
              <a:t>1/2023</a:t>
            </a:r>
            <a:endParaRPr spc="-1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0E6FB-3EAF-90BF-8966-A7399DD3B6F2}"/>
            </a:ext>
          </a:extLst>
        </p:cNvPr>
        <p:cNvGrpSpPr/>
        <p:nvPr/>
      </p:nvGrpSpPr>
      <p:grpSpPr>
        <a:xfrm>
          <a:off x="0" y="0"/>
          <a:ext cx="0" cy="0"/>
          <a:chOff x="0" y="0"/>
          <a:chExt cx="0" cy="0"/>
        </a:xfrm>
      </p:grpSpPr>
      <p:sp>
        <p:nvSpPr>
          <p:cNvPr id="4" name="Espace réservé du numéro de diapositive 16">
            <a:extLst>
              <a:ext uri="{FF2B5EF4-FFF2-40B4-BE49-F238E27FC236}">
                <a16:creationId xmlns:a16="http://schemas.microsoft.com/office/drawing/2014/main" id="{1E6B9087-C63F-3338-0B13-F41BEB6CB6D1}"/>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71</a:t>
            </a:fld>
            <a:endParaRPr lang="fr-FR" sz="1300" dirty="0"/>
          </a:p>
        </p:txBody>
      </p:sp>
    </p:spTree>
    <p:extLst>
      <p:ext uri="{BB962C8B-B14F-4D97-AF65-F5344CB8AC3E}">
        <p14:creationId xmlns:p14="http://schemas.microsoft.com/office/powerpoint/2010/main" val="8530253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C8A7E-A754-09EB-52C1-9AEC95A1D07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857A50F-00DF-A703-43E4-5F8A31B836B8}"/>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62D12AE8-A33F-9DAF-3E3F-E6213CFE614D}"/>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72</a:t>
            </a:fld>
            <a:endParaRPr lang="fr-FR" sz="1300" dirty="0"/>
          </a:p>
        </p:txBody>
      </p:sp>
    </p:spTree>
    <p:extLst>
      <p:ext uri="{BB962C8B-B14F-4D97-AF65-F5344CB8AC3E}">
        <p14:creationId xmlns:p14="http://schemas.microsoft.com/office/powerpoint/2010/main" val="24060217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DF880-B6A5-3520-A483-8346CA9D121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3C9FB78-3D90-75B8-B5E6-E85CFED9264E}"/>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FE5B3F98-1348-9852-3031-8649A61C6F69}"/>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73</a:t>
            </a:fld>
            <a:endParaRPr lang="fr-FR" sz="1300" dirty="0"/>
          </a:p>
        </p:txBody>
      </p:sp>
    </p:spTree>
    <p:extLst>
      <p:ext uri="{BB962C8B-B14F-4D97-AF65-F5344CB8AC3E}">
        <p14:creationId xmlns:p14="http://schemas.microsoft.com/office/powerpoint/2010/main" val="28737345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95CA0-02CE-5DD5-E4F0-7C389D47506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3CF2D4D-1367-6874-9638-C9725E45E48D}"/>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307DC49D-23BF-CF6F-05B2-3A25ACD59C28}"/>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74</a:t>
            </a:fld>
            <a:endParaRPr lang="fr-FR" sz="1300" dirty="0"/>
          </a:p>
        </p:txBody>
      </p:sp>
    </p:spTree>
    <p:extLst>
      <p:ext uri="{BB962C8B-B14F-4D97-AF65-F5344CB8AC3E}">
        <p14:creationId xmlns:p14="http://schemas.microsoft.com/office/powerpoint/2010/main" val="10624381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570B7-814E-BB4A-8D3E-554B8EFFBA5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32C7E57-BA3E-5925-C24A-1A4A022C2815}"/>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2C90906B-9D1B-7781-D658-5A693C44271B}"/>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75</a:t>
            </a:fld>
            <a:endParaRPr lang="fr-FR" sz="1300" dirty="0"/>
          </a:p>
        </p:txBody>
      </p:sp>
    </p:spTree>
    <p:extLst>
      <p:ext uri="{BB962C8B-B14F-4D97-AF65-F5344CB8AC3E}">
        <p14:creationId xmlns:p14="http://schemas.microsoft.com/office/powerpoint/2010/main" val="32891679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1347B-C431-5C80-BB62-492ED8436FC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557D745-4031-25E2-4CA4-9015C4DF8110}"/>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0027BE67-4F86-C483-726E-66FDE6929F9C}"/>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76</a:t>
            </a:fld>
            <a:endParaRPr lang="fr-FR" sz="1300" dirty="0"/>
          </a:p>
        </p:txBody>
      </p:sp>
    </p:spTree>
    <p:extLst>
      <p:ext uri="{BB962C8B-B14F-4D97-AF65-F5344CB8AC3E}">
        <p14:creationId xmlns:p14="http://schemas.microsoft.com/office/powerpoint/2010/main" val="28378096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E6275-8C4A-222F-677C-873C9926586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FD867FE-DC9C-235B-817C-6440B8E3EE0A}"/>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A8132614-7CCE-2A11-F885-230BA96F1067}"/>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77</a:t>
            </a:fld>
            <a:endParaRPr lang="fr-FR" sz="1300" dirty="0"/>
          </a:p>
        </p:txBody>
      </p:sp>
    </p:spTree>
    <p:extLst>
      <p:ext uri="{BB962C8B-B14F-4D97-AF65-F5344CB8AC3E}">
        <p14:creationId xmlns:p14="http://schemas.microsoft.com/office/powerpoint/2010/main" val="2998000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390E4-46AC-961D-D61F-43D4B527E63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70AB250-299D-DECC-AD47-85431829283E}"/>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26D8783F-C3B6-8EE9-3EE9-28E686574ECF}"/>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78</a:t>
            </a:fld>
            <a:endParaRPr lang="fr-FR" sz="1300" dirty="0"/>
          </a:p>
        </p:txBody>
      </p:sp>
    </p:spTree>
    <p:extLst>
      <p:ext uri="{BB962C8B-B14F-4D97-AF65-F5344CB8AC3E}">
        <p14:creationId xmlns:p14="http://schemas.microsoft.com/office/powerpoint/2010/main" val="34311179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D32E0-3D1C-8292-289A-D60506A6B04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A1B8FE3-3B8B-195C-FEA8-A2A79A702BFA}"/>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D68597E7-909E-4A2D-830F-8D2CF2077194}"/>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79</a:t>
            </a:fld>
            <a:endParaRPr lang="fr-FR" sz="1300" dirty="0"/>
          </a:p>
        </p:txBody>
      </p:sp>
    </p:spTree>
    <p:extLst>
      <p:ext uri="{BB962C8B-B14F-4D97-AF65-F5344CB8AC3E}">
        <p14:creationId xmlns:p14="http://schemas.microsoft.com/office/powerpoint/2010/main" val="3716604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1" y="2244851"/>
            <a:ext cx="9076943" cy="4131564"/>
          </a:xfrm>
          <a:prstGeom prst="rect">
            <a:avLst/>
          </a:prstGeom>
        </p:spPr>
      </p:pic>
      <p:sp>
        <p:nvSpPr>
          <p:cNvPr id="8" name="object 2">
            <a:extLst>
              <a:ext uri="{FF2B5EF4-FFF2-40B4-BE49-F238E27FC236}">
                <a16:creationId xmlns:a16="http://schemas.microsoft.com/office/drawing/2014/main" id="{10D944DE-3F03-9240-5E1B-06AAAD394797}"/>
              </a:ext>
            </a:extLst>
          </p:cNvPr>
          <p:cNvSpPr txBox="1">
            <a:spLocks/>
          </p:cNvSpPr>
          <p:nvPr/>
        </p:nvSpPr>
        <p:spPr>
          <a:xfrm>
            <a:off x="-2980607" y="0"/>
            <a:ext cx="8714689" cy="505267"/>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3200" i="1" kern="0" dirty="0" err="1"/>
              <a:t>What</a:t>
            </a:r>
            <a:r>
              <a:rPr lang="fr-FR" sz="3200" i="1" kern="0" dirty="0"/>
              <a:t> </a:t>
            </a:r>
            <a:r>
              <a:rPr lang="fr-FR" sz="3200" i="1" kern="0" dirty="0" err="1"/>
              <a:t>is</a:t>
            </a:r>
            <a:r>
              <a:rPr lang="fr-FR" sz="3200" i="1" kern="0" dirty="0"/>
              <a:t> </a:t>
            </a:r>
            <a:r>
              <a:rPr kumimoji="0" lang="fr-FR" sz="3200" b="1" i="1" u="none" strike="noStrike" kern="0" cap="none" spc="-10" normalizeH="0" baseline="0" noProof="0" dirty="0">
                <a:ln>
                  <a:noFill/>
                </a:ln>
                <a:solidFill>
                  <a:srgbClr val="3333CC"/>
                </a:solidFill>
                <a:effectLst/>
                <a:uLnTx/>
                <a:uFillTx/>
                <a:latin typeface="Arial"/>
                <a:ea typeface="+mj-ea"/>
                <a:cs typeface="Arial"/>
              </a:rPr>
              <a:t>DM ? : </a:t>
            </a:r>
            <a:r>
              <a:rPr kumimoji="0" lang="fr-FR" sz="2800" b="1" i="1" u="none" strike="noStrike" kern="0" cap="none" spc="-10" normalizeH="0" baseline="0" noProof="0" dirty="0">
                <a:ln>
                  <a:noFill/>
                </a:ln>
                <a:solidFill>
                  <a:srgbClr val="3333CC"/>
                </a:solidFill>
                <a:effectLst/>
                <a:uLnTx/>
                <a:uFillTx/>
                <a:latin typeface="Arial"/>
                <a:ea typeface="+mj-ea"/>
                <a:cs typeface="Arial"/>
              </a:rPr>
              <a:t>DM Scenario 3 </a:t>
            </a:r>
          </a:p>
        </p:txBody>
      </p:sp>
      <p:sp>
        <p:nvSpPr>
          <p:cNvPr id="10" name="Espace réservé du numéro de diapositive 16">
            <a:extLst>
              <a:ext uri="{FF2B5EF4-FFF2-40B4-BE49-F238E27FC236}">
                <a16:creationId xmlns:a16="http://schemas.microsoft.com/office/drawing/2014/main" id="{B6A4A691-99C1-FB18-2F94-AD4C7CF96471}"/>
              </a:ext>
            </a:extLst>
          </p:cNvPr>
          <p:cNvSpPr txBox="1">
            <a:spLocks/>
          </p:cNvSpPr>
          <p:nvPr/>
        </p:nvSpPr>
        <p:spPr>
          <a:xfrm>
            <a:off x="11789228" y="6492875"/>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8</a:t>
            </a:fld>
            <a:endParaRPr lang="fr-FR" sz="13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B9048-141A-C481-02D1-63F8296EBA4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D09D22A-B545-401C-0895-EA396DE090E7}"/>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78743DD2-320E-D761-ACF6-1E053949C192}"/>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80</a:t>
            </a:fld>
            <a:endParaRPr lang="fr-FR" sz="1300" dirty="0"/>
          </a:p>
        </p:txBody>
      </p:sp>
    </p:spTree>
    <p:extLst>
      <p:ext uri="{BB962C8B-B14F-4D97-AF65-F5344CB8AC3E}">
        <p14:creationId xmlns:p14="http://schemas.microsoft.com/office/powerpoint/2010/main" val="41890751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25F04-81B0-8473-E0BE-5E66E2202D0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97A39E3-D643-65AE-6C2A-6A89A4C4ADA0}"/>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33488A4E-A5A4-D8D6-9DED-2C6B34239C99}"/>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81</a:t>
            </a:fld>
            <a:endParaRPr lang="fr-FR" sz="1300" dirty="0"/>
          </a:p>
        </p:txBody>
      </p:sp>
    </p:spTree>
    <p:extLst>
      <p:ext uri="{BB962C8B-B14F-4D97-AF65-F5344CB8AC3E}">
        <p14:creationId xmlns:p14="http://schemas.microsoft.com/office/powerpoint/2010/main" val="5252159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8D402-EE82-5A05-5706-FBF0F20EE67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6CF0E1F-1586-747E-575B-BC88A08FE065}"/>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8234E0AD-3976-5768-7F62-264DE45060D7}"/>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82</a:t>
            </a:fld>
            <a:endParaRPr lang="fr-FR" sz="1300" dirty="0"/>
          </a:p>
        </p:txBody>
      </p:sp>
    </p:spTree>
    <p:extLst>
      <p:ext uri="{BB962C8B-B14F-4D97-AF65-F5344CB8AC3E}">
        <p14:creationId xmlns:p14="http://schemas.microsoft.com/office/powerpoint/2010/main" val="7626386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C5315-8D56-FA46-3BDE-1DBBF144B01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FDDBFA5-3547-EDA4-558E-9A10EAC9D2E8}"/>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D045BF73-A95D-C6E0-0D6D-DACF8892CB5F}"/>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83</a:t>
            </a:fld>
            <a:endParaRPr lang="fr-FR" sz="1300" dirty="0"/>
          </a:p>
        </p:txBody>
      </p:sp>
    </p:spTree>
    <p:extLst>
      <p:ext uri="{BB962C8B-B14F-4D97-AF65-F5344CB8AC3E}">
        <p14:creationId xmlns:p14="http://schemas.microsoft.com/office/powerpoint/2010/main" val="16353635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8919B-14B6-2416-7628-0AC7240F904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46C3F7D-2A49-71D5-DCCA-D48AA51E2B85}"/>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BB0E908E-BF92-BFBC-2054-88407B649C84}"/>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84</a:t>
            </a:fld>
            <a:endParaRPr lang="fr-FR" sz="1300" dirty="0"/>
          </a:p>
        </p:txBody>
      </p:sp>
    </p:spTree>
    <p:extLst>
      <p:ext uri="{BB962C8B-B14F-4D97-AF65-F5344CB8AC3E}">
        <p14:creationId xmlns:p14="http://schemas.microsoft.com/office/powerpoint/2010/main" val="7641742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10F2B-7BBB-29CF-304D-B8AC54B4B6D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7BA5CE3-4187-89DD-DE76-D38EE7F14BAE}"/>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0D322867-CD37-477E-8A66-705E282DD19A}"/>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85</a:t>
            </a:fld>
            <a:endParaRPr lang="fr-FR" sz="1300" dirty="0"/>
          </a:p>
        </p:txBody>
      </p:sp>
    </p:spTree>
    <p:extLst>
      <p:ext uri="{BB962C8B-B14F-4D97-AF65-F5344CB8AC3E}">
        <p14:creationId xmlns:p14="http://schemas.microsoft.com/office/powerpoint/2010/main" val="39274611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75190-A581-F467-3692-D008DFF7B42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C3F6452-D88E-87E7-7433-307648FE3A37}"/>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B89B0F14-FABF-2442-B55C-96A20209CB0E}"/>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86</a:t>
            </a:fld>
            <a:endParaRPr lang="fr-FR" sz="1300" dirty="0"/>
          </a:p>
        </p:txBody>
      </p:sp>
    </p:spTree>
    <p:extLst>
      <p:ext uri="{BB962C8B-B14F-4D97-AF65-F5344CB8AC3E}">
        <p14:creationId xmlns:p14="http://schemas.microsoft.com/office/powerpoint/2010/main" val="21432866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0A565-520B-6879-C443-05B8E86A448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7A5496A-8068-63AC-597F-35A131A12A7C}"/>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9B2488ED-81E4-46B4-5F69-298115904C3B}"/>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87</a:t>
            </a:fld>
            <a:endParaRPr lang="fr-FR" sz="1300" dirty="0"/>
          </a:p>
        </p:txBody>
      </p:sp>
    </p:spTree>
    <p:extLst>
      <p:ext uri="{BB962C8B-B14F-4D97-AF65-F5344CB8AC3E}">
        <p14:creationId xmlns:p14="http://schemas.microsoft.com/office/powerpoint/2010/main" val="41525820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B3127-5479-53C9-E0E8-ACC2481F741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65D8465-4BEE-F6EB-95BF-391EC780F6A1}"/>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75184323-CF70-2F53-CEFD-09F4DC73114D}"/>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88</a:t>
            </a:fld>
            <a:endParaRPr lang="fr-FR" sz="1300" dirty="0"/>
          </a:p>
        </p:txBody>
      </p:sp>
    </p:spTree>
    <p:extLst>
      <p:ext uri="{BB962C8B-B14F-4D97-AF65-F5344CB8AC3E}">
        <p14:creationId xmlns:p14="http://schemas.microsoft.com/office/powerpoint/2010/main" val="22805635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354BB-7FDC-7AEA-96F5-23F35F0FB10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F0E5D4E-A604-33D1-54FC-6279D963EDFF}"/>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3F7D40FF-86F6-E4A3-E556-1232C68440B4}"/>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89</a:t>
            </a:fld>
            <a:endParaRPr lang="fr-FR" sz="1300" dirty="0"/>
          </a:p>
        </p:txBody>
      </p:sp>
    </p:spTree>
    <p:extLst>
      <p:ext uri="{BB962C8B-B14F-4D97-AF65-F5344CB8AC3E}">
        <p14:creationId xmlns:p14="http://schemas.microsoft.com/office/powerpoint/2010/main" val="3065570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14500" y="2531110"/>
            <a:ext cx="8763000" cy="4326890"/>
            <a:chOff x="381000" y="2080260"/>
            <a:chExt cx="8763000" cy="4326890"/>
          </a:xfrm>
        </p:grpSpPr>
        <p:pic>
          <p:nvPicPr>
            <p:cNvPr id="3" name="object 3"/>
            <p:cNvPicPr/>
            <p:nvPr/>
          </p:nvPicPr>
          <p:blipFill>
            <a:blip r:embed="rId2" cstate="print"/>
            <a:stretch>
              <a:fillRect/>
            </a:stretch>
          </p:blipFill>
          <p:spPr>
            <a:xfrm>
              <a:off x="839723" y="4531379"/>
              <a:ext cx="1696212" cy="1858752"/>
            </a:xfrm>
            <a:prstGeom prst="rect">
              <a:avLst/>
            </a:prstGeom>
          </p:spPr>
        </p:pic>
        <p:pic>
          <p:nvPicPr>
            <p:cNvPr id="4" name="object 4"/>
            <p:cNvPicPr/>
            <p:nvPr/>
          </p:nvPicPr>
          <p:blipFill>
            <a:blip r:embed="rId3" cstate="print"/>
            <a:stretch>
              <a:fillRect/>
            </a:stretch>
          </p:blipFill>
          <p:spPr>
            <a:xfrm>
              <a:off x="2552700" y="2095500"/>
              <a:ext cx="3017520" cy="4280915"/>
            </a:xfrm>
            <a:prstGeom prst="rect">
              <a:avLst/>
            </a:prstGeom>
          </p:spPr>
        </p:pic>
        <p:pic>
          <p:nvPicPr>
            <p:cNvPr id="5" name="object 5"/>
            <p:cNvPicPr/>
            <p:nvPr/>
          </p:nvPicPr>
          <p:blipFill>
            <a:blip r:embed="rId4" cstate="print"/>
            <a:stretch>
              <a:fillRect/>
            </a:stretch>
          </p:blipFill>
          <p:spPr>
            <a:xfrm>
              <a:off x="5570220" y="2080260"/>
              <a:ext cx="3573779" cy="4282440"/>
            </a:xfrm>
            <a:prstGeom prst="rect">
              <a:avLst/>
            </a:prstGeom>
          </p:spPr>
        </p:pic>
      </p:grpSp>
      <p:sp>
        <p:nvSpPr>
          <p:cNvPr id="10" name="object 2">
            <a:extLst>
              <a:ext uri="{FF2B5EF4-FFF2-40B4-BE49-F238E27FC236}">
                <a16:creationId xmlns:a16="http://schemas.microsoft.com/office/drawing/2014/main" id="{BCDF3DE9-8BE4-F562-8987-E203649C7906}"/>
              </a:ext>
            </a:extLst>
          </p:cNvPr>
          <p:cNvSpPr txBox="1">
            <a:spLocks/>
          </p:cNvSpPr>
          <p:nvPr/>
        </p:nvSpPr>
        <p:spPr>
          <a:xfrm>
            <a:off x="-2980607" y="0"/>
            <a:ext cx="8714689" cy="505267"/>
          </a:xfrm>
          <a:prstGeom prst="rect">
            <a:avLst/>
          </a:prstGeom>
        </p:spPr>
        <p:txBody>
          <a:bodyPr vert="horz" wrap="square" lIns="0" tIns="12700" rIns="0" bIns="0" rtlCol="0">
            <a:spAutoFit/>
          </a:bodyPr>
          <a:lstStyle>
            <a:lvl1pPr>
              <a:defRPr sz="3600" b="1" i="0">
                <a:solidFill>
                  <a:srgbClr val="3333CC"/>
                </a:solidFill>
                <a:latin typeface="Arial"/>
                <a:ea typeface="+mj-ea"/>
                <a:cs typeface="Arial"/>
              </a:defRPr>
            </a:lvl1pPr>
          </a:lstStyle>
          <a:p>
            <a:pPr marL="3037205" marR="0" lvl="0" indent="0" defTabSz="914400" eaLnBrk="1" fontAlgn="auto" latinLnBrk="0" hangingPunct="1">
              <a:lnSpc>
                <a:spcPct val="100000"/>
              </a:lnSpc>
              <a:spcBef>
                <a:spcPts val="100"/>
              </a:spcBef>
              <a:spcAft>
                <a:spcPts val="0"/>
              </a:spcAft>
              <a:buClrTx/>
              <a:buSzTx/>
              <a:buFontTx/>
              <a:buNone/>
              <a:tabLst/>
              <a:defRPr/>
            </a:pPr>
            <a:r>
              <a:rPr lang="fr-FR" sz="3200" i="1" kern="0" dirty="0" err="1"/>
              <a:t>What</a:t>
            </a:r>
            <a:r>
              <a:rPr lang="fr-FR" sz="3200" i="1" kern="0" dirty="0"/>
              <a:t> </a:t>
            </a:r>
            <a:r>
              <a:rPr lang="fr-FR" sz="3200" i="1" kern="0" dirty="0" err="1"/>
              <a:t>is</a:t>
            </a:r>
            <a:r>
              <a:rPr lang="fr-FR" sz="3200" i="1" kern="0" dirty="0"/>
              <a:t> </a:t>
            </a:r>
            <a:r>
              <a:rPr kumimoji="0" lang="fr-FR" sz="3200" b="1" i="1" u="none" strike="noStrike" kern="0" cap="none" spc="-10" normalizeH="0" baseline="0" noProof="0" dirty="0">
                <a:ln>
                  <a:noFill/>
                </a:ln>
                <a:solidFill>
                  <a:srgbClr val="3333CC"/>
                </a:solidFill>
                <a:effectLst/>
                <a:uLnTx/>
                <a:uFillTx/>
                <a:latin typeface="Arial"/>
                <a:ea typeface="+mj-ea"/>
                <a:cs typeface="Arial"/>
              </a:rPr>
              <a:t>DM ? </a:t>
            </a:r>
            <a:r>
              <a:rPr lang="fr-FR" sz="2800" i="1" kern="0" spc="-10" dirty="0"/>
              <a:t>A RESCUE</a:t>
            </a:r>
            <a:r>
              <a:rPr kumimoji="0" lang="fr-FR" sz="2800" b="1" i="1" u="none" strike="noStrike" kern="0" cap="none" spc="-10" normalizeH="0" baseline="0" noProof="0" dirty="0">
                <a:ln>
                  <a:noFill/>
                </a:ln>
                <a:solidFill>
                  <a:srgbClr val="3333CC"/>
                </a:solidFill>
                <a:effectLst/>
                <a:uLnTx/>
                <a:uFillTx/>
                <a:latin typeface="Arial"/>
                <a:ea typeface="+mj-ea"/>
                <a:cs typeface="Arial"/>
              </a:rPr>
              <a:t> </a:t>
            </a:r>
          </a:p>
        </p:txBody>
      </p:sp>
      <p:sp>
        <p:nvSpPr>
          <p:cNvPr id="12" name="Espace réservé du numéro de diapositive 16">
            <a:extLst>
              <a:ext uri="{FF2B5EF4-FFF2-40B4-BE49-F238E27FC236}">
                <a16:creationId xmlns:a16="http://schemas.microsoft.com/office/drawing/2014/main" id="{E854CE3E-746D-0B5C-C055-E02CBA318A40}"/>
              </a:ext>
            </a:extLst>
          </p:cNvPr>
          <p:cNvSpPr txBox="1">
            <a:spLocks/>
          </p:cNvSpPr>
          <p:nvPr/>
        </p:nvSpPr>
        <p:spPr>
          <a:xfrm>
            <a:off x="11832771" y="6492875"/>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9</a:t>
            </a:fld>
            <a:endParaRPr lang="fr-FR" sz="13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9E92A-940D-0A0F-3DE0-81AD5D47D54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A8DEF42-E072-CF7F-6E1B-86F0E893E215}"/>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8074AB46-79C0-FEA2-59AB-7B92862708FC}"/>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90</a:t>
            </a:fld>
            <a:endParaRPr lang="fr-FR" sz="1300" dirty="0"/>
          </a:p>
        </p:txBody>
      </p:sp>
    </p:spTree>
    <p:extLst>
      <p:ext uri="{BB962C8B-B14F-4D97-AF65-F5344CB8AC3E}">
        <p14:creationId xmlns:p14="http://schemas.microsoft.com/office/powerpoint/2010/main" val="21110336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C5D82-7023-E919-EEFF-EC723041DB7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447E101-2941-4BDC-D2D5-AFB77C41EC8C}"/>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F0B08103-3D41-D048-FD1C-5D6B706BEEBD}"/>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91</a:t>
            </a:fld>
            <a:endParaRPr lang="fr-FR" sz="1300" dirty="0"/>
          </a:p>
        </p:txBody>
      </p:sp>
    </p:spTree>
    <p:extLst>
      <p:ext uri="{BB962C8B-B14F-4D97-AF65-F5344CB8AC3E}">
        <p14:creationId xmlns:p14="http://schemas.microsoft.com/office/powerpoint/2010/main" val="41889581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42877-7193-5295-DB70-4E4923E39CE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B4FBBF7-5366-84F0-30F7-F1E716F03E19}"/>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A3E213E6-6B2D-4E5E-1B2A-32DA2E310E64}"/>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92</a:t>
            </a:fld>
            <a:endParaRPr lang="fr-FR" sz="1300" dirty="0"/>
          </a:p>
        </p:txBody>
      </p:sp>
    </p:spTree>
    <p:extLst>
      <p:ext uri="{BB962C8B-B14F-4D97-AF65-F5344CB8AC3E}">
        <p14:creationId xmlns:p14="http://schemas.microsoft.com/office/powerpoint/2010/main" val="23707175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9FBB7-C8D7-105D-AD96-BFA454FCC3A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D3ED849-4D51-490A-0E70-EEE8D16B898C}"/>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D0DCAF51-CC02-E46E-A21B-80F10A8EE99E}"/>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93</a:t>
            </a:fld>
            <a:endParaRPr lang="fr-FR" sz="1300" dirty="0"/>
          </a:p>
        </p:txBody>
      </p:sp>
    </p:spTree>
    <p:extLst>
      <p:ext uri="{BB962C8B-B14F-4D97-AF65-F5344CB8AC3E}">
        <p14:creationId xmlns:p14="http://schemas.microsoft.com/office/powerpoint/2010/main" val="33784614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248DC-9213-0A10-902A-E0D135EBEDB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42D0BA7-8515-CF61-F567-585E0272CE70}"/>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461CA264-9C4F-3C0C-3249-58503FFBE44D}"/>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94</a:t>
            </a:fld>
            <a:endParaRPr lang="fr-FR" sz="1300" dirty="0"/>
          </a:p>
        </p:txBody>
      </p:sp>
    </p:spTree>
    <p:extLst>
      <p:ext uri="{BB962C8B-B14F-4D97-AF65-F5344CB8AC3E}">
        <p14:creationId xmlns:p14="http://schemas.microsoft.com/office/powerpoint/2010/main" val="17268842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1B59F-ED79-39D1-D254-C1A35F829D9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3661186-29EE-4FAC-D737-318335D99864}"/>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1E1B74F0-1FF9-21E1-203B-07D200A97A87}"/>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95</a:t>
            </a:fld>
            <a:endParaRPr lang="fr-FR" sz="1300" dirty="0"/>
          </a:p>
        </p:txBody>
      </p:sp>
    </p:spTree>
    <p:extLst>
      <p:ext uri="{BB962C8B-B14F-4D97-AF65-F5344CB8AC3E}">
        <p14:creationId xmlns:p14="http://schemas.microsoft.com/office/powerpoint/2010/main" val="23011466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B4BD2-0CF5-9510-CD08-FF0A4C0A2A2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7C6EC68-4B3F-ABB0-12EC-FFE7C82A0574}"/>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55134042-09A1-09C4-CF70-87057F157388}"/>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96</a:t>
            </a:fld>
            <a:endParaRPr lang="fr-FR" sz="1300" dirty="0"/>
          </a:p>
        </p:txBody>
      </p:sp>
    </p:spTree>
    <p:extLst>
      <p:ext uri="{BB962C8B-B14F-4D97-AF65-F5344CB8AC3E}">
        <p14:creationId xmlns:p14="http://schemas.microsoft.com/office/powerpoint/2010/main" val="14264999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24768-E1BF-80A3-F528-58CF98229B0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019F2F1-56B6-F4FB-3E71-8A66E8F95A0A}"/>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325F50DC-3396-0B36-D626-D2520CA2A48F}"/>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97</a:t>
            </a:fld>
            <a:endParaRPr lang="fr-FR" sz="1300" dirty="0"/>
          </a:p>
        </p:txBody>
      </p:sp>
    </p:spTree>
    <p:extLst>
      <p:ext uri="{BB962C8B-B14F-4D97-AF65-F5344CB8AC3E}">
        <p14:creationId xmlns:p14="http://schemas.microsoft.com/office/powerpoint/2010/main" val="2274787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38BF8-3EBC-CE39-F575-AAE9D0E899E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2BA91E2-B545-3D10-2A07-858C5578FAFA}"/>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3BB291CD-D723-B9BA-E3DB-FD550ECE6C57}"/>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98</a:t>
            </a:fld>
            <a:endParaRPr lang="fr-FR" sz="1300" dirty="0"/>
          </a:p>
        </p:txBody>
      </p:sp>
    </p:spTree>
    <p:extLst>
      <p:ext uri="{BB962C8B-B14F-4D97-AF65-F5344CB8AC3E}">
        <p14:creationId xmlns:p14="http://schemas.microsoft.com/office/powerpoint/2010/main" val="27843218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85CE7-094E-8502-A603-32CBF02C2BD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70ABA7C-7238-6546-2557-591BD5193C9B}"/>
              </a:ext>
            </a:extLst>
          </p:cNvPr>
          <p:cNvSpPr>
            <a:spLocks noGrp="1"/>
          </p:cNvSpPr>
          <p:nvPr>
            <p:ph type="title"/>
          </p:nvPr>
        </p:nvSpPr>
        <p:spPr/>
        <p:txBody>
          <a:bodyPr/>
          <a:lstStyle/>
          <a:p>
            <a:endParaRPr lang="fr-FR"/>
          </a:p>
        </p:txBody>
      </p:sp>
      <p:sp>
        <p:nvSpPr>
          <p:cNvPr id="4" name="Espace réservé du numéro de diapositive 16">
            <a:extLst>
              <a:ext uri="{FF2B5EF4-FFF2-40B4-BE49-F238E27FC236}">
                <a16:creationId xmlns:a16="http://schemas.microsoft.com/office/drawing/2014/main" id="{3072FF65-7CA2-95A9-9F80-D4444CFAA8B2}"/>
              </a:ext>
            </a:extLst>
          </p:cNvPr>
          <p:cNvSpPr txBox="1">
            <a:spLocks/>
          </p:cNvSpPr>
          <p:nvPr/>
        </p:nvSpPr>
        <p:spPr>
          <a:xfrm>
            <a:off x="11506200" y="6513926"/>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8A14CE-AC49-4B7F-83B5-233075650EE8}" type="slidenum">
              <a:rPr lang="fr-FR" sz="1300" smtClean="0"/>
              <a:pPr/>
              <a:t>99</a:t>
            </a:fld>
            <a:endParaRPr lang="fr-FR" sz="1300" dirty="0"/>
          </a:p>
        </p:txBody>
      </p:sp>
    </p:spTree>
    <p:extLst>
      <p:ext uri="{BB962C8B-B14F-4D97-AF65-F5344CB8AC3E}">
        <p14:creationId xmlns:p14="http://schemas.microsoft.com/office/powerpoint/2010/main" val="156234642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3487</TotalTime>
  <Words>5049</Words>
  <Application>Microsoft Office PowerPoint</Application>
  <PresentationFormat>Grand écran</PresentationFormat>
  <Paragraphs>852</Paragraphs>
  <Slides>104</Slides>
  <Notes>1</Notes>
  <HiddenSlides>0</HiddenSlides>
  <MMClips>0</MMClips>
  <ScaleCrop>false</ScaleCrop>
  <HeadingPairs>
    <vt:vector size="6" baseType="variant">
      <vt:variant>
        <vt:lpstr>Polices utilisées</vt:lpstr>
      </vt:variant>
      <vt:variant>
        <vt:i4>15</vt:i4>
      </vt:variant>
      <vt:variant>
        <vt:lpstr>Thème</vt:lpstr>
      </vt:variant>
      <vt:variant>
        <vt:i4>1</vt:i4>
      </vt:variant>
      <vt:variant>
        <vt:lpstr>Titres des diapositives</vt:lpstr>
      </vt:variant>
      <vt:variant>
        <vt:i4>104</vt:i4>
      </vt:variant>
    </vt:vector>
  </HeadingPairs>
  <TitlesOfParts>
    <vt:vector size="120" baseType="lpstr">
      <vt:lpstr>Aptos</vt:lpstr>
      <vt:lpstr>Aptos Display</vt:lpstr>
      <vt:lpstr>Arial</vt:lpstr>
      <vt:lpstr>Arial MT</vt:lpstr>
      <vt:lpstr>Cambria Math</vt:lpstr>
      <vt:lpstr>Comic Sans MS</vt:lpstr>
      <vt:lpstr>Marlett</vt:lpstr>
      <vt:lpstr>Palatino Linotype</vt:lpstr>
      <vt:lpstr>quote-cjk-patch</vt:lpstr>
      <vt:lpstr>Roboto</vt:lpstr>
      <vt:lpstr>Symbol</vt:lpstr>
      <vt:lpstr>Tahoma</vt:lpstr>
      <vt:lpstr>Times New Roman</vt:lpstr>
      <vt:lpstr>Verdana</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Pigeon Problem 1</vt:lpstr>
      <vt:lpstr>Pigeon Problem 1</vt:lpstr>
      <vt:lpstr>Pigeon Problem 2</vt:lpstr>
      <vt:lpstr>Pigeon Problem 2</vt:lpstr>
      <vt:lpstr>Pigeon Problem 3</vt:lpstr>
      <vt:lpstr>Pigeon Problem 3</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Data Mining Books</vt:lpstr>
      <vt:lpstr>Data Mining Journals</vt:lpstr>
      <vt:lpstr>Data Mining Conferences</vt:lpstr>
      <vt:lpstr>Data Mining Datasets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Rida Kheirallah</dc:creator>
  <cp:lastModifiedBy>Rida Kheirallah</cp:lastModifiedBy>
  <cp:revision>1</cp:revision>
  <dcterms:created xsi:type="dcterms:W3CDTF">2025-10-09T16:59:54Z</dcterms:created>
  <dcterms:modified xsi:type="dcterms:W3CDTF">2025-10-12T06:34:56Z</dcterms:modified>
</cp:coreProperties>
</file>