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257" r:id="rId3"/>
    <p:sldId id="261" r:id="rId4"/>
    <p:sldId id="258" r:id="rId5"/>
    <p:sldId id="264" r:id="rId6"/>
    <p:sldId id="266" r:id="rId7"/>
    <p:sldId id="260" r:id="rId8"/>
    <p:sldId id="262" r:id="rId9"/>
    <p:sldId id="265" r:id="rId10"/>
    <p:sldId id="278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6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27" r:id="rId37"/>
    <p:sldId id="328" r:id="rId38"/>
    <p:sldId id="329" r:id="rId39"/>
    <p:sldId id="331" r:id="rId40"/>
    <p:sldId id="330" r:id="rId41"/>
    <p:sldId id="332" r:id="rId42"/>
    <p:sldId id="333" r:id="rId43"/>
    <p:sldId id="319" r:id="rId44"/>
    <p:sldId id="320" r:id="rId45"/>
    <p:sldId id="334" r:id="rId46"/>
    <p:sldId id="335" r:id="rId47"/>
    <p:sldId id="336" r:id="rId48"/>
    <p:sldId id="337" r:id="rId49"/>
    <p:sldId id="338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39" r:id="rId7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79818" autoAdjust="0"/>
  </p:normalViewPr>
  <p:slideViewPr>
    <p:cSldViewPr snapToGrid="0">
      <p:cViewPr varScale="1">
        <p:scale>
          <a:sx n="59" d="100"/>
          <a:sy n="59" d="100"/>
        </p:scale>
        <p:origin x="11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1CC4A-DCAB-438A-B902-383DF7A66FEA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B1C7-ACAD-44F1-A969-B09045917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2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possède donc, les caractéristiques d'une couverture globale des fonctionnalités de la Business Intelligence, en effet, </a:t>
            </a:r>
            <a:r>
              <a:rPr lang="fr-F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Pentaho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comprend tous les éléments nécessaires pour un projet décisionnel 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8B1C7-ACAD-44F1-A969-B090459177F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4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 d'installer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Pentaho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assurez-vous que vous avez Java sur votre système. Basé sur la plate-forme que vous travaillez, utilisez une commande à partir du tableau ci-dessous pour vérifier votre installation de Java.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8B1C7-ACAD-44F1-A969-B090459177F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00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8B1C7-ACAD-44F1-A969-B090459177F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22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 cours de l’installation, on a le droit de choisir si on veut tout installé ou de choisir les fonctionnalités a installé.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8B1C7-ACAD-44F1-A969-B090459177F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48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notre cas on a choisit tous les fonctionnalités de la Business Intelligence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8B1C7-ACAD-44F1-A969-B090459177F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38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Exécuter le fichier launcher.jar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8B1C7-ACAD-44F1-A969-B090459177F4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3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8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9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75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4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9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6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61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6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2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1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9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99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3B7F-960C-4EA4-8B27-118138B799FE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57238E-6AD5-4ED9-A8DE-91F7E17D4D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70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entaho.com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urceforge.net/projects/pentaho/files/Data%20Integration/7.1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urceforge.net/projects/pentaho/files/Report%20Designer/7.1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59478" y="4408714"/>
            <a:ext cx="9355137" cy="2334986"/>
          </a:xfrm>
        </p:spPr>
        <p:txBody>
          <a:bodyPr>
            <a:no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Realisee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 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Chebani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Mekaoui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Sara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Bousraoui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Louzar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Oumaima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			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Encadre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Salma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Mariam						Pr.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Wafae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Mkataa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Chaimae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Rouagui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Rabab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Fajji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Soukaina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Zouhairi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Nouhaila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-69484"/>
            <a:ext cx="2302329" cy="16533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034" y="0"/>
            <a:ext cx="1213106" cy="1578381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 flipH="1">
            <a:off x="4425043" y="4980214"/>
            <a:ext cx="16329" cy="17634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76600" y="88389"/>
            <a:ext cx="6096000" cy="1308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1000"/>
              </a:spcAft>
            </a:pPr>
            <a:r>
              <a:rPr lang="fr-FR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fr-FR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ROYAUME </a:t>
            </a:r>
            <a:r>
              <a:rPr lang="fr-FR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DU MAROC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000"/>
              </a:spcAft>
              <a:tabLst>
                <a:tab pos="1043940" algn="l"/>
              </a:tabLst>
            </a:pPr>
            <a:r>
              <a:rPr lang="fr-FR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fr-FR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	     UNIVERSITE </a:t>
            </a:r>
            <a:r>
              <a:rPr lang="fr-FR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ABDELMALEK ESSAÂDI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000"/>
              </a:spcAft>
              <a:tabLst>
                <a:tab pos="1043940" algn="l"/>
              </a:tabLst>
            </a:pPr>
            <a:r>
              <a:rPr lang="fr-FR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</a:t>
            </a:r>
            <a:r>
              <a:rPr lang="fr-FR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FACULTE </a:t>
            </a:r>
            <a:r>
              <a:rPr lang="fr-FR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 SCIENCES ET TECHNIQUES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000"/>
              </a:spcAft>
            </a:pPr>
            <a:r>
              <a:rPr lang="fr-FR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fr-FR" sz="12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</a:t>
            </a:r>
            <a:r>
              <a:rPr lang="fr-FR" sz="1200" b="1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DEPARTEMENT GENIE INFORMATIQUE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 descr="C:\Users\oumaima\Desktop\Master 3\DataWerHouse\Pentaho_new_logo_201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1" y="1941926"/>
            <a:ext cx="8931729" cy="2336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2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2841171" y="1649185"/>
            <a:ext cx="7968343" cy="3755572"/>
          </a:xfrm>
          <a:prstGeom prst="homePlat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1 </a:t>
            </a:r>
          </a:p>
          <a:p>
            <a:pPr algn="ctr"/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version payante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lvl="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Télécharger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rapports</a:t>
            </a:r>
          </a:p>
          <a:p>
            <a:pPr marL="0" lvl="0" indent="0">
              <a:buNone/>
            </a:pP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Téléchargez les dernières versions de Designer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utilisant le lien suivant. Pour ce tutoriel, nous utilisons la version 7.1.0 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www.pentaho.com/download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Téléchargement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C:\Users\oumaima\Desktop\Master 3\DataWerHouse\Pentaho_new_logo_20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0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escription : C:\Users\PC\Desktop\pentaho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96143"/>
            <a:ext cx="9163646" cy="4849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escription : C:\Users\PC\Desktop\pentaho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63052"/>
            <a:ext cx="9375919" cy="51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96143"/>
            <a:ext cx="9277946" cy="48985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escription : C:\Users\PC\Desktop\pentaho\3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4" y="1828800"/>
            <a:ext cx="8911687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escription : C:\Users\PC\Desktop\pentaho\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6" y="1714501"/>
            <a:ext cx="8911686" cy="50128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escription : C:\Users\PC\Desktop\pentaho\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4" y="1714499"/>
            <a:ext cx="8911687" cy="4996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escription : C:\Users\PC\Desktop\pentaho\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1649186"/>
            <a:ext cx="8911687" cy="50128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escription : C:\Users\PC\Desktop\pentaho\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1861457"/>
            <a:ext cx="8911687" cy="48495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2182586"/>
            <a:ext cx="8915400" cy="377762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solution d’informatique décisionnelle open source entièrement développée en Java. Elle porte sur toute la chaîne décisionnelle et utilise différents outils et </a:t>
            </a:r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composants.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Image 3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4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escription : C:\Users\PC\Desktop\pentaho\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1894114"/>
            <a:ext cx="8911687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C:\Users\oumaima\Downloads\23377057_10209866371512817_1821261810_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2133599"/>
            <a:ext cx="8911687" cy="45121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(version payante)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2841171" y="1649185"/>
            <a:ext cx="7968343" cy="3755572"/>
          </a:xfrm>
          <a:prstGeom prst="homePlat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 2 </a:t>
            </a:r>
          </a:p>
          <a:p>
            <a:pPr algn="ctr"/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version gratuite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Télécharger 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outils du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séparaient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intégration</a:t>
            </a:r>
          </a:p>
          <a:p>
            <a:pPr lvl="1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Report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entaho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Téléchargement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4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43737" y="2103212"/>
            <a:ext cx="8760875" cy="13421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entaho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https://sourceforge.net/projects/pentaho/files/Data%20Integration/7.1/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123" name="Picture 3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36" y="4201205"/>
            <a:ext cx="861006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Data Intégration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1129846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Décompresser le dossier ensuite ouvrir votre cmd et 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accéder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répertoire décompresser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3090407"/>
            <a:ext cx="8760875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Data Intégration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705304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Lancer 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530929"/>
            <a:ext cx="8760876" cy="381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Data Intégration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1031875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https://sourceforge.net/projects/pentaho/files/Report%20Designer/7.1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8194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857500"/>
            <a:ext cx="8760876" cy="37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Report Designer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1129846"/>
          </a:xfrm>
        </p:spPr>
        <p:txBody>
          <a:bodyPr/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Décompresser le dossier ensuite ouvrir votre cmd et 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accéder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répertoire décompresser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exécuter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fichier report-designer.bat</a:t>
            </a:r>
          </a:p>
          <a:p>
            <a:endParaRPr lang="fr-FR" dirty="0"/>
          </a:p>
        </p:txBody>
      </p:sp>
      <p:pic>
        <p:nvPicPr>
          <p:cNvPr id="9219" name="Picture 3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743200"/>
            <a:ext cx="8760876" cy="378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Report Designer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1015546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https://sourceforge.net/projects/pentaho/files/Business%20Intelligence%20Server/</a:t>
            </a:r>
          </a:p>
        </p:txBody>
      </p:sp>
      <p:pic>
        <p:nvPicPr>
          <p:cNvPr id="10242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841171"/>
            <a:ext cx="876087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utils </a:t>
            </a:r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composants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0729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collecte et l’intégration : l'outil ETL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diffusion : un serveur d’application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 Server, déployé sur un serveur d'application tel que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JBoss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présentation : l'outil de design de rapports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8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2462439"/>
            <a:ext cx="8760875" cy="4134304"/>
          </a:xfrm>
        </p:spPr>
        <p:txBody>
          <a:bodyPr/>
          <a:lstStyle/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Extraire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fichier téléchargé. </a:t>
            </a:r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utilisant la ligne de commandes , se situer le répertoire crée lors de  l'extraction du fichier  zip et aller sur :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\bin et lancer la commande catalina.bat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1015546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affiche comme résultat du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valeur suivant: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976109"/>
            <a:ext cx="8760876" cy="327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3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Sinon il vous faut d'ajouter une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 votre environnement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JAVA_HOME =C:\Programme Files(x86)\java\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jdkX.X.X_XX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JRE_HOME =C:\Programme Files(x86)\java\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jreX.X.X_XX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Lancer une autre commande en tant qu'administrateur. Sur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même répertoire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de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Service.bat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lancer le serveur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lancer la commande tomcat8w.exe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fenetre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devrait apparaitre. On va  ajouter la section option de java les  ligne ci-dessous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Dcatalina.home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=C:\pentaho-server\tomcat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Dcatalina.base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=C:\pentaho-server\tomcat</a:t>
            </a:r>
          </a:p>
          <a:p>
            <a:endParaRPr lang="fr-FR" dirty="0"/>
          </a:p>
        </p:txBody>
      </p:sp>
      <p:sp>
        <p:nvSpPr>
          <p:cNvPr id="4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611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Djava.endorsed.dirs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=C:\pentaho-server\tomcat\endorsed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Djava.io.tmpdir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=C:\pentaho-server\tomcat\temp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Djava.util.logging.manager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org.apache.juli.ClassLoaderLogManager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Djava.util.logging.config.file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=C:\pentaho-server\tomcat\conf\logging.properties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Dsun.rmi.dgc.client.gcInterval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=3600000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Dsun.rmi.dgc.server.gcInterval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=3600000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­XX:+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UseConcMarkSweepGC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­XX:+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CMSPermGenSweepingEnabled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­XX:+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CMSClassUnloadingEnabled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­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XX:MaxPermSize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=256m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­Xss1M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3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4" y="1911123"/>
            <a:ext cx="8760875" cy="4733925"/>
          </a:xfrm>
          <a:prstGeom prst="rect">
            <a:avLst/>
          </a:prstGeom>
        </p:spPr>
      </p:pic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2240189"/>
          </a:xfrm>
        </p:spPr>
        <p:txBody>
          <a:bodyPr/>
          <a:lstStyle/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 ligne permettant de gérer la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utilisé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machine virtuel java ainsi que  de gérer les différentes version  de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 suite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serveur </a:t>
            </a: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 dans cd ../.. pour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démarrer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entaho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lancer  le script start-pentaho.bat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4" y="4200751"/>
            <a:ext cx="8760876" cy="2395992"/>
          </a:xfrm>
          <a:prstGeom prst="rect">
            <a:avLst/>
          </a:prstGeom>
        </p:spPr>
      </p:pic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du 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3419702" cy="4724400"/>
          </a:xfrm>
        </p:spPr>
        <p:txBody>
          <a:bodyPr>
            <a:norm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fr-FR" alt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fr-FR" alt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Enregistrer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 le répertoire dans lequel vous souhaitez enregistrer votre fichier et renommer la transformation si vous le souhaitez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fichier </a:t>
            </a:r>
            <a:r>
              <a:rPr lang="fr-FR" altLang="fr-F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nommé </a:t>
            </a:r>
            <a:r>
              <a:rPr lang="fr-FR" altLang="fr-F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Transformation.ktr</a:t>
            </a:r>
            <a:r>
              <a:rPr lang="fr-FR" altLang="fr-F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été créé dans le répertoire que vous avez désigné.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1904999"/>
            <a:ext cx="6183085" cy="4952999"/>
          </a:xfrm>
          <a:prstGeom prst="rect">
            <a:avLst/>
          </a:prstGeom>
        </p:spPr>
      </p:pic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une transformation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4138159" cy="4724400"/>
          </a:xfrm>
        </p:spPr>
        <p:txBody>
          <a:bodyPr/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Aller dans l'onglet Palette de création.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 &gt; Extraction depuis fichier CSV.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Glisser-déposer deux de ces éléments vers la partie droite.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Configurer chaque élément.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0" y="2133600"/>
            <a:ext cx="5464629" cy="4707930"/>
          </a:xfrm>
          <a:prstGeom prst="rect">
            <a:avLst/>
          </a:prstGeom>
        </p:spPr>
      </p:pic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fichiers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3827917" cy="4528457"/>
          </a:xfrm>
        </p:spPr>
        <p:txBody>
          <a:bodyPr>
            <a:normAutofit lnSpcReduction="10000"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Double-cliquer sur l'élément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Indiquer un nom d'étape (par exemple, le nom du fichier CSV)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Importer le fichier en cliquant sur Parcourir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 les séparateurs de champs à ;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 Récupérer Champs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 OK</a:t>
            </a:r>
          </a:p>
          <a:p>
            <a:endParaRPr lang="fr-FR" dirty="0"/>
          </a:p>
        </p:txBody>
      </p:sp>
      <p:sp>
        <p:nvSpPr>
          <p:cNvPr id="4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des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fichiers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CSV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29" y="2063931"/>
            <a:ext cx="5774870" cy="47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Insérer  deux étapes </a:t>
            </a:r>
            <a:r>
              <a:rPr lang="fr-FR" alt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&gt;  </a:t>
            </a:r>
            <a:r>
              <a:rPr lang="fr-FR" alt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 lignes</a:t>
            </a:r>
            <a:endParaRPr lang="fr-FR" altLang="fr-F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Relier chaque étape d'extraction avec une étape de tri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 l'étape source et maintenir Shift enfoncée tout en glissant vers l'étape destination</a:t>
            </a:r>
            <a:endParaRPr lang="fr-FR" altLang="fr-FR" sz="2400" dirty="0">
              <a:solidFill>
                <a:srgbClr val="4061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Choisir Sortie principale de l'étape</a:t>
            </a:r>
          </a:p>
          <a:p>
            <a:endParaRPr lang="fr-FR" dirty="0"/>
          </a:p>
        </p:txBody>
      </p:sp>
      <p:sp>
        <p:nvSpPr>
          <p:cNvPr id="4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Trier les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5115884"/>
            <a:ext cx="544444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589212" y="1894115"/>
            <a:ext cx="8915400" cy="48169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couverture globale des fonctionnalités de la Business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moteur de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avec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Designer, un logiciel graphique de conception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rapports.</a:t>
            </a:r>
          </a:p>
          <a:p>
            <a:pPr marL="0" lv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outil de conception de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metamodels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avec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Designer, outil de définition métier d'une base de données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C:\Users\oumaima\Desktop\Master 3\DataWerHouse\Pentaho_new_logo_20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3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3827917" cy="3777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chaque étape de tri, suivre la procédure suivante :</a:t>
            </a:r>
            <a:b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alt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Double-cliquer sur l'élément</a:t>
            </a:r>
            <a:b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alt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 Récupérer champs</a:t>
            </a:r>
            <a:b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alt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Ascendant à N pour tous les champs sauf </a:t>
            </a:r>
            <a:r>
              <a:rPr lang="fr-FR" altLang="fr-FR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Configurer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tri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29" y="1854926"/>
            <a:ext cx="5774871" cy="50030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5225143"/>
            <a:ext cx="3827917" cy="1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4481059" cy="4201886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Insérer une étape </a:t>
            </a:r>
            <a:r>
              <a:rPr lang="fr-FR" alt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Jointure lignes 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alt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Jointure comparaison de lignes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Relier les deux étapes de tri à cette étape de jointure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Configurer une jointure externe gauche sur le champ </a:t>
            </a:r>
            <a:r>
              <a:rPr lang="fr-FR" altLang="fr-F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endParaRPr lang="fr-FR" altLang="fr-F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Jointure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33600"/>
            <a:ext cx="4555672" cy="42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5003574" cy="4479471"/>
          </a:xfrm>
        </p:spPr>
        <p:txBody>
          <a:bodyPr/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Double-cliquer sur l'élément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 Première étape sélectionner le tri correspondant au fichier </a:t>
            </a:r>
            <a:r>
              <a:rPr lang="fr-FR" altLang="fr-FR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et sélectionner le second tri pour Seconde étape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 Type Jointure à </a:t>
            </a:r>
            <a:r>
              <a:rPr lang="fr-FR" altLang="fr-FR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Outer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Récupérer les champs clés pour les deux étapes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conserver que le champ </a:t>
            </a:r>
            <a:r>
              <a:rPr lang="fr-FR" altLang="fr-FR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dans les deux cas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OK</a:t>
            </a:r>
          </a:p>
          <a:p>
            <a:endParaRPr lang="fr-FR" dirty="0"/>
          </a:p>
        </p:txBody>
      </p:sp>
      <p:sp>
        <p:nvSpPr>
          <p:cNvPr id="4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Configurer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jointure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71" y="1974451"/>
            <a:ext cx="4435929" cy="44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099" y="2057401"/>
            <a:ext cx="4163785" cy="37303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Insérer </a:t>
            </a:r>
            <a:r>
              <a:rPr lang="fr-FR" altLang="fr-F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étape </a:t>
            </a:r>
            <a:r>
              <a:rPr lang="fr-FR" altLang="fr-FR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</a:t>
            </a:r>
            <a:r>
              <a:rPr lang="fr-FR" altLang="fr-F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fr-FR" altLang="fr-FR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Remplacer valeur </a:t>
            </a:r>
            <a:r>
              <a:rPr lang="fr-FR" altLang="fr-FR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nulle</a:t>
            </a:r>
            <a:endParaRPr lang="fr-FR" altLang="fr-FR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Relier la jointure à cette </a:t>
            </a:r>
            <a:r>
              <a:rPr lang="fr-FR" altLang="fr-FR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</a:t>
            </a:r>
            <a:endParaRPr lang="fr-FR" altLang="fr-FR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Configurer </a:t>
            </a:r>
            <a:r>
              <a:rPr lang="fr-FR" altLang="fr-FR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fr-FR" sz="2000" b="1" dirty="0">
              <a:solidFill>
                <a:srgbClr val="000000"/>
              </a:solidFill>
              <a:latin typeface="+mj-lt"/>
              <a:cs typeface="Tahoma" panose="020B0604030504040204" pitchFamily="34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r-FR" altLang="fr-FR" sz="2000" b="1" dirty="0">
              <a:solidFill>
                <a:srgbClr val="000000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057401"/>
            <a:ext cx="5342708" cy="3624942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Remplacer les valeurs nulles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0897" y="1714501"/>
            <a:ext cx="4491446" cy="4415246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b="1" dirty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Double-cliquer sur </a:t>
            </a: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Cocher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Sélection par </a:t>
            </a: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champs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Récupérer 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champs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conserver que les champs nommés </a:t>
            </a:r>
            <a:r>
              <a:rPr lang="fr-FR" altLang="fr-F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Realxxxxxxxx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dans la </a:t>
            </a: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colonne Remplacer par mettre la chaîne de caractères que vous voulez</a:t>
            </a:r>
            <a:r>
              <a:rPr lang="fr-FR" alt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 </a:t>
            </a: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apparaître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r-FR" altLang="fr-F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 OK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b="1" dirty="0"/>
          </a:p>
          <a:p>
            <a:pPr algn="just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1616529"/>
            <a:ext cx="6509658" cy="5220559"/>
          </a:xfrm>
          <a:prstGeom prst="rect">
            <a:avLst/>
          </a:prstGeom>
        </p:spPr>
      </p:pic>
      <p:sp>
        <p:nvSpPr>
          <p:cNvPr id="7" name="Titre 5"/>
          <p:cNvSpPr txBox="1">
            <a:spLocks/>
          </p:cNvSpPr>
          <p:nvPr/>
        </p:nvSpPr>
        <p:spPr>
          <a:xfrm>
            <a:off x="2592925" y="624110"/>
            <a:ext cx="8911687" cy="894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Configurer l’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3517674" cy="3777622"/>
          </a:xfrm>
        </p:spPr>
        <p:txBody>
          <a:bodyPr/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Insérer une étape </a:t>
            </a:r>
            <a:r>
              <a:rPr lang="fr-FR" alt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fr-FR" altLang="fr-FR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Altération structure de flux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Relier la dernière étape avec la nouvelle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Configurer l'élément pour obtenir le résultat demandé</a:t>
            </a:r>
          </a:p>
          <a:p>
            <a:endParaRPr lang="fr-FR" dirty="0"/>
          </a:p>
        </p:txBody>
      </p:sp>
      <p:sp>
        <p:nvSpPr>
          <p:cNvPr id="4" name="Titre 5"/>
          <p:cNvSpPr txBox="1">
            <a:spLocks/>
          </p:cNvSpPr>
          <p:nvPr/>
        </p:nvSpPr>
        <p:spPr>
          <a:xfrm>
            <a:off x="2592925" y="624110"/>
            <a:ext cx="8911687" cy="894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Supprimer la colonne OrderNumber_1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992086"/>
            <a:ext cx="5682343" cy="350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3778931" cy="3777622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Double-cliquer sur l'élément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Aller dans l'onglet Retirer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Récupérer champs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Retirer tous les champs de la liste sauf orderNumber_1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Cliquer sur OK</a:t>
            </a:r>
          </a:p>
          <a:p>
            <a:endParaRPr lang="fr-FR" dirty="0"/>
          </a:p>
        </p:txBody>
      </p:sp>
      <p:sp>
        <p:nvSpPr>
          <p:cNvPr id="4" name="Titre 5"/>
          <p:cNvSpPr txBox="1">
            <a:spLocks/>
          </p:cNvSpPr>
          <p:nvPr/>
        </p:nvSpPr>
        <p:spPr>
          <a:xfrm>
            <a:off x="2592925" y="624110"/>
            <a:ext cx="8911687" cy="894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Configurer 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3" y="1884874"/>
            <a:ext cx="5823857" cy="49731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00" y="5061857"/>
            <a:ext cx="4484643" cy="17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3844245" cy="456111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Insérer une étape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Alimentation fichier MS Excel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Relier cette étape avec la précédente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Indiquer l'emplacement et le nom du fichier à sauvegarder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Double-cliquer sur l'élément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Parcourir pour choisir le répertoire de sauvegarde et donner un nom à votre fichier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OK</a:t>
            </a:r>
          </a:p>
          <a:p>
            <a:endParaRPr lang="fr-FR" dirty="0"/>
          </a:p>
        </p:txBody>
      </p:sp>
      <p:sp>
        <p:nvSpPr>
          <p:cNvPr id="4" name="Titre 5"/>
          <p:cNvSpPr txBox="1">
            <a:spLocks/>
          </p:cNvSpPr>
          <p:nvPr/>
        </p:nvSpPr>
        <p:spPr>
          <a:xfrm>
            <a:off x="2592925" y="624110"/>
            <a:ext cx="8911687" cy="894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Exporter la table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66" y="2133601"/>
            <a:ext cx="498783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789214"/>
          </a:xfrm>
        </p:spPr>
        <p:txBody>
          <a:bodyPr/>
          <a:lstStyle/>
          <a:p>
            <a:pPr lvl="0"/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 menu principal</a:t>
            </a:r>
            <a:r>
              <a:rPr lang="fr-FR" alt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Actions 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fr-FR" alt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Exécuter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puis cliquer sur </a:t>
            </a:r>
            <a:r>
              <a:rPr lang="fr-FR" alt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Démarrer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dans la fenêtre qui s'affiche</a:t>
            </a:r>
            <a:r>
              <a:rPr lang="fr-FR" alt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fr-FR" dirty="0"/>
          </a:p>
        </p:txBody>
      </p:sp>
      <p:sp>
        <p:nvSpPr>
          <p:cNvPr id="5" name="Titre 5"/>
          <p:cNvSpPr txBox="1">
            <a:spLocks/>
          </p:cNvSpPr>
          <p:nvPr/>
        </p:nvSpPr>
        <p:spPr>
          <a:xfrm>
            <a:off x="2592925" y="624110"/>
            <a:ext cx="8911687" cy="894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Exécuter votre transformation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22814"/>
            <a:ext cx="9602788" cy="39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724400"/>
          </a:xfrm>
        </p:spPr>
        <p:txBody>
          <a:bodyPr/>
          <a:lstStyle/>
          <a:p>
            <a:pPr lvl="0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moteur d'analyse multidimensionnelle, avec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(Mondrian), un serveur OLAP utilisé par toutes les suites décisionnelles concurrentes mais maintenu par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Il permet d'analyser un très grand volume de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données.</a:t>
            </a:r>
          </a:p>
          <a:p>
            <a:pPr marL="0" lvl="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accès aux documents décisionnels via une console web pour les utilisateurs, ergonomique, multi-onglets et sécurisé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console d'administration et de supervision, gérant entre autres la diffusion en masse des rapports par email.</a:t>
            </a:r>
          </a:p>
          <a:p>
            <a:endParaRPr lang="fr-FR" dirty="0"/>
          </a:p>
        </p:txBody>
      </p:sp>
      <p:sp>
        <p:nvSpPr>
          <p:cNvPr id="5" name="Titre 5"/>
          <p:cNvSpPr txBox="1">
            <a:spLocks/>
          </p:cNvSpPr>
          <p:nvPr/>
        </p:nvSpPr>
        <p:spPr>
          <a:xfrm>
            <a:off x="2592925" y="624110"/>
            <a:ext cx="8911687" cy="894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8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designer est un outil de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édité par 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Hitachi Group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est utilisé pour générer des rapports simplifiés ayant comme source de données : JDBC(Base de données), Meta données, XML, Mongo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OLAP, tableaux.</a:t>
            </a:r>
          </a:p>
          <a:p>
            <a:endParaRPr lang="fr-FR" dirty="0"/>
          </a:p>
        </p:txBody>
      </p:sp>
      <p:sp>
        <p:nvSpPr>
          <p:cNvPr id="4" name="Titre 5"/>
          <p:cNvSpPr txBox="1">
            <a:spLocks/>
          </p:cNvSpPr>
          <p:nvPr/>
        </p:nvSpPr>
        <p:spPr>
          <a:xfrm>
            <a:off x="2592925" y="624110"/>
            <a:ext cx="8911687" cy="894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Report Designer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3728" y="0"/>
            <a:ext cx="101182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8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185" y="38417"/>
            <a:ext cx="10542815" cy="484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49185" y="5467936"/>
            <a:ext cx="10515600" cy="1097189"/>
          </a:xfrm>
        </p:spPr>
        <p:txBody>
          <a:bodyPr/>
          <a:lstStyle/>
          <a:p>
            <a:pPr lvl="0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rapport de style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0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:\Users\PC\Downloads\charts-reporting\Reporting\reporting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0442" y="0"/>
            <a:ext cx="10281558" cy="563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10442" y="5953801"/>
            <a:ext cx="10281558" cy="607332"/>
          </a:xfrm>
        </p:spPr>
        <p:txBody>
          <a:bodyPr/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Choisir votre style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6142" y="0"/>
            <a:ext cx="10395858" cy="5339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796142" y="5777140"/>
            <a:ext cx="10194472" cy="950232"/>
          </a:xfrm>
        </p:spPr>
        <p:txBody>
          <a:bodyPr/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Choisir votre source de données (Ici on choisi la source par défaut 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4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5756" y="0"/>
            <a:ext cx="102162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8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785" y="0"/>
            <a:ext cx="1031421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66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742" y="0"/>
            <a:ext cx="101672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4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0"/>
            <a:ext cx="10248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63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770" y="0"/>
            <a:ext cx="102652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28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2514"/>
          </a:xfrm>
        </p:spPr>
        <p:txBody>
          <a:bodyPr/>
          <a:lstStyle/>
          <a:p>
            <a:pPr lvl="0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outil d'alimentation et de transformation, avec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ETL très simple à prendre en main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outil de datamining, avec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Weka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Pentaho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dispose également d'un client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MsExcel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Mondrian et d'un connecteur avec Google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endParaRPr lang="fr-FR" dirty="0"/>
          </a:p>
        </p:txBody>
      </p:sp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C:\Users\oumaima\Desktop\Master 3\DataWerHouse\Pentaho_new_logo_20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55" y="6237794"/>
            <a:ext cx="3310345" cy="62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3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486" y="0"/>
            <a:ext cx="104285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58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086" y="0"/>
            <a:ext cx="101999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52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1456" y="0"/>
            <a:ext cx="103305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754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08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6142" y="0"/>
            <a:ext cx="103958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0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470" y="0"/>
            <a:ext cx="103795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55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10515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0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10515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1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783771"/>
            <a:ext cx="12192001" cy="764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1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Merci Pour </a:t>
            </a:r>
            <a:r>
              <a:rPr lang="en-US" sz="8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otre</a:t>
            </a:r>
            <a:r>
              <a:rPr lang="en-US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Attention </a:t>
            </a:r>
            <a:endParaRPr lang="fr-FR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0629"/>
            <a:ext cx="12192000" cy="6988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82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4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85776"/>
              </p:ext>
            </p:extLst>
          </p:nvPr>
        </p:nvGraphicFramePr>
        <p:xfrm>
          <a:off x="2383969" y="1690689"/>
          <a:ext cx="9568546" cy="492238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40716">
                  <a:extLst>
                    <a:ext uri="{9D8B030D-6E8A-4147-A177-3AD203B41FA5}">
                      <a16:colId xmlns:a16="http://schemas.microsoft.com/office/drawing/2014/main" val="3703744954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607043689"/>
                    </a:ext>
                  </a:extLst>
                </a:gridCol>
                <a:gridCol w="4996670">
                  <a:extLst>
                    <a:ext uri="{9D8B030D-6E8A-4147-A177-3AD203B41FA5}">
                      <a16:colId xmlns:a16="http://schemas.microsoft.com/office/drawing/2014/main" val="3716946344"/>
                    </a:ext>
                  </a:extLst>
                </a:gridCol>
              </a:tblGrid>
              <a:tr h="5988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Commander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81615737"/>
                  </a:ext>
                </a:extLst>
              </a:tr>
              <a:tr h="13045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Fenêtres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Ouvrez l'invite de commande: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\&gt; Java -version</a:t>
                      </a:r>
                      <a:endParaRPr lang="fr-FR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version "1.7.0_60"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(TM) SE Runtime Environment (build 1.7.0_60b19)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HotSpot (TM) 64 bits serveur VM (build 24.60-b09, mode mixte)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13857959"/>
                  </a:ext>
                </a:extLst>
              </a:tr>
              <a:tr h="13045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Ouvrir terminal: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Java -version</a:t>
                      </a:r>
                      <a:endParaRPr lang="fr-FR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version "1.7.0_60"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 Environment OpenJDK (rhel-2.3.10.4.el6_4x86_64)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OpenJDK 64 bits serveur VM (build 60.7-b01, mode mixte)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084860"/>
                  </a:ext>
                </a:extLst>
              </a:tr>
              <a:tr h="1714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 OS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Ouvrir terminal: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Java -version</a:t>
                      </a:r>
                      <a:endParaRPr lang="fr-FR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version "1.7.0_60"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(TM) SE </a:t>
                      </a:r>
                      <a:r>
                        <a:rPr lang="fr-FR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fr-FR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</a:t>
                      </a: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1.7.0_60b19)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HotSpot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(TM) 64 bits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serveur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VM (build 24.60-b09, 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14717559"/>
                  </a:ext>
                </a:extLst>
              </a:tr>
            </a:tbl>
          </a:graphicData>
        </a:graphic>
      </p:graphicFrame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Prérequis d’installation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1013</Words>
  <Application>Microsoft Office PowerPoint</Application>
  <PresentationFormat>Grand écran</PresentationFormat>
  <Paragraphs>231</Paragraphs>
  <Slides>69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Brin</vt:lpstr>
      <vt:lpstr>Présentation PowerPoint</vt:lpstr>
      <vt:lpstr>Définition</vt:lpstr>
      <vt:lpstr>Outils et composants </vt:lpstr>
      <vt:lpstr>Caractéristiques</vt:lpstr>
      <vt:lpstr>Présentation PowerPoint</vt:lpstr>
      <vt:lpstr>Caractéristiques</vt:lpstr>
      <vt:lpstr>Présentation PowerPoint</vt:lpstr>
      <vt:lpstr>Présentation PowerPoint</vt:lpstr>
      <vt:lpstr>Prérequis d’installation</vt:lpstr>
      <vt:lpstr>Présentation PowerPoint</vt:lpstr>
      <vt:lpstr>Téléchargement</vt:lpstr>
      <vt:lpstr>Installation (version payante)</vt:lpstr>
      <vt:lpstr>Installation (version payante)</vt:lpstr>
      <vt:lpstr>Installation (version payante)</vt:lpstr>
      <vt:lpstr>Installation (version payante)</vt:lpstr>
      <vt:lpstr>Installation (version payante)</vt:lpstr>
      <vt:lpstr>Installation (version payante)</vt:lpstr>
      <vt:lpstr>Installation (version payante)</vt:lpstr>
      <vt:lpstr>Installation (version payante)</vt:lpstr>
      <vt:lpstr>Installation (version payante)</vt:lpstr>
      <vt:lpstr>Installation (version payante)</vt:lpstr>
      <vt:lpstr>Présentation PowerPoint</vt:lpstr>
      <vt:lpstr>Téléchargement</vt:lpstr>
      <vt:lpstr>Installation du Data Intégration</vt:lpstr>
      <vt:lpstr>Installation du Data Intégration</vt:lpstr>
      <vt:lpstr>Installation du Data Intégration</vt:lpstr>
      <vt:lpstr>Installation du Report Designer</vt:lpstr>
      <vt:lpstr>Installation du Report Designer</vt:lpstr>
      <vt:lpstr>Installation du Pentaho Server</vt:lpstr>
      <vt:lpstr>Installation du Pentaho Server</vt:lpstr>
      <vt:lpstr>Installation du Pentaho Server</vt:lpstr>
      <vt:lpstr>Installation du Pentaho Server</vt:lpstr>
      <vt:lpstr>Installation du Pentaho Server</vt:lpstr>
      <vt:lpstr>Installation du Pentaho Server</vt:lpstr>
      <vt:lpstr>Installation du Pentaho Server</vt:lpstr>
      <vt:lpstr>Créer une transformation</vt:lpstr>
      <vt:lpstr>Ajouter les deux fichiers sources</vt:lpstr>
      <vt:lpstr>Configuration des fichiers CSV</vt:lpstr>
      <vt:lpstr>Trier les deux fichiers</vt:lpstr>
      <vt:lpstr>Configurer le tri</vt:lpstr>
      <vt:lpstr>Jointure</vt:lpstr>
      <vt:lpstr>Configurer une jointure</vt:lpstr>
      <vt:lpstr>Remplacer les valeurs nulles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SAMSUNG</dc:creator>
  <cp:lastModifiedBy>SAMSUNG</cp:lastModifiedBy>
  <cp:revision>24</cp:revision>
  <dcterms:created xsi:type="dcterms:W3CDTF">2017-11-27T13:57:39Z</dcterms:created>
  <dcterms:modified xsi:type="dcterms:W3CDTF">2017-11-28T18:40:06Z</dcterms:modified>
</cp:coreProperties>
</file>