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76B6-7E8C-5959-D2CC-73A6F4571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E0864-0837-542D-FC05-BEDB9CF0B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A84DA-93D4-C2BD-A652-98B466AE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A069-F551-339B-74E0-BCE76794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35E-2E09-768F-C745-216D3A51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6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0B42-E56C-05A7-A415-EDB2959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AB46-3B44-76F1-E617-7D839E34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1C9C-AA95-B54C-9247-4573CFE3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B818-51C2-2EC4-089B-5AB68370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DAD5-3014-FEE3-0C08-E68B1F0F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45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32551-0DEB-A476-377B-FA19ADC43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A313-E45E-E615-B5C4-CDE0F4FD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91EF-3F4D-9E98-9FCA-954122E1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A8E5-1D2E-DF5D-4B5F-FCEDA5F1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EE9A-4B11-934D-6D24-59FD7AEF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35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377E-1728-EB0D-7CE5-BDEE0165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4A9C-1DAE-AE90-8941-BD781B44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4670-4EC3-665F-C78F-23AD63C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3E49-1234-C25F-7376-54BFEB31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686-57F3-A2AF-0604-9D0C916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2476-E46B-7BCB-F80A-092BB928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3C82A-02F5-9088-5CC2-948871A0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DA4A-468D-31F1-C85C-C2D8C6A0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FA47-488D-E059-7AB6-F573CCD9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EE26-4073-88E2-5D4E-679F1D53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AFAD-760A-FA29-4FCD-3F29172B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E036-CE12-ACAF-2962-77F90480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5EF0D-9EBE-51BB-503E-0B69C1A0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30D9E-A8D6-9F3B-C7B8-7671D53A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3A237-048C-080F-A914-F655BEE2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4015-AD30-D158-FAA6-2675478C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9643-2C40-CC92-95B8-785158B0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2372-7A4C-BB6D-D56F-969F4442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173C-CD78-5ED4-D16A-2FE49CAEA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42068-520F-8038-717D-32D81CD06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E3BA6-C538-FB8A-4AFD-83C9B5B3D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7DE3B-0AE1-E9E6-96C9-9F016EF2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2142B-47B6-F9B9-E9E4-EEA70887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B114E-62FF-EACC-47D2-27469F40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34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3399-86F9-AA44-8C3C-BAE32BA7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84634-BC4B-1705-F907-20BFDA5D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6FB4-11E1-E0C8-6649-17E8F06D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A6CD6-17ED-E886-D4F1-2BF9DD0E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4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1876C-37D6-4B60-01D7-5BFB58B8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13048-7751-F12D-8308-266117D2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3BEBF-EBE0-1EBF-B526-0DFA93DE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6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9F20-46D6-897C-B405-55552943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7AAF9-C28E-B4B7-75A2-3D6C28AE0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D7A2-E528-0716-FDBE-C9CE54BE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5CE1D-643A-E808-10A5-F8F5C923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E9AA-84BF-3D0C-80AF-B9D80107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5AA0-6260-C3E0-0179-018B6532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CEC2-6EF5-A954-33DA-F42B4DA8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F3F1B-2FCA-1312-E690-8A08ED8E7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5CB27-AC00-FF76-1E31-F341A54C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C15A-9669-1481-11CE-2022D11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690D-379E-1B11-6CA9-17E3E54C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F2FF3-163C-1750-AA6A-6A923F59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2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B534C-240D-5C66-5A81-D510433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85B48-927F-D089-F79D-3587FB00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C5FD-0987-8DD3-C541-F272675F4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7B959-C76C-4929-8A24-4A0DDF5EDFBD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1BDD-6A56-7FDE-D310-3E5C62B40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7311-CC51-E99B-650A-FBE10F78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E742-7E6C-446D-8D17-34D7C619C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3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9C19-184C-EC49-9002-BC5BEC9B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211"/>
            <a:ext cx="9144000" cy="1331842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Ll</a:t>
            </a:r>
            <a:r>
              <a:rPr lang="en-US" dirty="0"/>
              <a:t>&gt;&lt;/</a:t>
            </a:r>
            <a:r>
              <a:rPr lang="en-US" dirty="0" err="1"/>
              <a:t>Ll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3F5B0-E9ED-ECA8-38F9-C9457B98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730" y="1842053"/>
            <a:ext cx="9263270" cy="45057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, Helvetica"/>
              </a:rPr>
              <a:t>Example 1:</a:t>
            </a:r>
            <a:br>
              <a:rPr lang="en-US" dirty="0">
                <a:latin typeface="Arial, Helvetica"/>
              </a:rPr>
            </a:br>
            <a:br>
              <a:rPr lang="en-US" dirty="0"/>
            </a:br>
            <a:r>
              <a:rPr lang="en-US" dirty="0">
                <a:latin typeface="Arial, Helvetica"/>
              </a:rPr>
              <a:t>&lt;MENU&gt;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 </a:t>
            </a:r>
            <a:r>
              <a:rPr lang="en-US" dirty="0">
                <a:latin typeface="Arial, Helvetica"/>
              </a:rPr>
              <a:t>type="disc"&gt;List item 1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</a:t>
            </a:r>
            <a:r>
              <a:rPr lang="en-US" dirty="0">
                <a:latin typeface="Arial, Helvetica"/>
              </a:rPr>
              <a:t> type="circle"&gt;List item 2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</a:t>
            </a:r>
            <a:r>
              <a:rPr lang="en-US" dirty="0">
                <a:latin typeface="Arial, Helvetica"/>
              </a:rPr>
              <a:t> type="square"&gt;List item 3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&lt;/MENU&gt;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Arial, Helvetica"/>
              </a:rPr>
              <a:t>Example 2:</a:t>
            </a:r>
            <a:br>
              <a:rPr lang="en-US" dirty="0">
                <a:latin typeface="Arial, Helvetica"/>
              </a:rPr>
            </a:b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&lt;OL type="</a:t>
            </a:r>
            <a:r>
              <a:rPr lang="en-US" dirty="0" err="1">
                <a:latin typeface="Arial, Helvetica"/>
              </a:rPr>
              <a:t>i</a:t>
            </a:r>
            <a:r>
              <a:rPr lang="en-US" dirty="0">
                <a:latin typeface="Arial, Helvetica"/>
              </a:rPr>
              <a:t>"&gt;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&lt;LI&gt;</a:t>
            </a:r>
            <a:r>
              <a:rPr lang="en-US" dirty="0">
                <a:latin typeface="Arial, Helvetica"/>
              </a:rPr>
              <a:t>List item 1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&lt;LI&gt;</a:t>
            </a:r>
            <a:r>
              <a:rPr lang="en-US" dirty="0">
                <a:latin typeface="Arial, Helvetica"/>
              </a:rPr>
              <a:t>List item 2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&lt;LI&gt;</a:t>
            </a:r>
            <a:r>
              <a:rPr lang="en-US" dirty="0">
                <a:latin typeface="Arial, Helvetica"/>
              </a:rPr>
              <a:t>List item 3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&lt;LI&gt;</a:t>
            </a:r>
            <a:r>
              <a:rPr lang="en-US" dirty="0">
                <a:latin typeface="Arial, Helvetica"/>
              </a:rPr>
              <a:t>List item 4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&lt;/OL&gt;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93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4C08-68EA-2B35-ADFE-C8F8442D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&lt;MENU&gt;&lt;/MENU&gt;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113A-9C3A-7635-0F36-47531E067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latin typeface="Arial, Helvetica"/>
              </a:rPr>
              <a:t>&lt;MENU&gt;</a:t>
            </a:r>
            <a:br>
              <a:rPr lang="fr-FR" dirty="0">
                <a:latin typeface="Arial, Helvetica"/>
              </a:rPr>
            </a:br>
            <a:r>
              <a:rPr lang="fr-FR" dirty="0">
                <a:latin typeface="Arial, Helvetica"/>
              </a:rPr>
              <a:t>&lt;LI type="disc"&gt;List item 1</a:t>
            </a:r>
            <a:br>
              <a:rPr lang="fr-FR" dirty="0">
                <a:latin typeface="Arial, Helvetica"/>
              </a:rPr>
            </a:br>
            <a:r>
              <a:rPr lang="fr-FR" dirty="0">
                <a:latin typeface="Arial, Helvetica"/>
              </a:rPr>
              <a:t>&lt;LI type="</a:t>
            </a:r>
            <a:r>
              <a:rPr lang="fr-FR" dirty="0" err="1">
                <a:latin typeface="Arial, Helvetica"/>
              </a:rPr>
              <a:t>circle</a:t>
            </a:r>
            <a:r>
              <a:rPr lang="fr-FR" dirty="0">
                <a:latin typeface="Arial, Helvetica"/>
              </a:rPr>
              <a:t>"&gt;List item 2</a:t>
            </a:r>
            <a:br>
              <a:rPr lang="fr-FR" dirty="0">
                <a:latin typeface="Arial, Helvetica"/>
              </a:rPr>
            </a:br>
            <a:r>
              <a:rPr lang="fr-FR" dirty="0">
                <a:latin typeface="Arial, Helvetica"/>
              </a:rPr>
              <a:t>&lt;LI type="square"&gt;List item 3</a:t>
            </a:r>
            <a:br>
              <a:rPr lang="fr-FR" dirty="0">
                <a:latin typeface="Arial, Helvetica"/>
              </a:rPr>
            </a:br>
            <a:r>
              <a:rPr lang="fr-FR" b="1" dirty="0">
                <a:latin typeface="Arial, Helvetica"/>
              </a:rPr>
              <a:t>&lt;/MENU&gt;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, Helvetica"/>
              </a:rPr>
              <a:t>List item 1</a:t>
            </a:r>
            <a:r>
              <a:rPr lang="en-US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rial, Helvetica"/>
              </a:rPr>
              <a:t>List item 2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§"/>
            </a:pPr>
            <a:r>
              <a:rPr lang="en-US" dirty="0">
                <a:latin typeface="Arial, Helvetica"/>
              </a:rPr>
              <a:t>List item 3</a:t>
            </a: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4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2692-8D60-E195-D3FD-59CD49FC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&lt;OPTION&gt;&lt;/OPTION&gt;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A7D8-95D9-916C-5FB7-B898F307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>
                <a:latin typeface="Arial, Helvetica"/>
              </a:rPr>
              <a:t>listbox</a:t>
            </a:r>
            <a:r>
              <a:rPr lang="en-IN" dirty="0">
                <a:latin typeface="Arial, Helvetica"/>
              </a:rPr>
              <a:t> option</a:t>
            </a:r>
          </a:p>
          <a:p>
            <a:endParaRPr lang="en-IN" dirty="0">
              <a:latin typeface="Arial, Helvetica"/>
            </a:endParaRPr>
          </a:p>
          <a:p>
            <a:r>
              <a:rPr lang="en-US" dirty="0">
                <a:latin typeface="Arial, Helvetica"/>
              </a:rPr>
              <a:t>&lt;FORM METHOD=post ACTION="/</a:t>
            </a:r>
            <a:r>
              <a:rPr lang="en-US" dirty="0" err="1">
                <a:latin typeface="Arial, Helvetica"/>
              </a:rPr>
              <a:t>cgi</a:t>
            </a:r>
            <a:r>
              <a:rPr lang="en-US" dirty="0">
                <a:latin typeface="Arial, Helvetica"/>
              </a:rPr>
              <a:t>-bin/</a:t>
            </a:r>
            <a:r>
              <a:rPr lang="en-US" dirty="0" err="1">
                <a:latin typeface="Arial, Helvetica"/>
              </a:rPr>
              <a:t>example.cgi</a:t>
            </a:r>
            <a:r>
              <a:rPr lang="en-US" dirty="0">
                <a:latin typeface="Arial, Helvetica"/>
              </a:rPr>
              <a:t>"&gt;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&lt;CENTER&gt;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Select an option: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&lt;SELECT&gt;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&lt;OPTION&gt;</a:t>
            </a:r>
            <a:r>
              <a:rPr lang="en-US" dirty="0">
                <a:latin typeface="Arial, Helvetica"/>
              </a:rPr>
              <a:t>option 1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 SELECTED&gt;</a:t>
            </a:r>
            <a:r>
              <a:rPr lang="en-US" dirty="0">
                <a:latin typeface="Arial, Helvetica"/>
              </a:rPr>
              <a:t>option 2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&lt;OPTION&gt;</a:t>
            </a:r>
            <a:r>
              <a:rPr lang="en-US" dirty="0">
                <a:latin typeface="Arial, Helvetica"/>
              </a:rPr>
              <a:t>option 3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&lt;OPTION&gt;</a:t>
            </a:r>
            <a:r>
              <a:rPr lang="en-US" dirty="0">
                <a:latin typeface="Arial, Helvetica"/>
              </a:rPr>
              <a:t>option 4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&lt;OPTION&gt;</a:t>
            </a:r>
            <a:r>
              <a:rPr lang="en-US" dirty="0">
                <a:latin typeface="Arial, Helvetica"/>
              </a:rPr>
              <a:t>option 5</a:t>
            </a:r>
            <a:br>
              <a:rPr lang="en-US" dirty="0">
                <a:latin typeface="Arial, Helvetica"/>
              </a:rPr>
            </a:br>
            <a:r>
              <a:rPr lang="en-US" b="1" dirty="0">
                <a:latin typeface="Arial, Helvetica"/>
              </a:rPr>
              <a:t>&lt;OPTION&gt;</a:t>
            </a:r>
            <a:r>
              <a:rPr lang="en-US" dirty="0">
                <a:latin typeface="Arial, Helvetica"/>
              </a:rPr>
              <a:t>option 6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&lt;/SELECT&gt;&lt;BR&gt;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&lt;/CENTER&gt;</a:t>
            </a:r>
            <a:br>
              <a:rPr lang="en-US" dirty="0">
                <a:latin typeface="Arial, Helvetica"/>
              </a:rPr>
            </a:br>
            <a:r>
              <a:rPr lang="en-US" dirty="0">
                <a:latin typeface="Arial, Helvetica"/>
              </a:rPr>
              <a:t>&lt;/FORM&gt;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2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975D-1676-B4A7-29B0-9B459743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&lt;SMALL&gt;&lt;/SMALL&gt;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7250-E574-FC9D-34AF-C7D80F186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(text) 	&lt;SMALL&gt;Example&lt;/SMALL&gt;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94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6DB-7027-621E-3466-6893C3E9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&lt;TD&gt;&lt;/TD&gt;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AE1C-58F2-CE86-AA2A-4463F205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Example 1:</a:t>
            </a:r>
          </a:p>
          <a:p>
            <a:endParaRPr lang="en-IN" dirty="0"/>
          </a:p>
          <a:p>
            <a:r>
              <a:rPr lang="en-IN" dirty="0"/>
              <a:t>&lt;TABLE BORDER="4" CELLPADDING="2"  CELLSPACING="2" WIDTH="100%"&gt;</a:t>
            </a:r>
          </a:p>
          <a:p>
            <a:r>
              <a:rPr lang="en-IN" dirty="0"/>
              <a:t>&lt;TR&gt;</a:t>
            </a:r>
          </a:p>
          <a:p>
            <a:r>
              <a:rPr lang="en-IN" dirty="0"/>
              <a:t>&lt;TD&gt;Column 1&lt;/TD&gt;</a:t>
            </a:r>
          </a:p>
          <a:p>
            <a:r>
              <a:rPr lang="en-IN" dirty="0"/>
              <a:t>&lt;TD&gt;Column 2&lt;/TD&gt;</a:t>
            </a:r>
          </a:p>
          <a:p>
            <a:r>
              <a:rPr lang="en-IN" dirty="0"/>
              <a:t>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r>
              <a:rPr lang="en-IN" dirty="0"/>
              <a:t>Example 2: (Internet Explorer)</a:t>
            </a:r>
          </a:p>
          <a:p>
            <a:endParaRPr lang="en-IN" dirty="0"/>
          </a:p>
          <a:p>
            <a:r>
              <a:rPr lang="en-IN" dirty="0"/>
              <a:t>&lt;TABLE BORDER="2" BORDERCOLOR="#336699" CELLPADDING="2" CELLSPACING="2" WIDTH="100%"&gt;</a:t>
            </a:r>
          </a:p>
          <a:p>
            <a:r>
              <a:rPr lang="en-IN" dirty="0"/>
              <a:t>&lt;TR&gt;</a:t>
            </a:r>
          </a:p>
          <a:p>
            <a:r>
              <a:rPr lang="en-IN" dirty="0"/>
              <a:t>&lt;TD&gt;Column 1&lt;/TD&gt;</a:t>
            </a:r>
          </a:p>
          <a:p>
            <a:r>
              <a:rPr lang="en-IN" dirty="0"/>
              <a:t>&lt;TD&gt;Column 2&lt;/TD&gt;</a:t>
            </a:r>
          </a:p>
          <a:p>
            <a:r>
              <a:rPr lang="en-IN" dirty="0"/>
              <a:t>&lt;/TR&gt;</a:t>
            </a:r>
          </a:p>
          <a:p>
            <a:r>
              <a:rPr lang="en-IN" dirty="0"/>
              <a:t>&lt;/TABLE&gt;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81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632-A0C7-7FFB-265E-E4AACCB0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&lt;UL&gt;&lt;/UL&gt;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31054-B922-81A7-6B15-EFFB6A28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Arial, Helvetica"/>
              </a:rPr>
              <a:t>Example 1:&lt;BR&gt;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&lt;BR&gt;</a:t>
            </a:r>
            <a:br>
              <a:rPr lang="en-IN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&lt;UL&gt;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1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2</a:t>
            </a:r>
            <a:br>
              <a:rPr lang="en-IN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&lt;/UL&gt;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&lt;BR&gt;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Example 2:&lt;BR&gt;</a:t>
            </a:r>
            <a:br>
              <a:rPr lang="en-IN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&lt;UL type="disc"&gt;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1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2</a:t>
            </a:r>
            <a:br>
              <a:rPr lang="en-IN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&lt;UL type="circle"&gt;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3</a:t>
            </a:r>
            <a:br>
              <a:rPr lang="en-IN" dirty="0">
                <a:latin typeface="Arial, Helvetica"/>
              </a:rPr>
            </a:br>
            <a:r>
              <a:rPr lang="en-IN" dirty="0">
                <a:latin typeface="Arial, Helvetica"/>
              </a:rPr>
              <a:t>&lt;LI&gt;List item 4</a:t>
            </a:r>
            <a:br>
              <a:rPr lang="en-IN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&lt;/UL&gt;</a:t>
            </a:r>
            <a:br>
              <a:rPr lang="en-IN" b="1" dirty="0">
                <a:latin typeface="Arial, Helvetica"/>
              </a:rPr>
            </a:br>
            <a:r>
              <a:rPr lang="en-IN" b="1" dirty="0">
                <a:latin typeface="Arial, Helvetica"/>
              </a:rPr>
              <a:t>&lt;/UL&gt;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66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6DD11-B5FB-DB72-5B85-D4D7106B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SOME USEFUL TAGS</a:t>
            </a:r>
            <a:endParaRPr lang="en-IN" sz="5400" dirty="0"/>
          </a:p>
        </p:txBody>
      </p:sp>
      <p:pic>
        <p:nvPicPr>
          <p:cNvPr id="13" name="Picture 4" descr="Dark blue shattered geometric chain">
            <a:extLst>
              <a:ext uri="{FF2B5EF4-FFF2-40B4-BE49-F238E27FC236}">
                <a16:creationId xmlns:a16="http://schemas.microsoft.com/office/drawing/2014/main" id="{B28DAE43-0DF6-57A5-E6A0-0912F0C38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0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A8A0-AA06-9C7C-254D-6597CB6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500"/>
              <a:t>&lt;abbr&gt; 	Defines an abbreviation or an acronym</a:t>
            </a:r>
          </a:p>
          <a:p>
            <a:r>
              <a:rPr lang="en-US" sz="1500"/>
              <a:t>&lt;address&gt; 	Defines contact information for the author/owner of a document/article</a:t>
            </a:r>
          </a:p>
          <a:p>
            <a:r>
              <a:rPr lang="en-US" sz="1500"/>
              <a:t>&lt;b&gt; 	Defines bold text</a:t>
            </a:r>
          </a:p>
          <a:p>
            <a:r>
              <a:rPr lang="en-US" sz="1500"/>
              <a:t>&lt;bdi&gt; 	Isolates a part of text that might be formatted in a different direction from other text outside it</a:t>
            </a:r>
          </a:p>
          <a:p>
            <a:r>
              <a:rPr lang="en-US" sz="1500"/>
              <a:t>&lt;bdo&gt; 	Overrides the current text direction</a:t>
            </a:r>
          </a:p>
          <a:p>
            <a:r>
              <a:rPr lang="en-US" sz="1500"/>
              <a:t>&lt;big&gt; 	Not supported in HTML5. Use CSS instead.</a:t>
            </a:r>
          </a:p>
          <a:p>
            <a:r>
              <a:rPr lang="en-US" sz="1500"/>
              <a:t>Defines big text</a:t>
            </a:r>
          </a:p>
          <a:p>
            <a:r>
              <a:rPr lang="en-US" sz="1500"/>
              <a:t>&lt;blockquote&gt; 	Defines a section that is quoted from another source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3660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0B1F0-1DA0-F0CF-B507-02F354D1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TAGS RELATED TO DOCUMENTATION AND INPUT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2CBB2-2CEA-B5BB-21F1-CB900A03E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0000" lnSpcReduction="20000"/>
          </a:bodyPr>
          <a:lstStyle/>
          <a:p>
            <a:r>
              <a:rPr lang="en-US" sz="2000" dirty="0"/>
              <a:t>&lt;cite&gt; 	Defines the title of a work</a:t>
            </a:r>
          </a:p>
          <a:p>
            <a:r>
              <a:rPr lang="en-US" sz="2000" dirty="0"/>
              <a:t>&lt;code&gt; 	Defines a piece of computer code</a:t>
            </a:r>
          </a:p>
          <a:p>
            <a:r>
              <a:rPr lang="en-US" sz="2000" dirty="0"/>
              <a:t>&lt;del&gt; 	Defines text that has been deleted from a document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dfn</a:t>
            </a:r>
            <a:r>
              <a:rPr lang="en-US" sz="2000" dirty="0"/>
              <a:t>&gt; 	Specifies a term that is going to be defined within the content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em</a:t>
            </a:r>
            <a:r>
              <a:rPr lang="en-US" sz="2000" dirty="0"/>
              <a:t>&gt; 	Defines emphasized text </a:t>
            </a:r>
          </a:p>
          <a:p>
            <a:r>
              <a:rPr lang="en-US" sz="2000" dirty="0"/>
              <a:t>&lt;font&gt; 	Not supported in HTML5. Use CSS instead.</a:t>
            </a:r>
          </a:p>
          <a:p>
            <a:r>
              <a:rPr lang="en-US" sz="2000" dirty="0"/>
              <a:t>Defines font, color, and size for text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 	Defines a part of text in an alternate voice or mood</a:t>
            </a:r>
          </a:p>
          <a:p>
            <a:r>
              <a:rPr lang="en-US" sz="2000" dirty="0"/>
              <a:t>&lt;ins&gt; 	Defines a text that has been inserted into a document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kbd</a:t>
            </a:r>
            <a:r>
              <a:rPr lang="en-US" sz="2000" dirty="0"/>
              <a:t>&gt; 	Defines keyboard input</a:t>
            </a:r>
          </a:p>
          <a:p>
            <a:r>
              <a:rPr lang="en-US" sz="2000" dirty="0"/>
              <a:t>&lt;mark&gt; 	Defines marked/highlighted text</a:t>
            </a:r>
          </a:p>
          <a:p>
            <a:r>
              <a:rPr lang="en-US" sz="2000" dirty="0"/>
              <a:t>&lt;meter&gt; 	Defines a scalar measurement within a known range (a gauge)</a:t>
            </a:r>
          </a:p>
          <a:p>
            <a:r>
              <a:rPr lang="en-US" sz="2000" dirty="0"/>
              <a:t>&lt;pre&gt; 	Defines preformatted text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56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0CFB-13E5-6842-DC86-89DE005C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&lt;DD&gt;&lt;/DD&gt;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B019D6-551F-3B3B-3B8B-02FD86752E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544094"/>
          <a:ext cx="10515600" cy="914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576299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63536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definition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&lt;DL&gt; &lt;DT&gt;Definition Term &lt;DD&gt;Definition of the term &lt;DT&gt;Definition Term &lt;DD&gt;Definition of the term &lt;/DL&gt;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35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68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 Helvetica</vt:lpstr>
      <vt:lpstr>Calibri</vt:lpstr>
      <vt:lpstr>Calibri Light</vt:lpstr>
      <vt:lpstr>Courier New</vt:lpstr>
      <vt:lpstr>Office Theme</vt:lpstr>
      <vt:lpstr>&lt;Ll&gt;&lt;/Ll&gt;</vt:lpstr>
      <vt:lpstr>&lt;MENU&gt;&lt;/MENU&gt;</vt:lpstr>
      <vt:lpstr>&lt;OPTION&gt;&lt;/OPTION&gt;</vt:lpstr>
      <vt:lpstr>&lt;SMALL&gt;&lt;/SMALL&gt;</vt:lpstr>
      <vt:lpstr>&lt;TD&gt;&lt;/TD&gt;</vt:lpstr>
      <vt:lpstr>&lt;UL&gt;&lt;/UL&gt;</vt:lpstr>
      <vt:lpstr>SOME USEFUL TAGS</vt:lpstr>
      <vt:lpstr>TAGS RELATED TO DOCUMENTATION AND INPUT</vt:lpstr>
      <vt:lpstr>&lt;DD&gt;&lt;/DD&gt;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&lt;Ll&gt;&lt;/Ll&gt;</dc:title>
  <dc:creator>uglab</dc:creator>
  <cp:lastModifiedBy>uglab</cp:lastModifiedBy>
  <cp:revision>1</cp:revision>
  <dcterms:created xsi:type="dcterms:W3CDTF">2022-08-16T05:10:12Z</dcterms:created>
  <dcterms:modified xsi:type="dcterms:W3CDTF">2022-08-16T05:43:16Z</dcterms:modified>
</cp:coreProperties>
</file>