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1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8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1C2AA7-5475-4699-AB6A-98080F9290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DD2CB7-49F9-43B9-AA8E-F70C03196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654" y="1122363"/>
            <a:ext cx="9144000" cy="1932564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WELCOME </a:t>
            </a:r>
            <a:r>
              <a:rPr lang="en-US" dirty="0" smtClean="0">
                <a:solidFill>
                  <a:schemeClr val="bg2"/>
                </a:solidFill>
              </a:rPr>
              <a:t>TO ITC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654" y="3054928"/>
            <a:ext cx="9144000" cy="308610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                           </a:t>
            </a:r>
            <a:r>
              <a:rPr lang="en-US" dirty="0" smtClean="0">
                <a:solidFill>
                  <a:schemeClr val="bg2"/>
                </a:solidFill>
              </a:rPr>
              <a:t>BATCH FALL 2019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</a:t>
            </a:r>
            <a:r>
              <a:rPr lang="en-US" sz="2800" dirty="0" smtClean="0">
                <a:solidFill>
                  <a:schemeClr val="bg2"/>
                </a:solidFill>
                <a:latin typeface="Algerian" panose="04020705040A02060702" pitchFamily="82" charset="0"/>
              </a:rPr>
              <a:t>RIDA KHAN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         </a:t>
            </a:r>
            <a:r>
              <a:rPr lang="en-US" dirty="0" smtClean="0">
                <a:solidFill>
                  <a:schemeClr val="bg2"/>
                </a:solidFill>
                <a:latin typeface="Algerian" panose="04020705040A02060702" pitchFamily="82" charset="0"/>
              </a:rPr>
              <a:t>0148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            </a:t>
            </a:r>
          </a:p>
          <a:p>
            <a:pPr algn="l"/>
            <a:endParaRPr lang="en-US" dirty="0" smtClean="0">
              <a:solidFill>
                <a:schemeClr val="bg2"/>
              </a:solidFill>
            </a:endParaRPr>
          </a:p>
          <a:p>
            <a:pPr algn="l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83026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INTRODUCTION TO ITC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the learning outcomes of today’s lab: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53833" y="3127665"/>
            <a:ext cx="1447799" cy="13092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Use of search engine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89688" y="3834696"/>
            <a:ext cx="1388919" cy="123147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How to compose emails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16719" y="3127664"/>
            <a:ext cx="1327445" cy="130925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Use of UCP portal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51006" y="3864009"/>
            <a:ext cx="1361212" cy="123147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Introduction to LMS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16499" y="3834696"/>
            <a:ext cx="1405373" cy="123147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Use word Document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67783" y="3141175"/>
            <a:ext cx="1406220" cy="130925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Use of power point 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43318" y="3127663"/>
            <a:ext cx="1375927" cy="130925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Use of excel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0462"/>
      </p:ext>
    </p:extLst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Century Gothic</vt:lpstr>
      <vt:lpstr>Wingdings 3</vt:lpstr>
      <vt:lpstr>Ion Boardroom</vt:lpstr>
      <vt:lpstr>WELCOME TO ITC</vt:lpstr>
      <vt:lpstr>INTRODUCTION TO ITC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ITC</dc:title>
  <dc:creator>User</dc:creator>
  <cp:lastModifiedBy>User</cp:lastModifiedBy>
  <cp:revision>6</cp:revision>
  <dcterms:created xsi:type="dcterms:W3CDTF">2019-10-20T04:57:57Z</dcterms:created>
  <dcterms:modified xsi:type="dcterms:W3CDTF">2019-10-20T05:42:55Z</dcterms:modified>
</cp:coreProperties>
</file>