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3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CBC9B24-81AE-129E-4725-188DEB0997D3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71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4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1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822718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057656E-90CD-DFB1-9DB0-FA4992AB74A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2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23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2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9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3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45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8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1049"/>
            <a:ext cx="9144000" cy="313932"/>
          </a:xfrm>
        </p:spPr>
        <p:txBody>
          <a:bodyPr/>
          <a:lstStyle/>
          <a:p>
            <a:r>
              <a:rPr lang="en-GB" sz="1600" dirty="0"/>
              <a:t>14/02/2024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8F792A-535F-B724-C33D-6C390F100DEB}"/>
              </a:ext>
            </a:extLst>
          </p:cNvPr>
          <p:cNvSpPr/>
          <p:nvPr/>
        </p:nvSpPr>
        <p:spPr>
          <a:xfrm>
            <a:off x="0" y="0"/>
            <a:ext cx="12192000" cy="712269"/>
          </a:xfrm>
          <a:prstGeom prst="rect">
            <a:avLst/>
          </a:prstGeom>
          <a:gradFill flip="none" rotWithShape="1">
            <a:gsLst>
              <a:gs pos="0">
                <a:srgbClr val="376377">
                  <a:tint val="66000"/>
                  <a:satMod val="160000"/>
                </a:srgbClr>
              </a:gs>
              <a:gs pos="50000">
                <a:srgbClr val="376377">
                  <a:tint val="44500"/>
                  <a:satMod val="160000"/>
                </a:srgbClr>
              </a:gs>
              <a:gs pos="100000">
                <a:srgbClr val="376377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B77B15-8C31-1000-168C-05032015F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144" y="100087"/>
            <a:ext cx="2685856" cy="51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A41FAE-E0D9-84F8-4DE1-D992C83A1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675" y="903070"/>
            <a:ext cx="3642417" cy="197488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B287DC-F97D-AFC4-1491-09B0020F4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859" y="876188"/>
            <a:ext cx="3225816" cy="230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15D29C-62D5-01F1-053E-56095AFF1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125" y="3035733"/>
            <a:ext cx="3705225" cy="279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D7E6A0-A287-7D4F-3522-AC7280C1B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084" y="3181527"/>
            <a:ext cx="3225816" cy="2305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B94EE-ACC1-65BB-F6F6-AD307E765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426" y="858063"/>
            <a:ext cx="4381500" cy="339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577073-BD35-8F17-0CB8-B26DE1C380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454" y="4159501"/>
            <a:ext cx="3337401" cy="1974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042335-5B5B-A835-896F-5FC734472337}"/>
              </a:ext>
            </a:extLst>
          </p:cNvPr>
          <p:cNvSpPr txBox="1"/>
          <p:nvPr/>
        </p:nvSpPr>
        <p:spPr>
          <a:xfrm>
            <a:off x="5085904" y="5813091"/>
            <a:ext cx="7299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According to the sentiment analysis, the best service was </a:t>
            </a:r>
            <a:r>
              <a:rPr lang="en-GB" i="1" dirty="0">
                <a:solidFill>
                  <a:srgbClr val="C00000"/>
                </a:solidFill>
              </a:rPr>
              <a:t>Seats Comfort</a:t>
            </a:r>
            <a:r>
              <a:rPr lang="en-GB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Majority of Reviews are from </a:t>
            </a:r>
            <a:r>
              <a:rPr lang="en-GB" i="1" dirty="0">
                <a:solidFill>
                  <a:srgbClr val="C00000"/>
                </a:solidFill>
              </a:rPr>
              <a:t>Singapore</a:t>
            </a:r>
            <a:r>
              <a:rPr lang="en-GB" dirty="0"/>
              <a:t> with 39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Reviews determine that customers are generally </a:t>
            </a:r>
            <a:r>
              <a:rPr lang="en-GB" i="1" dirty="0">
                <a:solidFill>
                  <a:srgbClr val="C00000"/>
                </a:solidFill>
              </a:rPr>
              <a:t>Happy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11CC9C-EE32-859F-AC95-727946538978}"/>
              </a:ext>
            </a:extLst>
          </p:cNvPr>
          <p:cNvSpPr/>
          <p:nvPr/>
        </p:nvSpPr>
        <p:spPr>
          <a:xfrm>
            <a:off x="81908" y="876188"/>
            <a:ext cx="1881646" cy="9336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638</a:t>
            </a:r>
          </a:p>
          <a:p>
            <a:pPr algn="ctr"/>
            <a:r>
              <a:rPr lang="en-GB" sz="1200" dirty="0"/>
              <a:t>No. of Positive Reviews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AF0146-5A0E-41CE-86E0-3E36E70FFE9B}"/>
              </a:ext>
            </a:extLst>
          </p:cNvPr>
          <p:cNvSpPr/>
          <p:nvPr/>
        </p:nvSpPr>
        <p:spPr>
          <a:xfrm>
            <a:off x="81908" y="1953927"/>
            <a:ext cx="1881646" cy="9336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352</a:t>
            </a:r>
          </a:p>
          <a:p>
            <a:pPr algn="ctr"/>
            <a:r>
              <a:rPr lang="en-GB" sz="1200" dirty="0"/>
              <a:t>No. of Negative Reviews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75CF6B-7D0A-A365-BD11-301D1140753E}"/>
              </a:ext>
            </a:extLst>
          </p:cNvPr>
          <p:cNvSpPr/>
          <p:nvPr/>
        </p:nvSpPr>
        <p:spPr>
          <a:xfrm>
            <a:off x="81908" y="3039704"/>
            <a:ext cx="1881646" cy="9336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1000</a:t>
            </a:r>
          </a:p>
          <a:p>
            <a:pPr algn="ctr"/>
            <a:r>
              <a:rPr lang="en-GB" sz="1200" dirty="0"/>
              <a:t>Total Negative Reviews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2335F-60C3-9233-524B-FD86B0F28F6F}"/>
              </a:ext>
            </a:extLst>
          </p:cNvPr>
          <p:cNvSpPr txBox="1"/>
          <p:nvPr/>
        </p:nvSpPr>
        <p:spPr>
          <a:xfrm>
            <a:off x="152650" y="5769314"/>
            <a:ext cx="4714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dirty="0"/>
          </a:p>
          <a:p>
            <a:pPr algn="just"/>
            <a:r>
              <a:rPr lang="en-GB" sz="1200" b="1" dirty="0"/>
              <a:t>Focus on: </a:t>
            </a:r>
            <a:r>
              <a:rPr lang="en-GB" sz="1200" b="1" dirty="0">
                <a:solidFill>
                  <a:srgbClr val="C00000"/>
                </a:solidFill>
              </a:rPr>
              <a:t>Based on the reviews, potential improvements include enhancing customer service, upgrading in-flight experiences, improving punctuality, optimizing baggage handling, streamlining the boarding process, and overall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18682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1570</TotalTime>
  <Words>91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rida shahwar</cp:lastModifiedBy>
  <cp:revision>2</cp:revision>
  <dcterms:created xsi:type="dcterms:W3CDTF">2022-12-06T11:13:27Z</dcterms:created>
  <dcterms:modified xsi:type="dcterms:W3CDTF">2024-02-16T02:52:12Z</dcterms:modified>
</cp:coreProperties>
</file>