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5"/>
  </p:notesMasterIdLst>
  <p:handoutMasterIdLst>
    <p:handoutMasterId r:id="rId16"/>
  </p:handoutMasterIdLst>
  <p:sldIdLst>
    <p:sldId id="496" r:id="rId5"/>
    <p:sldId id="497" r:id="rId6"/>
    <p:sldId id="498" r:id="rId7"/>
    <p:sldId id="507" r:id="rId8"/>
    <p:sldId id="429" r:id="rId9"/>
    <p:sldId id="430" r:id="rId10"/>
    <p:sldId id="500" r:id="rId11"/>
    <p:sldId id="501" r:id="rId12"/>
    <p:sldId id="508" r:id="rId13"/>
    <p:sldId id="506" r:id="rId1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6" d="100"/>
          <a:sy n="66" d="100"/>
        </p:scale>
        <p:origin x="668" y="44"/>
      </p:cViewPr>
      <p:guideLst>
        <p:guide orient="horz" pos="1968"/>
        <p:guide pos="3840"/>
      </p:guideLst>
    </p:cSldViewPr>
  </p:slideViewPr>
  <p:notesTextViewPr>
    <p:cViewPr>
      <p:scale>
        <a:sx n="1" d="1"/>
        <a:sy n="1" d="1"/>
      </p:scale>
      <p:origin x="0" y="0"/>
    </p:cViewPr>
  </p:notesTextViewPr>
  <p:notesViewPr>
    <p:cSldViewPr snapToGrid="0">
      <p:cViewPr varScale="1">
        <p:scale>
          <a:sx n="87" d="100"/>
          <a:sy n="87"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D50024B-535E-435E-8231-BB31E951EE4E}" type="datetime1">
              <a:rPr lang="en-GB" smtClean="0"/>
              <a:t>01/06/2023</a:t>
            </a:fld>
            <a:endParaRPr lang="en-GB" dirty="0"/>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BEDFD5B-C328-43D8-A4C7-929BECA315CE}" type="slidenum">
              <a:rPr lang="en-GB" smtClean="0"/>
              <a:t>‹#›</a:t>
            </a:fld>
            <a:endParaRPr lang="en-GB"/>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19831-D567-4FFB-BF19-3B4F828FFF9C}" type="datetime1">
              <a:rPr lang="en-GB" smtClean="0"/>
              <a:pPr/>
              <a:t>01/06/2023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F8D0E63-0F6A-47B0-8BD1-6E95B004C872}" type="slidenum">
              <a:rPr lang="en-GB" noProof="0" smtClean="0"/>
              <a:t>‹#›</a:t>
            </a:fld>
            <a:endParaRPr lang="en-GB" noProof="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FF8D0E63-0F6A-47B0-8BD1-6E95B004C872}" type="slidenum">
              <a:rPr lang="en-GB" smtClean="0"/>
              <a:t>1</a:t>
            </a:fld>
            <a:endParaRPr lang="en-GB"/>
          </a:p>
        </p:txBody>
      </p:sp>
    </p:spTree>
    <p:extLst>
      <p:ext uri="{BB962C8B-B14F-4D97-AF65-F5344CB8AC3E}">
        <p14:creationId xmlns:p14="http://schemas.microsoft.com/office/powerpoint/2010/main" val="1163495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FF8D0E63-0F6A-47B0-8BD1-6E95B004C872}" type="slidenum">
              <a:rPr lang="en-GB" smtClean="0"/>
              <a:t>2</a:t>
            </a:fld>
            <a:endParaRPr lang="en-GB"/>
          </a:p>
        </p:txBody>
      </p:sp>
    </p:spTree>
    <p:extLst>
      <p:ext uri="{BB962C8B-B14F-4D97-AF65-F5344CB8AC3E}">
        <p14:creationId xmlns:p14="http://schemas.microsoft.com/office/powerpoint/2010/main" val="1177307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FF8D0E63-0F6A-47B0-8BD1-6E95B004C872}" type="slidenum">
              <a:rPr lang="en-GB" smtClean="0"/>
              <a:t>3</a:t>
            </a:fld>
            <a:endParaRPr lang="en-GB"/>
          </a:p>
        </p:txBody>
      </p:sp>
    </p:spTree>
    <p:extLst>
      <p:ext uri="{BB962C8B-B14F-4D97-AF65-F5344CB8AC3E}">
        <p14:creationId xmlns:p14="http://schemas.microsoft.com/office/powerpoint/2010/main" val="558593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FF8D0E63-0F6A-47B0-8BD1-6E95B004C872}" type="slidenum">
              <a:rPr lang="en-GB" smtClean="0"/>
              <a:t>5</a:t>
            </a:fld>
            <a:endParaRPr lang="en-GB"/>
          </a:p>
        </p:txBody>
      </p:sp>
    </p:spTree>
    <p:extLst>
      <p:ext uri="{BB962C8B-B14F-4D97-AF65-F5344CB8AC3E}">
        <p14:creationId xmlns:p14="http://schemas.microsoft.com/office/powerpoint/2010/main" val="3969305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FF8D0E63-0F6A-47B0-8BD1-6E95B004C872}" type="slidenum">
              <a:rPr lang="en-GB" smtClean="0"/>
              <a:t>6</a:t>
            </a:fld>
            <a:endParaRPr lang="en-GB"/>
          </a:p>
        </p:txBody>
      </p:sp>
    </p:spTree>
    <p:extLst>
      <p:ext uri="{BB962C8B-B14F-4D97-AF65-F5344CB8AC3E}">
        <p14:creationId xmlns:p14="http://schemas.microsoft.com/office/powerpoint/2010/main" val="3010469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FF8D0E63-0F6A-47B0-8BD1-6E95B004C872}" type="slidenum">
              <a:rPr lang="en-GB" smtClean="0"/>
              <a:t>7</a:t>
            </a:fld>
            <a:endParaRPr lang="en-GB"/>
          </a:p>
        </p:txBody>
      </p:sp>
    </p:spTree>
    <p:extLst>
      <p:ext uri="{BB962C8B-B14F-4D97-AF65-F5344CB8AC3E}">
        <p14:creationId xmlns:p14="http://schemas.microsoft.com/office/powerpoint/2010/main" val="1582445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FF8D0E63-0F6A-47B0-8BD1-6E95B004C872}" type="slidenum">
              <a:rPr lang="en-GB" smtClean="0"/>
              <a:t>8</a:t>
            </a:fld>
            <a:endParaRPr lang="en-GB"/>
          </a:p>
        </p:txBody>
      </p:sp>
    </p:spTree>
    <p:extLst>
      <p:ext uri="{BB962C8B-B14F-4D97-AF65-F5344CB8AC3E}">
        <p14:creationId xmlns:p14="http://schemas.microsoft.com/office/powerpoint/2010/main" val="1168702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FF8D0E63-0F6A-47B0-8BD1-6E95B004C872}" type="slidenum">
              <a:rPr lang="en-GB" smtClean="0"/>
              <a:t>10</a:t>
            </a:fld>
            <a:endParaRPr lang="en-GB"/>
          </a:p>
        </p:txBody>
      </p:sp>
    </p:spTree>
    <p:extLst>
      <p:ext uri="{BB962C8B-B14F-4D97-AF65-F5344CB8AC3E}">
        <p14:creationId xmlns:p14="http://schemas.microsoft.com/office/powerpoint/2010/main" val="5328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pPr rtl="0"/>
            <a:endParaRPr lang="en-GB" noProof="0"/>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rtlCol="0" anchor="b">
            <a:noAutofit/>
          </a:bodyPr>
          <a:lstStyle>
            <a:lvl1pPr algn="ctr">
              <a:defRPr sz="8800">
                <a:solidFill>
                  <a:schemeClr val="bg1"/>
                </a:solidFill>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rtlCol="0">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rtlCol="0"/>
          <a:lstStyle>
            <a:lvl1pPr algn="ctr">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rtlCol="0"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rtlCol="0">
            <a:normAutofit/>
          </a:bodyPr>
          <a:lstStyle>
            <a:lvl1pPr>
              <a:defRPr sz="2400"/>
            </a:lvl1pPr>
            <a:lvl2pPr>
              <a:defRPr sz="2000"/>
            </a:lvl2pPr>
            <a:lvl3pPr>
              <a:defRPr sz="18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rtlCol="0"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rtlCol="0">
            <a:normAutofit/>
          </a:bodyPr>
          <a:lstStyle>
            <a:lvl1pPr>
              <a:defRPr sz="2400"/>
            </a:lvl1pPr>
            <a:lvl2pPr>
              <a:defRPr sz="2000"/>
            </a:lvl2pPr>
            <a:lvl3pPr>
              <a:defRPr sz="18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rtlCol="0"/>
          <a:lstStyle/>
          <a:p>
            <a:pPr rtl="0"/>
            <a:r>
              <a:rPr lang="en-GB" noProof="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rtlCol="0"/>
          <a:lstStyle/>
          <a:p>
            <a:pPr rtl="0"/>
            <a:r>
              <a:rPr lang="en-GB" noProof="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rtlCol="0"/>
          <a:lstStyle/>
          <a:p>
            <a:pPr rtl="0"/>
            <a:fld id="{2C18C1E5-FB55-42F5-BD6D-9CC153FCDBE6}" type="slidenum">
              <a:rPr lang="en-GB" noProof="0" smtClean="0"/>
              <a:t>‹#›</a:t>
            </a:fld>
            <a:endParaRPr lang="en-GB" noProof="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rtlCol="0"/>
          <a:lstStyle>
            <a:lvl1pPr algn="ctr">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rtlCol="0"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rtlCol="0">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rtlCol="0"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rtlCol="0">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rtlCol="0"/>
          <a:lstStyle/>
          <a:p>
            <a:pPr rtl="0"/>
            <a:r>
              <a:rPr lang="en-GB" noProof="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rtlCol="0"/>
          <a:lstStyle/>
          <a:p>
            <a:pPr rtl="0"/>
            <a:r>
              <a:rPr lang="en-GB" noProof="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rtlCol="0"/>
          <a:lstStyle/>
          <a:p>
            <a:pPr rtl="0"/>
            <a:fld id="{2C18C1E5-FB55-42F5-BD6D-9CC153FCDBE6}" type="slidenum">
              <a:rPr lang="en-GB" noProof="0" smtClean="0"/>
              <a:t>‹#›</a:t>
            </a:fld>
            <a:endParaRPr lang="en-GB" noProof="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rtlCol="0"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rtlCol="0">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rtlCol="0" anchor="ctr">
            <a:noAutofit/>
          </a:bodyPr>
          <a:lstStyle>
            <a:lvl1pPr algn="ctr">
              <a:buNone/>
              <a:defRPr sz="2400"/>
            </a:lvl1pPr>
          </a:lstStyle>
          <a:p>
            <a:pPr rtl="0"/>
            <a:r>
              <a:rPr lang="en-US" noProof="0"/>
              <a:t>Click icon to add picture</a:t>
            </a:r>
            <a:endParaRPr lang="en-GB" noProof="0"/>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rtlCol="0" anchor="ctr">
            <a:noAutofit/>
          </a:bodyPr>
          <a:lstStyle>
            <a:lvl1pPr algn="ctr">
              <a:buNone/>
              <a:defRPr sz="2400"/>
            </a:lvl1pPr>
          </a:lstStyle>
          <a:p>
            <a:pPr rtl="0"/>
            <a:r>
              <a:rPr lang="en-US" noProof="0"/>
              <a:t>Click icon to add picture</a:t>
            </a:r>
            <a:endParaRPr lang="en-GB" noProof="0"/>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rtlCol="0" anchor="ctr">
            <a:noAutofit/>
          </a:bodyPr>
          <a:lstStyle>
            <a:lvl1pPr algn="ctr">
              <a:buNone/>
              <a:defRPr sz="2400"/>
            </a:lvl1pPr>
          </a:lstStyle>
          <a:p>
            <a:pPr rtl="0"/>
            <a:r>
              <a:rPr lang="en-US" noProof="0"/>
              <a:t>Click icon to add picture</a:t>
            </a:r>
            <a:endParaRPr lang="en-GB" noProof="0"/>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rtlCol="0" anchor="ctr">
            <a:noAutofit/>
          </a:bodyPr>
          <a:lstStyle>
            <a:lvl1pPr algn="ctr">
              <a:buNone/>
              <a:defRPr sz="2400"/>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rtlCol="0" anchor="b"/>
          <a:lstStyle>
            <a:lvl1pPr>
              <a:defRPr sz="5400"/>
            </a:lvl1pPr>
          </a:lstStyle>
          <a:p>
            <a:pPr rtl="0"/>
            <a:r>
              <a:rPr lang="en-GB" noProof="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rtlCol="0">
            <a:normAutofit/>
          </a:bodyPr>
          <a:lstStyle>
            <a:lvl1pPr marL="0" indent="0">
              <a:buNone/>
              <a:defRPr sz="2400"/>
            </a:lvl1pPr>
            <a:lvl2pPr>
              <a:defRPr sz="2000"/>
            </a:lvl2pPr>
            <a:lvl3pPr>
              <a:defRPr sz="18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pPr rtl="0"/>
            <a:endParaRPr lang="en-GB" noProof="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rtlCol="0"/>
          <a:lstStyle>
            <a:lvl1pPr algn="ctr">
              <a:defRPr sz="7200">
                <a:solidFill>
                  <a:schemeClr val="bg1"/>
                </a:solidFill>
              </a:defRPr>
            </a:lvl1pPr>
          </a:lstStyle>
          <a:p>
            <a:pPr rtl="0"/>
            <a:r>
              <a:rPr lang="en-US" noProof="0"/>
              <a:t>Click to edit Master title style</a:t>
            </a:r>
            <a:endParaRPr lang="en-GB" noProof="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lvl1pPr>
              <a:defRPr>
                <a:solidFill>
                  <a:schemeClr val="tx1"/>
                </a:solidFill>
              </a:defRPr>
            </a:lvl1pPr>
          </a:lstStyle>
          <a:p>
            <a:pPr rtl="0"/>
            <a:r>
              <a:rPr lang="en-GB" noProof="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lvl1pPr>
              <a:defRPr>
                <a:solidFill>
                  <a:schemeClr val="tx1"/>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lvl1pPr>
              <a:defRPr>
                <a:solidFill>
                  <a:schemeClr val="tx1"/>
                </a:solidFill>
              </a:defRPr>
            </a:lvl1pPr>
          </a:lstStyle>
          <a:p>
            <a:pPr rtl="0"/>
            <a:fld id="{2C18C1E5-FB55-42F5-BD6D-9CC153FCDBE6}" type="slidenum">
              <a:rPr lang="en-GB" noProof="0" smtClean="0"/>
              <a:pPr/>
              <a:t>‹#›</a:t>
            </a:fld>
            <a:endParaRPr lang="en-GB" noProof="0"/>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rtlCol="0" anchor="ctr">
            <a:noAutofit/>
          </a:bodyPr>
          <a:lstStyle>
            <a:lvl1pPr marL="0" indent="0" algn="ctr">
              <a:lnSpc>
                <a:spcPct val="100000"/>
              </a:lnSpc>
              <a:spcBef>
                <a:spcPts val="0"/>
              </a:spcBef>
              <a:buNone/>
              <a:defRPr sz="2000"/>
            </a:lvl1pPr>
          </a:lstStyle>
          <a:p>
            <a:pPr rtl="0"/>
            <a:r>
              <a:rPr lang="en-US" noProof="0"/>
              <a:t>Click icon to add picture</a:t>
            </a:r>
            <a:endParaRPr lang="en-GB" noProof="0"/>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rtlCol="0" anchor="ctr">
            <a:noAutofit/>
          </a:bodyPr>
          <a:lstStyle>
            <a:lvl1pPr marL="0" indent="0" algn="ctr">
              <a:lnSpc>
                <a:spcPct val="100000"/>
              </a:lnSpc>
              <a:spcBef>
                <a:spcPts val="0"/>
              </a:spcBef>
              <a:buNone/>
              <a:defRPr sz="2000"/>
            </a:lvl1pPr>
          </a:lstStyle>
          <a:p>
            <a:pPr rtl="0"/>
            <a:r>
              <a:rPr lang="en-US" noProof="0"/>
              <a:t>Click icon to add picture</a:t>
            </a:r>
            <a:endParaRPr lang="en-GB" noProof="0"/>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rtlCol="0" anchor="ctr">
            <a:noAutofit/>
          </a:bodyPr>
          <a:lstStyle>
            <a:lvl1pPr algn="ctr">
              <a:buNone/>
              <a:defRPr sz="2000"/>
            </a:lvl1pPr>
          </a:lstStyle>
          <a:p>
            <a:pPr rtl="0"/>
            <a:r>
              <a:rPr lang="en-US" noProof="0"/>
              <a:t>Click icon to add picture</a:t>
            </a:r>
            <a:endParaRPr lang="en-GB" noProof="0"/>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rtlCol="0"/>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rtl="0"/>
            <a:r>
              <a:rPr lang="en-GB" noProof="0"/>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rtlCol="0"/>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rtl="0"/>
            <a:r>
              <a:rPr lang="en-GB" noProof="0"/>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rtlCol="0"/>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rtl="0"/>
            <a:r>
              <a:rPr lang="en-GB" noProof="0"/>
              <a:t>Website</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rtlCol="0"/>
          <a:lstStyle/>
          <a:p>
            <a:pPr rtl="0"/>
            <a:r>
              <a:rPr lang="en-GB" noProof="0"/>
              <a:t>9/3/20XX</a:t>
            </a:r>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rtlCol="0"/>
          <a:lstStyle/>
          <a:p>
            <a:pPr rtl="0"/>
            <a:r>
              <a:rPr lang="en-GB" noProof="0"/>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rtlCol="0"/>
          <a:lstStyle/>
          <a:p>
            <a:pPr rtl="0"/>
            <a:fld id="{2C18C1E5-FB55-42F5-BD6D-9CC153FCDBE6}" type="slidenum">
              <a:rPr lang="en-GB" noProof="0" smtClean="0"/>
              <a:t>‹#›</a:t>
            </a:fld>
            <a:endParaRPr lang="en-GB" noProof="0"/>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rtlCol="0" anchor="b">
            <a:normAutofit/>
          </a:bodyPr>
          <a:lstStyle>
            <a:lvl1pPr>
              <a:defRPr sz="60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rtlCol="0"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rtlCol="0">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rtlCol="0"/>
          <a:lstStyle/>
          <a:p>
            <a:pPr rtl="0"/>
            <a:r>
              <a:rPr lang="en-GB" noProof="0"/>
              <a:t>9/3/20XX</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rtlCol="0"/>
          <a:lstStyle/>
          <a:p>
            <a:pPr rtl="0"/>
            <a:fld id="{2C18C1E5-FB55-42F5-BD6D-9CC153FCDBE6}" type="slidenum">
              <a:rPr lang="en-GB" noProof="0" smtClean="0"/>
              <a:t>‹#›</a:t>
            </a:fld>
            <a:endParaRPr lang="en-GB" noProof="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rtlCol="0" anchor="b">
            <a:normAutofit/>
          </a:bodyPr>
          <a:lstStyle>
            <a:lvl1pPr>
              <a:defRPr sz="6000"/>
            </a:lvl1pPr>
          </a:lstStyle>
          <a:p>
            <a:pPr rtl="0"/>
            <a:r>
              <a:rPr lang="en-US" noProof="0"/>
              <a:t>Click to edit Master title style</a:t>
            </a:r>
            <a:endParaRPr lang="en-GB" noProof="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rtlCol="0">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rtlCol="0"/>
          <a:lstStyle/>
          <a:p>
            <a:pPr rtl="0"/>
            <a:r>
              <a:rPr lang="en-GB" noProof="0"/>
              <a:t>9/3/20XX</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rtlCol="0"/>
          <a:lstStyle/>
          <a:p>
            <a:pPr rtl="0"/>
            <a:fld id="{2C18C1E5-FB55-42F5-BD6D-9CC153FCDBE6}" type="slidenum">
              <a:rPr lang="en-GB" noProof="0" smtClean="0"/>
              <a:t>‹#›</a:t>
            </a:fld>
            <a:endParaRPr lang="en-GB" noProof="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5563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pPr rtl="0"/>
            <a:endParaRPr lang="en-GB" noProof="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rtlCol="0">
            <a:noAutofit/>
          </a:bodyPr>
          <a:lstStyle>
            <a:lvl1pPr>
              <a:defRPr sz="72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rtlCol="0"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a:xfrm>
            <a:off x="838200" y="6356350"/>
            <a:ext cx="2286000" cy="365125"/>
          </a:xfrm>
        </p:spPr>
        <p:txBody>
          <a:bodyPr rtlCol="0"/>
          <a:lstStyle>
            <a:lvl1pPr>
              <a:defRPr>
                <a:solidFill>
                  <a:schemeClr val="tx1"/>
                </a:solidFill>
              </a:defRPr>
            </a:lvl1pPr>
          </a:lstStyle>
          <a:p>
            <a:pPr rtl="0"/>
            <a:r>
              <a:rPr lang="en-GB" noProof="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rtlCol="0"/>
          <a:lstStyle>
            <a:lvl1pPr algn="l">
              <a:defRPr>
                <a:solidFill>
                  <a:schemeClr val="bg1"/>
                </a:solidFill>
              </a:defRPr>
            </a:lvl1pPr>
          </a:lstStyle>
          <a:p>
            <a:pPr rtl="0"/>
            <a:r>
              <a:rPr lang="en-GB" noProof="0">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rtlCol="0"/>
          <a:lstStyle>
            <a:lvl1pPr>
              <a:defRPr>
                <a:solidFill>
                  <a:schemeClr val="bg1"/>
                </a:solidFill>
              </a:defRPr>
            </a:lvl1pPr>
          </a:lstStyle>
          <a:p>
            <a:pPr rtl="0"/>
            <a:fld id="{2C18C1E5-FB55-42F5-BD6D-9CC153FCDBE6}" type="slidenum">
              <a:rPr lang="en-GB" noProof="0" smtClean="0"/>
              <a:pPr/>
              <a:t>‹#›</a:t>
            </a:fld>
            <a:endParaRPr lang="en-GB" noProof="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rtlCol="0" anchor="ctr">
            <a:noAutofit/>
          </a:bodyPr>
          <a:lstStyle>
            <a:lvl1pPr algn="ctr">
              <a:buNone/>
              <a:defRPr sz="2400"/>
            </a:lvl1pPr>
          </a:lstStyle>
          <a:p>
            <a:pPr rtl="0"/>
            <a:r>
              <a:rPr lang="en-US" noProof="0"/>
              <a:t>Click icon to add picture</a:t>
            </a:r>
            <a:endParaRPr lang="en-GB" noProof="0"/>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rtlCol="0" anchor="ctr">
            <a:noAutofit/>
          </a:bodyPr>
          <a:lstStyle>
            <a:lvl1pPr algn="ctr">
              <a:buNone/>
              <a:defRPr sz="2400"/>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rtlCol="0" anchor="b"/>
          <a:lstStyle>
            <a:lvl1pPr>
              <a:defRPr sz="7200"/>
            </a:lvl1pPr>
          </a:lstStyle>
          <a:p>
            <a:pPr rtl="0"/>
            <a:r>
              <a:rPr lang="en-GB" noProof="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rtlCol="0">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rtlCol="0"/>
          <a:lstStyle>
            <a:lvl1pPr>
              <a:defRPr>
                <a:solidFill>
                  <a:schemeClr val="tx1"/>
                </a:solidFill>
              </a:defRPr>
            </a:lvl1pPr>
          </a:lstStyle>
          <a:p>
            <a:pPr rtl="0"/>
            <a:fld id="{2C18C1E5-FB55-42F5-BD6D-9CC153FCDBE6}" type="slidenum">
              <a:rPr lang="en-GB" noProof="0" smtClean="0"/>
              <a:pPr/>
              <a:t>‹#›</a:t>
            </a:fld>
            <a:endParaRPr lang="en-GB" noProof="0"/>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pPr rtl="0"/>
            <a:endParaRPr lang="en-GB" noProof="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rtlCol="0" anchor="b"/>
          <a:lstStyle>
            <a:lvl1pPr algn="ctr">
              <a:defRPr sz="8000">
                <a:solidFill>
                  <a:schemeClr val="bg1"/>
                </a:solidFill>
              </a:defRPr>
            </a:lvl1pPr>
          </a:lstStyle>
          <a:p>
            <a:pPr rtl="0"/>
            <a:r>
              <a:rPr lang="en-GB" noProof="0"/>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rtlCol="0"/>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noProof="0"/>
              <a:t>Subtitle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rtlCol="0"/>
          <a:lstStyle>
            <a:lvl1pPr>
              <a:defRPr sz="54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rtlCol="0">
            <a:normAutofit/>
          </a:bodyPr>
          <a:lstStyle>
            <a:lvl1pPr>
              <a:defRPr sz="2800"/>
            </a:lvl1pPr>
            <a:lvl2pPr>
              <a:defRPr sz="2400"/>
            </a:lvl2pPr>
            <a:lvl3pPr>
              <a:defRPr sz="2000"/>
            </a:lvl3pPr>
            <a:lvl4pPr>
              <a:defRPr sz="1800"/>
            </a:lvl4pPr>
            <a:lvl5pPr>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p>
            <a:pPr rtl="0"/>
            <a:r>
              <a:rPr lang="en-GB" noProof="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p>
            <a:pPr rtl="0"/>
            <a:r>
              <a:rPr lang="en-GB" noProof="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p>
            <a:pPr rtl="0"/>
            <a:fld id="{2C18C1E5-FB55-42F5-BD6D-9CC153FCDBE6}" type="slidenum">
              <a:rPr lang="en-GB" noProof="0" smtClean="0"/>
              <a:t>‹#›</a:t>
            </a:fld>
            <a:endParaRPr lang="en-GB" noProof="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rtlCol="0" anchor="b"/>
          <a:lstStyle>
            <a:lvl1pPr algn="ctr">
              <a:defRPr sz="6000">
                <a:solidFill>
                  <a:schemeClr val="bg1"/>
                </a:solidFill>
              </a:defRPr>
            </a:lvl1pPr>
          </a:lstStyle>
          <a:p>
            <a:pPr rtl="0"/>
            <a:r>
              <a:rPr lang="en-US" noProof="0"/>
              <a:t>Click to edit Master title style</a:t>
            </a:r>
            <a:endParaRPr lang="en-GB" noProof="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lvl1pPr>
              <a:defRPr>
                <a:solidFill>
                  <a:schemeClr val="tx1"/>
                </a:solidFill>
              </a:defRPr>
            </a:lvl1pPr>
          </a:lstStyle>
          <a:p>
            <a:pPr rtl="0"/>
            <a:r>
              <a:rPr lang="en-GB" noProof="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lvl1pPr>
              <a:defRPr>
                <a:solidFill>
                  <a:schemeClr val="tx1"/>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lvl1pPr>
              <a:defRPr>
                <a:solidFill>
                  <a:schemeClr val="tx1"/>
                </a:solidFill>
              </a:defRPr>
            </a:lvl1pPr>
          </a:lstStyle>
          <a:p>
            <a:pPr rtl="0"/>
            <a:fld id="{2C18C1E5-FB55-42F5-BD6D-9CC153FCDBE6}" type="slidenum">
              <a:rPr lang="en-GB" noProof="0" smtClean="0"/>
              <a:pPr/>
              <a:t>‹#›</a:t>
            </a:fld>
            <a:endParaRPr lang="en-GB" noProof="0"/>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rtlCol="0"/>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noProof="0"/>
              <a:t>Subtitle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rtlCol="0" anchor="ctr">
            <a:noAutofit/>
          </a:bodyPr>
          <a:lstStyle>
            <a:lvl1pPr algn="ctr">
              <a:buNone/>
              <a:defRPr sz="2000"/>
            </a:lvl1pPr>
          </a:lstStyle>
          <a:p>
            <a:pPr rtl="0"/>
            <a:r>
              <a:rPr lang="en-US" noProof="0"/>
              <a:t>Click icon to add picture</a:t>
            </a:r>
            <a:endParaRPr lang="en-GB" noProof="0"/>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rtlCol="0" anchor="ctr">
            <a:noAutofit/>
          </a:bodyPr>
          <a:lstStyle>
            <a:lvl1pPr algn="ctr">
              <a:buNone/>
              <a:defRPr sz="2000"/>
            </a:lvl1pPr>
          </a:lstStyle>
          <a:p>
            <a:pPr rtl="0"/>
            <a:r>
              <a:rPr lang="en-US" noProof="0"/>
              <a:t>Click icon to add picture</a:t>
            </a:r>
            <a:endParaRPr lang="en-GB" noProof="0"/>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rtlCol="0" anchor="ctr">
            <a:noAutofit/>
          </a:bodyPr>
          <a:lstStyle>
            <a:lvl1pPr algn="ctr">
              <a:buNone/>
              <a:defRPr sz="2000"/>
            </a:lvl1pPr>
          </a:lstStyle>
          <a:p>
            <a:pPr rtl="0"/>
            <a:r>
              <a:rPr lang="en-US" noProof="0"/>
              <a:t>Click icon to add picture</a:t>
            </a:r>
            <a:endParaRPr lang="en-GB" noProof="0"/>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rtlCol="0" anchor="ctr">
            <a:noAutofit/>
          </a:bodyPr>
          <a:lstStyle>
            <a:lvl1pPr algn="ctr">
              <a:buNone/>
              <a:defRPr sz="2000"/>
            </a:lvl1pPr>
          </a:lstStyle>
          <a:p>
            <a:pPr rtl="0"/>
            <a:r>
              <a:rPr lang="en-US" noProof="0"/>
              <a:t>Click icon to add picture</a:t>
            </a:r>
            <a:endParaRPr lang="en-GB" noProof="0"/>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rtlCol="0" anchor="ctr">
            <a:noAutofit/>
          </a:bodyPr>
          <a:lstStyle>
            <a:lvl1pPr algn="ctr">
              <a:buNone/>
              <a:defRPr sz="2000"/>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rtlCol="0"/>
          <a:lstStyle>
            <a:lvl1pPr algn="ctr">
              <a:defRPr sz="7200"/>
            </a:lvl1pPr>
          </a:lstStyle>
          <a:p>
            <a:pPr rtl="0"/>
            <a:r>
              <a:rPr lang="en-US" noProof="0"/>
              <a:t>Click to edit Master title style</a:t>
            </a:r>
            <a:endParaRPr lang="en-GB" noProof="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p>
            <a:pPr rtl="0"/>
            <a:r>
              <a:rPr lang="en-GB" noProof="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p>
            <a:pPr rtl="0"/>
            <a:r>
              <a:rPr lang="en-GB" noProof="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p>
            <a:pPr rtl="0"/>
            <a:fld id="{2C18C1E5-FB55-42F5-BD6D-9CC153FCDBE6}" type="slidenum">
              <a:rPr lang="en-GB" noProof="0" smtClean="0"/>
              <a:t>‹#›</a:t>
            </a:fld>
            <a:endParaRPr lang="en-GB" noProof="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en-GB" noProof="0"/>
              <a:t>Name</a:t>
            </a:r>
          </a:p>
          <a:p>
            <a:pPr lvl="1" rtl="0"/>
            <a:r>
              <a:rPr lang="en-GB" noProof="0"/>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en-GB" noProof="0"/>
              <a:t>Name</a:t>
            </a:r>
          </a:p>
          <a:p>
            <a:pPr lvl="1" rtl="0"/>
            <a:r>
              <a:rPr lang="en-GB" noProof="0"/>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en-GB" noProof="0"/>
              <a:t>Name</a:t>
            </a:r>
          </a:p>
          <a:p>
            <a:pPr lvl="1" rtl="0"/>
            <a:r>
              <a:rPr lang="en-GB" noProof="0"/>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en-GB" noProof="0"/>
              <a:t>Name</a:t>
            </a:r>
          </a:p>
          <a:p>
            <a:pPr lvl="1" rtl="0"/>
            <a:r>
              <a:rPr lang="en-GB" noProof="0"/>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en-GB" noProof="0"/>
              <a:t>Name</a:t>
            </a:r>
          </a:p>
          <a:p>
            <a:pPr lvl="1" rtl="0"/>
            <a:r>
              <a:rPr lang="en-GB" noProof="0"/>
              <a:t>Title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re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rtlCol="0"/>
          <a:lstStyle>
            <a:lvl1pPr algn="ctr">
              <a:defRPr sz="72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rtlCol="0">
            <a:normAutofit/>
          </a:bodyPr>
          <a:lstStyle>
            <a:lvl1pPr>
              <a:defRPr sz="2800"/>
            </a:lvl1pPr>
            <a:lvl2pPr>
              <a:defRPr sz="2400"/>
            </a:lvl2pPr>
            <a:lvl3pPr>
              <a:defRPr sz="2000"/>
            </a:lvl3pPr>
            <a:lvl4pPr>
              <a:defRPr sz="1800"/>
            </a:lvl4pPr>
            <a:lvl5pPr>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lvl1pPr>
              <a:defRPr>
                <a:solidFill>
                  <a:schemeClr val="tx1"/>
                </a:solidFill>
              </a:defRPr>
            </a:lvl1pPr>
          </a:lstStyle>
          <a:p>
            <a:pPr rtl="0"/>
            <a:r>
              <a:rPr lang="en-GB" noProof="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lvl1pPr>
              <a:defRPr>
                <a:solidFill>
                  <a:schemeClr val="tx1"/>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lvl1pPr>
              <a:defRPr>
                <a:solidFill>
                  <a:schemeClr val="tx1"/>
                </a:solidFill>
              </a:defRPr>
            </a:lvl1pPr>
          </a:lstStyle>
          <a:p>
            <a:pPr rtl="0"/>
            <a:fld id="{2C18C1E5-FB55-42F5-BD6D-9CC153FCDBE6}" type="slidenum">
              <a:rPr lang="en-GB" noProof="0" smtClean="0"/>
              <a:pPr/>
              <a:t>‹#›</a:t>
            </a:fld>
            <a:endParaRPr lang="en-GB" noProof="0"/>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rtlCol="0"/>
          <a:lstStyle>
            <a:lvl1pPr algn="ctr">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rtlCol="0">
            <a:normAutofit/>
          </a:bodyPr>
          <a:lstStyle>
            <a:lvl1pPr>
              <a:defRPr sz="2800"/>
            </a:lvl1pPr>
            <a:lvl2pPr>
              <a:defRPr sz="2400"/>
            </a:lvl2pPr>
            <a:lvl3pPr>
              <a:defRPr sz="2000"/>
            </a:lvl3pPr>
            <a:lvl4pPr>
              <a:defRPr sz="1800"/>
            </a:lvl4pPr>
            <a:lvl5pPr>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rtlCol="0">
            <a:normAutofit/>
          </a:bodyPr>
          <a:lstStyle>
            <a:lvl1pPr>
              <a:defRPr sz="2800"/>
            </a:lvl1pPr>
            <a:lvl2pPr>
              <a:defRPr sz="2400"/>
            </a:lvl2pPr>
            <a:lvl3pPr>
              <a:defRPr sz="2000"/>
            </a:lvl3pPr>
            <a:lvl4pPr>
              <a:defRPr sz="1800"/>
            </a:lvl4pPr>
            <a:lvl5pPr>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rtlCol="0"/>
          <a:lstStyle/>
          <a:p>
            <a:pPr rtl="0"/>
            <a:r>
              <a:rPr lang="en-GB" noProof="0"/>
              <a:t>9/3/20XX</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rtlCol="0"/>
          <a:lstStyle/>
          <a:p>
            <a:pPr rtl="0"/>
            <a:fld id="{2C18C1E5-FB55-42F5-BD6D-9CC153FCDBE6}" type="slidenum">
              <a:rPr lang="en-GB" noProof="0" smtClean="0"/>
              <a:t>‹#›</a:t>
            </a:fld>
            <a:endParaRPr lang="en-GB" noProof="0"/>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pPr rtl="0"/>
            <a:r>
              <a:rPr lang="en-GB" noProof="0"/>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pPr rtl="0"/>
            <a:r>
              <a:rPr lang="en-GB" noProof="0">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pPr rtl="0"/>
            <a:fld id="{2C18C1E5-FB55-42F5-BD6D-9CC153FCDBE6}" type="slidenum">
              <a:rPr lang="en-GB" noProof="0" smtClean="0"/>
              <a:pPr/>
              <a:t>‹#›</a:t>
            </a:fld>
            <a:endParaRPr lang="en-GB" noProof="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7.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app/profile/rida.shahwar/viz/SwiggyDataAnalysis_16842437778400/Dashboard1?publish=yes" TargetMode="External"/><Relationship Id="rId2" Type="http://schemas.openxmlformats.org/officeDocument/2006/relationships/hyperlink" Target="https://colab.research.google.com/drive/1tVlS3NySv2cThwYDnz_R8in_gb6OpjWU?usp=sharing"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B3DD-35BD-42F7-9AD7-7F3402B2623E}"/>
              </a:ext>
            </a:extLst>
          </p:cNvPr>
          <p:cNvSpPr>
            <a:spLocks noGrp="1"/>
          </p:cNvSpPr>
          <p:nvPr>
            <p:ph type="ctrTitle"/>
          </p:nvPr>
        </p:nvSpPr>
        <p:spPr/>
        <p:txBody>
          <a:bodyPr rtlCol="0"/>
          <a:lstStyle/>
          <a:p>
            <a:pPr rtl="0"/>
            <a:r>
              <a:rPr lang="en-GB" sz="8800" dirty="0" err="1">
                <a:solidFill>
                  <a:schemeClr val="bg1"/>
                </a:solidFill>
              </a:rPr>
              <a:t>Swiggy</a:t>
            </a:r>
            <a:r>
              <a:rPr lang="en-GB" sz="8800" dirty="0">
                <a:solidFill>
                  <a:schemeClr val="bg1"/>
                </a:solidFill>
              </a:rPr>
              <a:t> Analysis</a:t>
            </a:r>
            <a:endParaRPr lang="en-GB" dirty="0"/>
          </a:p>
        </p:txBody>
      </p:sp>
      <p:sp>
        <p:nvSpPr>
          <p:cNvPr id="3" name="Subtitle 2">
            <a:extLst>
              <a:ext uri="{FF2B5EF4-FFF2-40B4-BE49-F238E27FC236}">
                <a16:creationId xmlns:a16="http://schemas.microsoft.com/office/drawing/2014/main" id="{AF5A2D86-784C-417D-9AD4-AF18311FBC6D}"/>
              </a:ext>
            </a:extLst>
          </p:cNvPr>
          <p:cNvSpPr>
            <a:spLocks noGrp="1"/>
          </p:cNvSpPr>
          <p:nvPr>
            <p:ph type="subTitle" idx="1"/>
          </p:nvPr>
        </p:nvSpPr>
        <p:spPr/>
        <p:txBody>
          <a:bodyPr rtlCol="0"/>
          <a:lstStyle/>
          <a:p>
            <a:pPr rtl="0"/>
            <a:r>
              <a:rPr lang="en-GB" b="1" dirty="0"/>
              <a:t>RIDA SHAHWAR</a:t>
            </a:r>
            <a:endParaRPr lang="en-GB" sz="3200" b="1" dirty="0">
              <a:solidFill>
                <a:schemeClr val="bg1"/>
              </a:solidFill>
            </a:endParaRPr>
          </a:p>
        </p:txBody>
      </p:sp>
      <p:pic>
        <p:nvPicPr>
          <p:cNvPr id="11" name="Picture 10">
            <a:extLst>
              <a:ext uri="{FF2B5EF4-FFF2-40B4-BE49-F238E27FC236}">
                <a16:creationId xmlns:a16="http://schemas.microsoft.com/office/drawing/2014/main" id="{804BC2CD-6ABC-811D-18A1-F541E04C3005}"/>
              </a:ext>
            </a:extLst>
          </p:cNvPr>
          <p:cNvPicPr>
            <a:picLocks noChangeAspect="1"/>
          </p:cNvPicPr>
          <p:nvPr/>
        </p:nvPicPr>
        <p:blipFill>
          <a:blip r:embed="rId3"/>
          <a:stretch>
            <a:fillRect/>
          </a:stretch>
        </p:blipFill>
        <p:spPr>
          <a:xfrm>
            <a:off x="3118586" y="680788"/>
            <a:ext cx="5784783" cy="172865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6577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BB92-813C-4042-B316-05BBE4D46BC7}"/>
              </a:ext>
            </a:extLst>
          </p:cNvPr>
          <p:cNvSpPr>
            <a:spLocks noGrp="1"/>
          </p:cNvSpPr>
          <p:nvPr>
            <p:ph type="title"/>
          </p:nvPr>
        </p:nvSpPr>
        <p:spPr/>
        <p:txBody>
          <a:bodyPr rtlCol="0"/>
          <a:lstStyle/>
          <a:p>
            <a:pPr rtl="0"/>
            <a:r>
              <a:rPr lang="en-GB"/>
              <a:t>Thank you</a:t>
            </a:r>
          </a:p>
        </p:txBody>
      </p:sp>
      <p:pic>
        <p:nvPicPr>
          <p:cNvPr id="23" name="Online Image Placeholder 23" descr="User">
            <a:extLst>
              <a:ext uri="{FF2B5EF4-FFF2-40B4-BE49-F238E27FC236}">
                <a16:creationId xmlns:a16="http://schemas.microsoft.com/office/drawing/2014/main" id="{B4D6CBD8-BAE2-4829-AC80-ACEA4658DDC9}"/>
              </a:ext>
            </a:extLst>
          </p:cNvPr>
          <p:cNvPicPr>
            <a:picLocks noGrp="1" noChangeAspect="1"/>
          </p:cNvPicPr>
          <p:nvPr>
            <p:ph type="pic" sz="quarter" idx="13"/>
          </p:nvPr>
        </p:nvPicPr>
        <p:blipFill rotWithShape="1">
          <a:blip r:embed="rId3">
            <a:extLst>
              <a:ext uri="{96DAC541-7B7A-43D3-8B79-37D633B846F1}">
                <asvg:svgBlip xmlns:asvg="http://schemas.microsoft.com/office/drawing/2016/SVG/main" r:embed="rId4"/>
              </a:ext>
            </a:extLst>
          </a:blip>
          <a:srcRect/>
          <a:stretch/>
        </p:blipFill>
        <p:spPr>
          <a:xfrm>
            <a:off x="5730240" y="3206496"/>
            <a:ext cx="731520" cy="731520"/>
          </a:xfrm>
        </p:spPr>
      </p:pic>
      <p:sp>
        <p:nvSpPr>
          <p:cNvPr id="9" name="Text Placeholder 8">
            <a:extLst>
              <a:ext uri="{FF2B5EF4-FFF2-40B4-BE49-F238E27FC236}">
                <a16:creationId xmlns:a16="http://schemas.microsoft.com/office/drawing/2014/main" id="{41690B51-B7AB-4D15-951F-60CB62BB8DCF}"/>
              </a:ext>
            </a:extLst>
          </p:cNvPr>
          <p:cNvSpPr>
            <a:spLocks noGrp="1"/>
          </p:cNvSpPr>
          <p:nvPr>
            <p:ph type="body" sz="quarter" idx="18"/>
          </p:nvPr>
        </p:nvSpPr>
        <p:spPr>
          <a:xfrm>
            <a:off x="4564380" y="4164838"/>
            <a:ext cx="3063240" cy="548640"/>
          </a:xfrm>
        </p:spPr>
        <p:txBody>
          <a:bodyPr rtlCol="0"/>
          <a:lstStyle/>
          <a:p>
            <a:pPr rtl="0"/>
            <a:r>
              <a:rPr lang="en-GB" dirty="0"/>
              <a:t>RIDA SHAHWAR</a:t>
            </a:r>
          </a:p>
          <a:p>
            <a:pPr rtl="0"/>
            <a:endParaRPr lang="en-GB" dirty="0"/>
          </a:p>
        </p:txBody>
      </p:sp>
      <p:sp>
        <p:nvSpPr>
          <p:cNvPr id="3" name="Date Placeholder 2">
            <a:extLst>
              <a:ext uri="{FF2B5EF4-FFF2-40B4-BE49-F238E27FC236}">
                <a16:creationId xmlns:a16="http://schemas.microsoft.com/office/drawing/2014/main" id="{DECE1FA4-302E-47BF-AD27-4A7685949974}"/>
              </a:ext>
            </a:extLst>
          </p:cNvPr>
          <p:cNvSpPr>
            <a:spLocks noGrp="1"/>
          </p:cNvSpPr>
          <p:nvPr>
            <p:ph type="dt" sz="half" idx="10"/>
          </p:nvPr>
        </p:nvSpPr>
        <p:spPr/>
        <p:txBody>
          <a:bodyPr rtlCol="0"/>
          <a:lstStyle/>
          <a:p>
            <a:pPr rtl="0"/>
            <a:r>
              <a:rPr lang="en-GB"/>
              <a:t>9/3/20XX</a:t>
            </a:r>
          </a:p>
        </p:txBody>
      </p:sp>
      <p:sp>
        <p:nvSpPr>
          <p:cNvPr id="4" name="Footer Placeholder 3">
            <a:extLst>
              <a:ext uri="{FF2B5EF4-FFF2-40B4-BE49-F238E27FC236}">
                <a16:creationId xmlns:a16="http://schemas.microsoft.com/office/drawing/2014/main" id="{8B357B38-EB06-465C-8F7E-F7E1E7079D1F}"/>
              </a:ext>
            </a:extLst>
          </p:cNvPr>
          <p:cNvSpPr>
            <a:spLocks noGrp="1"/>
          </p:cNvSpPr>
          <p:nvPr>
            <p:ph type="ftr" sz="quarter" idx="11"/>
          </p:nvPr>
        </p:nvSpPr>
        <p:spPr/>
        <p:txBody>
          <a:bodyPr rtlCol="0"/>
          <a:lstStyle/>
          <a:p>
            <a:pPr rtl="0"/>
            <a:r>
              <a:rPr lang="en-GB"/>
              <a:t>Presentation Title</a:t>
            </a:r>
          </a:p>
        </p:txBody>
      </p:sp>
      <p:sp>
        <p:nvSpPr>
          <p:cNvPr id="5" name="Slide Number Placeholder 4">
            <a:extLst>
              <a:ext uri="{FF2B5EF4-FFF2-40B4-BE49-F238E27FC236}">
                <a16:creationId xmlns:a16="http://schemas.microsoft.com/office/drawing/2014/main" id="{763B58A6-180C-4F65-9C7E-460497F34301}"/>
              </a:ext>
            </a:extLst>
          </p:cNvPr>
          <p:cNvSpPr>
            <a:spLocks noGrp="1"/>
          </p:cNvSpPr>
          <p:nvPr>
            <p:ph type="sldNum" sz="quarter" idx="12"/>
          </p:nvPr>
        </p:nvSpPr>
        <p:spPr/>
        <p:txBody>
          <a:bodyPr rtlCol="0"/>
          <a:lstStyle/>
          <a:p>
            <a:pPr rtl="0"/>
            <a:fld id="{2C18C1E5-FB55-42F5-BD6D-9CC153FCDBE6}" type="slidenum">
              <a:rPr lang="en-GB" smtClean="0"/>
              <a:pPr rtl="0"/>
              <a:t>10</a:t>
            </a:fld>
            <a:endParaRPr lang="en-GB"/>
          </a:p>
        </p:txBody>
      </p:sp>
    </p:spTree>
    <p:extLst>
      <p:ext uri="{BB962C8B-B14F-4D97-AF65-F5344CB8AC3E}">
        <p14:creationId xmlns:p14="http://schemas.microsoft.com/office/powerpoint/2010/main" val="215194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p:txBody>
          <a:bodyPr rtlCol="0"/>
          <a:lstStyle/>
          <a:p>
            <a:pPr rtl="0"/>
            <a:r>
              <a:rPr lang="en-GB" dirty="0"/>
              <a:t>overview</a:t>
            </a:r>
          </a:p>
        </p:txBody>
      </p:sp>
      <p:sp>
        <p:nvSpPr>
          <p:cNvPr id="3" name="Content Placeholder 2">
            <a:extLst>
              <a:ext uri="{FF2B5EF4-FFF2-40B4-BE49-F238E27FC236}">
                <a16:creationId xmlns:a16="http://schemas.microsoft.com/office/drawing/2014/main" id="{617E8896-AA49-4FBF-8BB1-9480E622D5AF}"/>
              </a:ext>
            </a:extLst>
          </p:cNvPr>
          <p:cNvSpPr>
            <a:spLocks noGrp="1"/>
          </p:cNvSpPr>
          <p:nvPr>
            <p:ph idx="1"/>
          </p:nvPr>
        </p:nvSpPr>
        <p:spPr/>
        <p:txBody>
          <a:bodyPr rtlCol="0"/>
          <a:lstStyle/>
          <a:p>
            <a:pPr lvl="0" rtl="0"/>
            <a:r>
              <a:rPr lang="en-GB" dirty="0"/>
              <a:t>Introduction</a:t>
            </a:r>
          </a:p>
          <a:p>
            <a:pPr lvl="0" rtl="0"/>
            <a:r>
              <a:rPr lang="en-GB" dirty="0"/>
              <a:t>Key factors</a:t>
            </a:r>
          </a:p>
          <a:p>
            <a:pPr lvl="0" rtl="0"/>
            <a:r>
              <a:rPr lang="en-GB" dirty="0"/>
              <a:t>Dashboard design</a:t>
            </a:r>
          </a:p>
          <a:p>
            <a:pPr lvl="0" rtl="0"/>
            <a:r>
              <a:rPr lang="en-GB" dirty="0"/>
              <a:t>Dashboard analysis</a:t>
            </a:r>
          </a:p>
        </p:txBody>
      </p:sp>
      <p:sp>
        <p:nvSpPr>
          <p:cNvPr id="4" name="Date Placeholder 3">
            <a:extLst>
              <a:ext uri="{FF2B5EF4-FFF2-40B4-BE49-F238E27FC236}">
                <a16:creationId xmlns:a16="http://schemas.microsoft.com/office/drawing/2014/main" id="{1CB1E77D-BC6B-46E9-A266-292BF5B66921}"/>
              </a:ext>
            </a:extLst>
          </p:cNvPr>
          <p:cNvSpPr>
            <a:spLocks noGrp="1"/>
          </p:cNvSpPr>
          <p:nvPr>
            <p:ph type="dt" sz="half" idx="10"/>
          </p:nvPr>
        </p:nvSpPr>
        <p:spPr/>
        <p:txBody>
          <a:bodyPr rtlCol="0"/>
          <a:lstStyle/>
          <a:p>
            <a:pPr rtl="0"/>
            <a:r>
              <a:rPr lang="en-GB"/>
              <a:t>9/3/20XX</a:t>
            </a:r>
          </a:p>
        </p:txBody>
      </p:sp>
      <p:sp>
        <p:nvSpPr>
          <p:cNvPr id="5" name="Footer Placeholder 4">
            <a:extLst>
              <a:ext uri="{FF2B5EF4-FFF2-40B4-BE49-F238E27FC236}">
                <a16:creationId xmlns:a16="http://schemas.microsoft.com/office/drawing/2014/main" id="{13E18432-CFA9-4F2E-902D-95B380693D0C}"/>
              </a:ext>
            </a:extLst>
          </p:cNvPr>
          <p:cNvSpPr>
            <a:spLocks noGrp="1"/>
          </p:cNvSpPr>
          <p:nvPr>
            <p:ph type="ftr" sz="quarter" idx="11"/>
          </p:nvPr>
        </p:nvSpPr>
        <p:spPr/>
        <p:txBody>
          <a:bodyPr rtlCol="0"/>
          <a:lstStyle/>
          <a:p>
            <a:pPr rtl="0"/>
            <a:r>
              <a:rPr lang="en-GB"/>
              <a:t>Presentation Title</a:t>
            </a:r>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p:txBody>
          <a:bodyPr rtlCol="0"/>
          <a:lstStyle/>
          <a:p>
            <a:pPr rtl="0"/>
            <a:fld id="{2C18C1E5-FB55-42F5-BD6D-9CC153FCDBE6}" type="slidenum">
              <a:rPr lang="en-GB" smtClean="0"/>
              <a:pPr/>
              <a:t>2</a:t>
            </a:fld>
            <a:endParaRPr lang="en-GB"/>
          </a:p>
        </p:txBody>
      </p:sp>
    </p:spTree>
    <p:extLst>
      <p:ext uri="{BB962C8B-B14F-4D97-AF65-F5344CB8AC3E}">
        <p14:creationId xmlns:p14="http://schemas.microsoft.com/office/powerpoint/2010/main" val="244284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p:txBody>
          <a:bodyPr rtlCol="0"/>
          <a:lstStyle/>
          <a:p>
            <a:pPr rtl="0"/>
            <a:r>
              <a:rPr lang="en-GB" sz="7200" dirty="0"/>
              <a:t>Introduction</a:t>
            </a:r>
            <a:endParaRPr lang="en-GB" dirty="0"/>
          </a:p>
        </p:txBody>
      </p:sp>
      <p:pic>
        <p:nvPicPr>
          <p:cNvPr id="8" name="Picture Placeholder 7" descr="group of people high fiving&#10;">
            <a:extLst>
              <a:ext uri="{FF2B5EF4-FFF2-40B4-BE49-F238E27FC236}">
                <a16:creationId xmlns:a16="http://schemas.microsoft.com/office/drawing/2014/main" id="{F602090C-4003-4A9A-8F17-0FDDFD83F825}"/>
              </a:ext>
            </a:extLst>
          </p:cNvPr>
          <p:cNvPicPr>
            <a:picLocks noGrp="1" noChangeAspect="1"/>
          </p:cNvPicPr>
          <p:nvPr>
            <p:ph type="pic" sz="quarter" idx="13"/>
          </p:nvPr>
        </p:nvPicPr>
        <p:blipFill rotWithShape="1">
          <a:blip r:embed="rId3"/>
          <a:srcRect/>
          <a:stretch/>
        </p:blipFill>
        <p:spPr/>
      </p:pic>
      <p:pic>
        <p:nvPicPr>
          <p:cNvPr id="10" name="Picture Placeholder 9" descr="hands tying a shoe">
            <a:extLst>
              <a:ext uri="{FF2B5EF4-FFF2-40B4-BE49-F238E27FC236}">
                <a16:creationId xmlns:a16="http://schemas.microsoft.com/office/drawing/2014/main" id="{BD99CA7F-8B87-4431-852C-815754D1C5A7}"/>
              </a:ext>
            </a:extLst>
          </p:cNvPr>
          <p:cNvPicPr>
            <a:picLocks noGrp="1" noChangeAspect="1"/>
          </p:cNvPicPr>
          <p:nvPr>
            <p:ph type="pic" sz="quarter" idx="14"/>
          </p:nvPr>
        </p:nvPicPr>
        <p:blipFill rotWithShape="1">
          <a:blip r:embed="rId4"/>
          <a:srcRect l="234" r="234"/>
          <a:stretch/>
        </p:blipFill>
        <p:spPr/>
      </p:pic>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p:txBody>
          <a:bodyPr rtlCol="0"/>
          <a:lstStyle/>
          <a:p>
            <a:pPr rtl="0"/>
            <a:r>
              <a:rPr lang="en-GB" dirty="0"/>
              <a:t>The online food ordering market includes foods prepared by restaurants, prepared by independent people, and groceries being ordered online and then picked up or delivered. The first online food ordering service, World Wide Waiter (now known as Waiter.com), was founded in 1995. Online food ordering is the process of ordering food from a website or other application. The product can be either ready-to-eat food or food that has not been specially prepared for direct consumption. </a:t>
            </a:r>
            <a:endParaRPr lang="en-GB" sz="2400" dirty="0"/>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p:txBody>
          <a:bodyPr rtlCol="0"/>
          <a:lstStyle/>
          <a:p>
            <a:pPr rtl="0"/>
            <a:fld id="{2C18C1E5-FB55-42F5-BD6D-9CC153FCDBE6}" type="slidenum">
              <a:rPr lang="en-GB" smtClean="0"/>
              <a:pPr/>
              <a:t>3</a:t>
            </a:fld>
            <a:endParaRPr lang="en-GB"/>
          </a:p>
        </p:txBody>
      </p:sp>
    </p:spTree>
    <p:extLst>
      <p:ext uri="{BB962C8B-B14F-4D97-AF65-F5344CB8AC3E}">
        <p14:creationId xmlns:p14="http://schemas.microsoft.com/office/powerpoint/2010/main" val="1795373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3A77-14DD-D6E3-0060-88B31B85D460}"/>
              </a:ext>
            </a:extLst>
          </p:cNvPr>
          <p:cNvSpPr>
            <a:spLocks noGrp="1"/>
          </p:cNvSpPr>
          <p:nvPr>
            <p:ph type="title"/>
          </p:nvPr>
        </p:nvSpPr>
        <p:spPr/>
        <p:txBody>
          <a:bodyPr/>
          <a:lstStyle/>
          <a:p>
            <a:r>
              <a:rPr lang="en-GB" dirty="0"/>
              <a:t>KEY FACTORS</a:t>
            </a:r>
          </a:p>
        </p:txBody>
      </p:sp>
      <p:sp>
        <p:nvSpPr>
          <p:cNvPr id="3" name="Date Placeholder 2">
            <a:extLst>
              <a:ext uri="{FF2B5EF4-FFF2-40B4-BE49-F238E27FC236}">
                <a16:creationId xmlns:a16="http://schemas.microsoft.com/office/drawing/2014/main" id="{4A23B82D-0C62-AC5D-5600-FEA203B2A446}"/>
              </a:ext>
            </a:extLst>
          </p:cNvPr>
          <p:cNvSpPr>
            <a:spLocks noGrp="1"/>
          </p:cNvSpPr>
          <p:nvPr>
            <p:ph type="dt" sz="half" idx="10"/>
          </p:nvPr>
        </p:nvSpPr>
        <p:spPr/>
        <p:txBody>
          <a:bodyPr/>
          <a:lstStyle/>
          <a:p>
            <a:pPr rtl="0"/>
            <a:r>
              <a:rPr lang="en-GB" noProof="0"/>
              <a:t>9/3/20XX</a:t>
            </a:r>
          </a:p>
        </p:txBody>
      </p:sp>
      <p:sp>
        <p:nvSpPr>
          <p:cNvPr id="4" name="Footer Placeholder 3">
            <a:extLst>
              <a:ext uri="{FF2B5EF4-FFF2-40B4-BE49-F238E27FC236}">
                <a16:creationId xmlns:a16="http://schemas.microsoft.com/office/drawing/2014/main" id="{AF202186-8190-6A04-B5D5-727225FDE191}"/>
              </a:ext>
            </a:extLst>
          </p:cNvPr>
          <p:cNvSpPr>
            <a:spLocks noGrp="1"/>
          </p:cNvSpPr>
          <p:nvPr>
            <p:ph type="ftr" sz="quarter" idx="11"/>
          </p:nvPr>
        </p:nvSpPr>
        <p:spPr/>
        <p:txBody>
          <a:bodyPr/>
          <a:lstStyle/>
          <a:p>
            <a:pPr rtl="0"/>
            <a:r>
              <a:rPr lang="en-GB" noProof="0"/>
              <a:t>Presentation Title</a:t>
            </a:r>
          </a:p>
        </p:txBody>
      </p:sp>
      <p:sp>
        <p:nvSpPr>
          <p:cNvPr id="5" name="Slide Number Placeholder 4">
            <a:extLst>
              <a:ext uri="{FF2B5EF4-FFF2-40B4-BE49-F238E27FC236}">
                <a16:creationId xmlns:a16="http://schemas.microsoft.com/office/drawing/2014/main" id="{A77CF12C-BF8C-E91A-3471-F09C24955628}"/>
              </a:ext>
            </a:extLst>
          </p:cNvPr>
          <p:cNvSpPr>
            <a:spLocks noGrp="1"/>
          </p:cNvSpPr>
          <p:nvPr>
            <p:ph type="sldNum" sz="quarter" idx="12"/>
          </p:nvPr>
        </p:nvSpPr>
        <p:spPr/>
        <p:txBody>
          <a:bodyPr/>
          <a:lstStyle/>
          <a:p>
            <a:pPr rtl="0"/>
            <a:fld id="{2C18C1E5-FB55-42F5-BD6D-9CC153FCDBE6}" type="slidenum">
              <a:rPr lang="en-GB" noProof="0" smtClean="0"/>
              <a:pPr rtl="0"/>
              <a:t>4</a:t>
            </a:fld>
            <a:endParaRPr lang="en-GB" noProof="0"/>
          </a:p>
        </p:txBody>
      </p:sp>
      <p:sp>
        <p:nvSpPr>
          <p:cNvPr id="10" name="Text Placeholder 9">
            <a:extLst>
              <a:ext uri="{FF2B5EF4-FFF2-40B4-BE49-F238E27FC236}">
                <a16:creationId xmlns:a16="http://schemas.microsoft.com/office/drawing/2014/main" id="{83D9F61E-DEB7-0D6A-B2E0-B81A84A365C8}"/>
              </a:ext>
            </a:extLst>
          </p:cNvPr>
          <p:cNvSpPr>
            <a:spLocks noGrp="1"/>
          </p:cNvSpPr>
          <p:nvPr>
            <p:ph type="body" sz="quarter" idx="20"/>
          </p:nvPr>
        </p:nvSpPr>
        <p:spPr>
          <a:xfrm>
            <a:off x="2753306" y="2906830"/>
            <a:ext cx="6227064" cy="2795176"/>
          </a:xfrm>
        </p:spPr>
        <p:txBody>
          <a:bodyPr>
            <a:normAutofit/>
          </a:bodyPr>
          <a:lstStyle/>
          <a:p>
            <a:pPr marL="342900" indent="-342900" algn="l">
              <a:buFont typeface="Arial" panose="020B0604020202020204" pitchFamily="34" charset="0"/>
              <a:buChar char="•"/>
            </a:pPr>
            <a:r>
              <a:rPr lang="en-GB" sz="3600" b="1" dirty="0"/>
              <a:t>Finding the cuisines</a:t>
            </a:r>
          </a:p>
          <a:p>
            <a:pPr marL="342900" indent="-342900" algn="l">
              <a:buFont typeface="Arial" panose="020B0604020202020204" pitchFamily="34" charset="0"/>
              <a:buChar char="•"/>
            </a:pPr>
            <a:r>
              <a:rPr lang="en-GB" sz="3600" b="1" dirty="0"/>
              <a:t>Finding Best Restaurants</a:t>
            </a:r>
          </a:p>
          <a:p>
            <a:pPr marL="342900" indent="-342900" algn="l">
              <a:buFont typeface="Arial" panose="020B0604020202020204" pitchFamily="34" charset="0"/>
              <a:buChar char="•"/>
            </a:pPr>
            <a:r>
              <a:rPr lang="en-GB" sz="3600" b="1" dirty="0"/>
              <a:t>Finding Location-wise analysis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2891157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p:txBody>
          <a:bodyPr rtlCol="0"/>
          <a:lstStyle/>
          <a:p>
            <a:pPr rtl="0"/>
            <a:r>
              <a:rPr lang="en-GB" dirty="0"/>
              <a:t>DASHBOARD DESIGN</a:t>
            </a:r>
          </a:p>
        </p:txBody>
      </p:sp>
      <p:sp>
        <p:nvSpPr>
          <p:cNvPr id="4" name="Date Placeholder 3">
            <a:extLst>
              <a:ext uri="{FF2B5EF4-FFF2-40B4-BE49-F238E27FC236}">
                <a16:creationId xmlns:a16="http://schemas.microsoft.com/office/drawing/2014/main" id="{AA0186A6-0E67-4859-AD6E-76551F0713A0}"/>
              </a:ext>
            </a:extLst>
          </p:cNvPr>
          <p:cNvSpPr>
            <a:spLocks noGrp="1"/>
          </p:cNvSpPr>
          <p:nvPr>
            <p:ph type="dt" sz="half" idx="10"/>
          </p:nvPr>
        </p:nvSpPr>
        <p:spPr/>
        <p:txBody>
          <a:bodyPr rtlCol="0"/>
          <a:lstStyle/>
          <a:p>
            <a:pPr rtl="0"/>
            <a:r>
              <a:rPr lang="en-GB" dirty="0"/>
              <a:t>9/3/20XX</a:t>
            </a:r>
          </a:p>
        </p:txBody>
      </p:sp>
      <p:sp>
        <p:nvSpPr>
          <p:cNvPr id="5" name="Footer Placeholder 4">
            <a:extLst>
              <a:ext uri="{FF2B5EF4-FFF2-40B4-BE49-F238E27FC236}">
                <a16:creationId xmlns:a16="http://schemas.microsoft.com/office/drawing/2014/main" id="{B181AB31-AB0A-466D-8F3B-887FBDF64799}"/>
              </a:ext>
            </a:extLst>
          </p:cNvPr>
          <p:cNvSpPr>
            <a:spLocks noGrp="1"/>
          </p:cNvSpPr>
          <p:nvPr>
            <p:ph type="ftr" sz="quarter" idx="11"/>
          </p:nvPr>
        </p:nvSpPr>
        <p:spPr/>
        <p:txBody>
          <a:bodyPr rtlCol="0"/>
          <a:lstStyle/>
          <a:p>
            <a:pPr rtl="0"/>
            <a:r>
              <a:rPr lang="en-GB" dirty="0"/>
              <a:t>Presentation Title</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p:txBody>
          <a:bodyPr rtlCol="0"/>
          <a:lstStyle/>
          <a:p>
            <a:pPr rtl="0"/>
            <a:fld id="{2C18C1E5-FB55-42F5-BD6D-9CC153FCDBE6}" type="slidenum">
              <a:rPr lang="en-GB" smtClean="0"/>
              <a:pPr rtl="0"/>
              <a:t>5</a:t>
            </a:fld>
            <a:endParaRPr lang="en-GB" dirty="0"/>
          </a:p>
        </p:txBody>
      </p:sp>
      <p:pic>
        <p:nvPicPr>
          <p:cNvPr id="10" name="Content Placeholder 9">
            <a:extLst>
              <a:ext uri="{FF2B5EF4-FFF2-40B4-BE49-F238E27FC236}">
                <a16:creationId xmlns:a16="http://schemas.microsoft.com/office/drawing/2014/main" id="{7D5DAD94-E0FD-E1FA-7578-7CF637A9847F}"/>
              </a:ext>
            </a:extLst>
          </p:cNvPr>
          <p:cNvPicPr>
            <a:picLocks noGrp="1" noChangeAspect="1"/>
          </p:cNvPicPr>
          <p:nvPr>
            <p:ph idx="1"/>
          </p:nvPr>
        </p:nvPicPr>
        <p:blipFill>
          <a:blip r:embed="rId3"/>
          <a:stretch>
            <a:fillRect/>
          </a:stretch>
        </p:blipFill>
        <p:spPr>
          <a:xfrm>
            <a:off x="1424540" y="2076450"/>
            <a:ext cx="9692640" cy="4105275"/>
          </a:xfrm>
        </p:spPr>
      </p:pic>
    </p:spTree>
    <p:extLst>
      <p:ext uri="{BB962C8B-B14F-4D97-AF65-F5344CB8AC3E}">
        <p14:creationId xmlns:p14="http://schemas.microsoft.com/office/powerpoint/2010/main" val="78364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p:txBody>
          <a:bodyPr rtlCol="0"/>
          <a:lstStyle/>
          <a:p>
            <a:pPr rtl="0"/>
            <a:r>
              <a:rPr lang="en-GB" dirty="0"/>
              <a:t>ANALYSIS BASED ON LOCATION</a:t>
            </a:r>
          </a:p>
        </p:txBody>
      </p:sp>
      <p:sp>
        <p:nvSpPr>
          <p:cNvPr id="4" name="Date Placeholder 3">
            <a:extLst>
              <a:ext uri="{FF2B5EF4-FFF2-40B4-BE49-F238E27FC236}">
                <a16:creationId xmlns:a16="http://schemas.microsoft.com/office/drawing/2014/main" id="{AA0186A6-0E67-4859-AD6E-76551F0713A0}"/>
              </a:ext>
            </a:extLst>
          </p:cNvPr>
          <p:cNvSpPr>
            <a:spLocks noGrp="1"/>
          </p:cNvSpPr>
          <p:nvPr>
            <p:ph type="dt" sz="half" idx="10"/>
          </p:nvPr>
        </p:nvSpPr>
        <p:spPr/>
        <p:txBody>
          <a:bodyPr rtlCol="0"/>
          <a:lstStyle/>
          <a:p>
            <a:pPr rtl="0"/>
            <a:r>
              <a:rPr lang="en-GB">
                <a:solidFill>
                  <a:schemeClr val="tx1"/>
                </a:solidFill>
              </a:rPr>
              <a:t>9/3/20XX</a:t>
            </a:r>
          </a:p>
        </p:txBody>
      </p:sp>
      <p:sp>
        <p:nvSpPr>
          <p:cNvPr id="5" name="Footer Placeholder 4">
            <a:extLst>
              <a:ext uri="{FF2B5EF4-FFF2-40B4-BE49-F238E27FC236}">
                <a16:creationId xmlns:a16="http://schemas.microsoft.com/office/drawing/2014/main" id="{B181AB31-AB0A-466D-8F3B-887FBDF64799}"/>
              </a:ext>
            </a:extLst>
          </p:cNvPr>
          <p:cNvSpPr>
            <a:spLocks noGrp="1"/>
          </p:cNvSpPr>
          <p:nvPr>
            <p:ph type="ftr" sz="quarter" idx="11"/>
          </p:nvPr>
        </p:nvSpPr>
        <p:spPr/>
        <p:txBody>
          <a:bodyPr rtlCol="0"/>
          <a:lstStyle/>
          <a:p>
            <a:pPr rtl="0"/>
            <a:r>
              <a:rPr lang="en-GB">
                <a:solidFill>
                  <a:schemeClr val="tx1"/>
                </a:solidFill>
              </a:rPr>
              <a:t>Presentation Title</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p:txBody>
          <a:bodyPr rtlCol="0"/>
          <a:lstStyle/>
          <a:p>
            <a:pPr rtl="0"/>
            <a:fld id="{2C18C1E5-FB55-42F5-BD6D-9CC153FCDBE6}" type="slidenum">
              <a:rPr lang="en-GB" smtClean="0">
                <a:solidFill>
                  <a:schemeClr val="tx1"/>
                </a:solidFill>
              </a:rPr>
              <a:t>6</a:t>
            </a:fld>
            <a:endParaRPr lang="en-GB">
              <a:solidFill>
                <a:schemeClr val="tx1"/>
              </a:solidFill>
            </a:endParaRPr>
          </a:p>
        </p:txBody>
      </p:sp>
      <p:pic>
        <p:nvPicPr>
          <p:cNvPr id="24" name="Picture 23">
            <a:extLst>
              <a:ext uri="{FF2B5EF4-FFF2-40B4-BE49-F238E27FC236}">
                <a16:creationId xmlns:a16="http://schemas.microsoft.com/office/drawing/2014/main" id="{052CD76E-CD19-2728-9687-6E66DDAE225A}"/>
              </a:ext>
            </a:extLst>
          </p:cNvPr>
          <p:cNvPicPr>
            <a:picLocks noChangeAspect="1"/>
          </p:cNvPicPr>
          <p:nvPr/>
        </p:nvPicPr>
        <p:blipFill>
          <a:blip r:embed="rId3"/>
          <a:stretch>
            <a:fillRect/>
          </a:stretch>
        </p:blipFill>
        <p:spPr>
          <a:xfrm>
            <a:off x="229081" y="1899539"/>
            <a:ext cx="4994228" cy="2521819"/>
          </a:xfrm>
          <a:prstGeom prst="rect">
            <a:avLst/>
          </a:prstGeom>
        </p:spPr>
      </p:pic>
      <p:pic>
        <p:nvPicPr>
          <p:cNvPr id="26" name="Picture 25">
            <a:extLst>
              <a:ext uri="{FF2B5EF4-FFF2-40B4-BE49-F238E27FC236}">
                <a16:creationId xmlns:a16="http://schemas.microsoft.com/office/drawing/2014/main" id="{D664F786-02BB-AA15-D921-06B593ED028C}"/>
              </a:ext>
            </a:extLst>
          </p:cNvPr>
          <p:cNvPicPr>
            <a:picLocks noChangeAspect="1"/>
          </p:cNvPicPr>
          <p:nvPr/>
        </p:nvPicPr>
        <p:blipFill>
          <a:blip r:embed="rId4"/>
          <a:stretch>
            <a:fillRect/>
          </a:stretch>
        </p:blipFill>
        <p:spPr>
          <a:xfrm>
            <a:off x="6968692" y="1899539"/>
            <a:ext cx="4663170" cy="2396690"/>
          </a:xfrm>
          <a:prstGeom prst="rect">
            <a:avLst/>
          </a:prstGeom>
        </p:spPr>
      </p:pic>
      <p:pic>
        <p:nvPicPr>
          <p:cNvPr id="28" name="Picture 27">
            <a:extLst>
              <a:ext uri="{FF2B5EF4-FFF2-40B4-BE49-F238E27FC236}">
                <a16:creationId xmlns:a16="http://schemas.microsoft.com/office/drawing/2014/main" id="{575FBC09-857A-25B4-D47D-5CAC2684965E}"/>
              </a:ext>
            </a:extLst>
          </p:cNvPr>
          <p:cNvPicPr>
            <a:picLocks noChangeAspect="1"/>
          </p:cNvPicPr>
          <p:nvPr/>
        </p:nvPicPr>
        <p:blipFill>
          <a:blip r:embed="rId5"/>
          <a:stretch>
            <a:fillRect/>
          </a:stretch>
        </p:blipFill>
        <p:spPr>
          <a:xfrm>
            <a:off x="3581400" y="4505080"/>
            <a:ext cx="5298437" cy="2396690"/>
          </a:xfrm>
          <a:prstGeom prst="rect">
            <a:avLst/>
          </a:prstGeom>
        </p:spPr>
      </p:pic>
    </p:spTree>
    <p:extLst>
      <p:ext uri="{BB962C8B-B14F-4D97-AF65-F5344CB8AC3E}">
        <p14:creationId xmlns:p14="http://schemas.microsoft.com/office/powerpoint/2010/main" val="124946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83CD-059C-4A3C-8337-1053A06658D2}"/>
              </a:ext>
            </a:extLst>
          </p:cNvPr>
          <p:cNvSpPr>
            <a:spLocks noGrp="1"/>
          </p:cNvSpPr>
          <p:nvPr>
            <p:ph type="title"/>
          </p:nvPr>
        </p:nvSpPr>
        <p:spPr/>
        <p:txBody>
          <a:bodyPr rtlCol="0"/>
          <a:lstStyle/>
          <a:p>
            <a:pPr rtl="0"/>
            <a:r>
              <a:rPr lang="en-GB" sz="6000">
                <a:solidFill>
                  <a:schemeClr val="bg1"/>
                </a:solidFill>
              </a:rPr>
              <a:t>The way to get started is to quit </a:t>
            </a:r>
            <a:br>
              <a:rPr lang="en-GB" sz="6000">
                <a:solidFill>
                  <a:schemeClr val="bg1"/>
                </a:solidFill>
              </a:rPr>
            </a:br>
            <a:r>
              <a:rPr lang="en-GB" sz="6000">
                <a:solidFill>
                  <a:schemeClr val="bg1"/>
                </a:solidFill>
              </a:rPr>
              <a:t>talking and begin doing.</a:t>
            </a:r>
            <a:endParaRPr lang="en-GB"/>
          </a:p>
        </p:txBody>
      </p:sp>
      <p:sp>
        <p:nvSpPr>
          <p:cNvPr id="3" name="Date Placeholder 2">
            <a:extLst>
              <a:ext uri="{FF2B5EF4-FFF2-40B4-BE49-F238E27FC236}">
                <a16:creationId xmlns:a16="http://schemas.microsoft.com/office/drawing/2014/main" id="{B832E26C-6CD3-465F-A511-722AFDA1754F}"/>
              </a:ext>
            </a:extLst>
          </p:cNvPr>
          <p:cNvSpPr>
            <a:spLocks noGrp="1"/>
          </p:cNvSpPr>
          <p:nvPr>
            <p:ph type="dt" sz="half" idx="10"/>
          </p:nvPr>
        </p:nvSpPr>
        <p:spPr/>
        <p:txBody>
          <a:bodyPr rtlCol="0"/>
          <a:lstStyle/>
          <a:p>
            <a:pPr rtl="0"/>
            <a:r>
              <a:rPr lang="en-GB"/>
              <a:t>9/3/20XX</a:t>
            </a:r>
          </a:p>
        </p:txBody>
      </p:sp>
      <p:sp>
        <p:nvSpPr>
          <p:cNvPr id="4" name="Footer Placeholder 3">
            <a:extLst>
              <a:ext uri="{FF2B5EF4-FFF2-40B4-BE49-F238E27FC236}">
                <a16:creationId xmlns:a16="http://schemas.microsoft.com/office/drawing/2014/main" id="{60FB3776-57DD-4448-8136-9BBC1793E8A4}"/>
              </a:ext>
            </a:extLst>
          </p:cNvPr>
          <p:cNvSpPr>
            <a:spLocks noGrp="1"/>
          </p:cNvSpPr>
          <p:nvPr>
            <p:ph type="ftr" sz="quarter" idx="11"/>
          </p:nvPr>
        </p:nvSpPr>
        <p:spPr/>
        <p:txBody>
          <a:bodyPr rtlCol="0"/>
          <a:lstStyle/>
          <a:p>
            <a:pPr rtl="0"/>
            <a:r>
              <a:rPr lang="en-GB"/>
              <a:t>Presentation Title</a:t>
            </a:r>
          </a:p>
        </p:txBody>
      </p:sp>
      <p:sp>
        <p:nvSpPr>
          <p:cNvPr id="5" name="Slide Number Placeholder 4">
            <a:extLst>
              <a:ext uri="{FF2B5EF4-FFF2-40B4-BE49-F238E27FC236}">
                <a16:creationId xmlns:a16="http://schemas.microsoft.com/office/drawing/2014/main" id="{7B03B7BE-39F6-40AC-AB8F-9F8D5C70A057}"/>
              </a:ext>
            </a:extLst>
          </p:cNvPr>
          <p:cNvSpPr>
            <a:spLocks noGrp="1"/>
          </p:cNvSpPr>
          <p:nvPr>
            <p:ph type="sldNum" sz="quarter" idx="12"/>
          </p:nvPr>
        </p:nvSpPr>
        <p:spPr/>
        <p:txBody>
          <a:bodyPr rtlCol="0"/>
          <a:lstStyle/>
          <a:p>
            <a:pPr rtl="0"/>
            <a:fld id="{2C18C1E5-FB55-42F5-BD6D-9CC153FCDBE6}" type="slidenum">
              <a:rPr lang="en-GB" smtClean="0"/>
              <a:pPr rtl="0"/>
              <a:t>7</a:t>
            </a:fld>
            <a:endParaRPr lang="en-GB"/>
          </a:p>
        </p:txBody>
      </p:sp>
      <p:sp>
        <p:nvSpPr>
          <p:cNvPr id="6" name="Text Placeholder 5">
            <a:extLst>
              <a:ext uri="{FF2B5EF4-FFF2-40B4-BE49-F238E27FC236}">
                <a16:creationId xmlns:a16="http://schemas.microsoft.com/office/drawing/2014/main" id="{C60A5F81-EE45-46FC-B164-639C4AA8693B}"/>
              </a:ext>
            </a:extLst>
          </p:cNvPr>
          <p:cNvSpPr>
            <a:spLocks noGrp="1"/>
          </p:cNvSpPr>
          <p:nvPr>
            <p:ph type="body" sz="quarter" idx="13"/>
          </p:nvPr>
        </p:nvSpPr>
        <p:spPr/>
        <p:txBody>
          <a:bodyPr rtlCol="0"/>
          <a:lstStyle/>
          <a:p>
            <a:pPr rtl="0"/>
            <a:r>
              <a:rPr lang="en-GB" sz="3200">
                <a:solidFill>
                  <a:schemeClr val="bg1"/>
                </a:solidFill>
              </a:rPr>
              <a:t>Walt Disney</a:t>
            </a:r>
          </a:p>
        </p:txBody>
      </p:sp>
    </p:spTree>
    <p:extLst>
      <p:ext uri="{BB962C8B-B14F-4D97-AF65-F5344CB8AC3E}">
        <p14:creationId xmlns:p14="http://schemas.microsoft.com/office/powerpoint/2010/main" val="233790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EDBB77-0E30-4710-8BE3-5ED4FE4F2954}"/>
              </a:ext>
            </a:extLst>
          </p:cNvPr>
          <p:cNvSpPr>
            <a:spLocks noGrp="1"/>
          </p:cNvSpPr>
          <p:nvPr>
            <p:ph type="title"/>
          </p:nvPr>
        </p:nvSpPr>
        <p:spPr/>
        <p:txBody>
          <a:bodyPr rtlCol="0"/>
          <a:lstStyle/>
          <a:p>
            <a:pPr rtl="0"/>
            <a:r>
              <a:rPr lang="en-GB" dirty="0"/>
              <a:t>ANALYSIS</a:t>
            </a:r>
          </a:p>
        </p:txBody>
      </p:sp>
      <p:sp>
        <p:nvSpPr>
          <p:cNvPr id="8" name="Date Placeholder 7">
            <a:extLst>
              <a:ext uri="{FF2B5EF4-FFF2-40B4-BE49-F238E27FC236}">
                <a16:creationId xmlns:a16="http://schemas.microsoft.com/office/drawing/2014/main" id="{0002C0A0-FE8B-4701-B2B8-2FE43EAD6345}"/>
              </a:ext>
            </a:extLst>
          </p:cNvPr>
          <p:cNvSpPr>
            <a:spLocks noGrp="1"/>
          </p:cNvSpPr>
          <p:nvPr>
            <p:ph type="dt" sz="half" idx="10"/>
          </p:nvPr>
        </p:nvSpPr>
        <p:spPr/>
        <p:txBody>
          <a:bodyPr rtlCol="0"/>
          <a:lstStyle/>
          <a:p>
            <a:pPr rtl="0"/>
            <a:r>
              <a:rPr lang="en-GB"/>
              <a:t>9/3/20XX</a:t>
            </a:r>
          </a:p>
        </p:txBody>
      </p:sp>
      <p:sp>
        <p:nvSpPr>
          <p:cNvPr id="9" name="Footer Placeholder 8">
            <a:extLst>
              <a:ext uri="{FF2B5EF4-FFF2-40B4-BE49-F238E27FC236}">
                <a16:creationId xmlns:a16="http://schemas.microsoft.com/office/drawing/2014/main" id="{AB32B52C-0058-487E-A308-A7C4D75D56DB}"/>
              </a:ext>
            </a:extLst>
          </p:cNvPr>
          <p:cNvSpPr>
            <a:spLocks noGrp="1"/>
          </p:cNvSpPr>
          <p:nvPr>
            <p:ph type="ftr" sz="quarter" idx="11"/>
          </p:nvPr>
        </p:nvSpPr>
        <p:spPr/>
        <p:txBody>
          <a:bodyPr rtlCol="0"/>
          <a:lstStyle/>
          <a:p>
            <a:pPr rtl="0"/>
            <a:r>
              <a:rPr lang="en-GB"/>
              <a:t>Presentation Title</a:t>
            </a:r>
          </a:p>
        </p:txBody>
      </p:sp>
      <p:sp>
        <p:nvSpPr>
          <p:cNvPr id="10" name="Slide Number Placeholder 9">
            <a:extLst>
              <a:ext uri="{FF2B5EF4-FFF2-40B4-BE49-F238E27FC236}">
                <a16:creationId xmlns:a16="http://schemas.microsoft.com/office/drawing/2014/main" id="{C571E223-3317-47A3-95A7-B463EBD3FC00}"/>
              </a:ext>
            </a:extLst>
          </p:cNvPr>
          <p:cNvSpPr>
            <a:spLocks noGrp="1"/>
          </p:cNvSpPr>
          <p:nvPr>
            <p:ph type="sldNum" sz="quarter" idx="12"/>
          </p:nvPr>
        </p:nvSpPr>
        <p:spPr/>
        <p:txBody>
          <a:bodyPr rtlCol="0"/>
          <a:lstStyle/>
          <a:p>
            <a:pPr rtl="0"/>
            <a:fld id="{2C18C1E5-FB55-42F5-BD6D-9CC153FCDBE6}" type="slidenum">
              <a:rPr lang="en-GB" smtClean="0"/>
              <a:pPr rtl="0"/>
              <a:t>8</a:t>
            </a:fld>
            <a:endParaRPr lang="en-GB"/>
          </a:p>
        </p:txBody>
      </p:sp>
      <p:sp>
        <p:nvSpPr>
          <p:cNvPr id="35" name="Text Placeholder 34">
            <a:extLst>
              <a:ext uri="{FF2B5EF4-FFF2-40B4-BE49-F238E27FC236}">
                <a16:creationId xmlns:a16="http://schemas.microsoft.com/office/drawing/2014/main" id="{513962C9-53E3-7570-9E5B-1BD9EABF164F}"/>
              </a:ext>
            </a:extLst>
          </p:cNvPr>
          <p:cNvSpPr>
            <a:spLocks noGrp="1"/>
          </p:cNvSpPr>
          <p:nvPr>
            <p:ph type="body" sz="quarter" idx="18"/>
          </p:nvPr>
        </p:nvSpPr>
        <p:spPr>
          <a:xfrm>
            <a:off x="3019044" y="2306854"/>
            <a:ext cx="6150864" cy="3821229"/>
          </a:xfrm>
        </p:spPr>
        <p:txBody>
          <a:bodyPr/>
          <a:lstStyle/>
          <a:p>
            <a:pPr marL="342900" indent="-342900" algn="l">
              <a:buFont typeface="Arial" panose="020B0604020202020204" pitchFamily="34" charset="0"/>
              <a:buChar char="•"/>
            </a:pPr>
            <a:r>
              <a:rPr lang="en-GB" sz="4000" b="1" dirty="0"/>
              <a:t>Number of restaurants</a:t>
            </a:r>
          </a:p>
          <a:p>
            <a:pPr marL="342900" indent="-342900" algn="l">
              <a:buFont typeface="Arial" panose="020B0604020202020204" pitchFamily="34" charset="0"/>
              <a:buChar char="•"/>
            </a:pPr>
            <a:r>
              <a:rPr lang="en-GB" sz="4000" b="1" dirty="0"/>
              <a:t>Number of locations</a:t>
            </a:r>
          </a:p>
          <a:p>
            <a:pPr marL="342900" indent="-342900" algn="l">
              <a:buFont typeface="Arial" panose="020B0604020202020204" pitchFamily="34" charset="0"/>
              <a:buChar char="•"/>
            </a:pPr>
            <a:r>
              <a:rPr lang="en-GB" sz="4000" b="1" dirty="0"/>
              <a:t>Number of cuisines</a:t>
            </a:r>
          </a:p>
          <a:p>
            <a:pPr marL="342900" indent="-342900" algn="l">
              <a:buFont typeface="Arial" panose="020B0604020202020204" pitchFamily="34" charset="0"/>
              <a:buChar char="•"/>
            </a:pPr>
            <a:r>
              <a:rPr lang="en-GB" sz="4000" b="1" dirty="0"/>
              <a:t> Best-rated restaurants</a:t>
            </a:r>
          </a:p>
          <a:p>
            <a:pPr marL="342900" indent="-342900" algn="l">
              <a:buFont typeface="Arial" panose="020B0604020202020204" pitchFamily="34" charset="0"/>
              <a:buChar char="•"/>
            </a:pPr>
            <a:r>
              <a:rPr lang="en-GB" sz="4000" b="1" dirty="0"/>
              <a:t> Best-rated cuisines</a:t>
            </a:r>
          </a:p>
          <a:p>
            <a:pPr marL="342900" indent="-342900" algn="l">
              <a:buFont typeface="Arial" panose="020B0604020202020204" pitchFamily="34" charset="0"/>
              <a:buChar char="•"/>
            </a:pPr>
            <a:r>
              <a:rPr lang="en-GB" sz="4000" b="1" dirty="0"/>
              <a:t>Cheapest restaurants</a:t>
            </a:r>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404807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EB84-E484-545F-22CE-2276C8EB26EC}"/>
              </a:ext>
            </a:extLst>
          </p:cNvPr>
          <p:cNvSpPr>
            <a:spLocks noGrp="1"/>
          </p:cNvSpPr>
          <p:nvPr>
            <p:ph type="title"/>
          </p:nvPr>
        </p:nvSpPr>
        <p:spPr/>
        <p:txBody>
          <a:bodyPr/>
          <a:lstStyle/>
          <a:p>
            <a:r>
              <a:rPr lang="en-GB" dirty="0"/>
              <a:t>LINKS TO THE PROJECTS</a:t>
            </a:r>
          </a:p>
        </p:txBody>
      </p:sp>
      <p:sp>
        <p:nvSpPr>
          <p:cNvPr id="3" name="Date Placeholder 2">
            <a:extLst>
              <a:ext uri="{FF2B5EF4-FFF2-40B4-BE49-F238E27FC236}">
                <a16:creationId xmlns:a16="http://schemas.microsoft.com/office/drawing/2014/main" id="{EE87B088-8E7A-2D4D-69A0-8C93126B8AEC}"/>
              </a:ext>
            </a:extLst>
          </p:cNvPr>
          <p:cNvSpPr>
            <a:spLocks noGrp="1"/>
          </p:cNvSpPr>
          <p:nvPr>
            <p:ph type="dt" sz="half" idx="10"/>
          </p:nvPr>
        </p:nvSpPr>
        <p:spPr/>
        <p:txBody>
          <a:bodyPr/>
          <a:lstStyle/>
          <a:p>
            <a:pPr rtl="0"/>
            <a:r>
              <a:rPr lang="en-GB" noProof="0"/>
              <a:t>9/3/20XX</a:t>
            </a:r>
          </a:p>
        </p:txBody>
      </p:sp>
      <p:sp>
        <p:nvSpPr>
          <p:cNvPr id="4" name="Footer Placeholder 3">
            <a:extLst>
              <a:ext uri="{FF2B5EF4-FFF2-40B4-BE49-F238E27FC236}">
                <a16:creationId xmlns:a16="http://schemas.microsoft.com/office/drawing/2014/main" id="{3DF1260F-E1A7-B39A-3F2D-47F876D38922}"/>
              </a:ext>
            </a:extLst>
          </p:cNvPr>
          <p:cNvSpPr>
            <a:spLocks noGrp="1"/>
          </p:cNvSpPr>
          <p:nvPr>
            <p:ph type="ftr" sz="quarter" idx="11"/>
          </p:nvPr>
        </p:nvSpPr>
        <p:spPr/>
        <p:txBody>
          <a:bodyPr/>
          <a:lstStyle/>
          <a:p>
            <a:pPr rtl="0"/>
            <a:r>
              <a:rPr lang="en-GB" noProof="0" dirty="0"/>
              <a:t>Presentation Title</a:t>
            </a:r>
          </a:p>
        </p:txBody>
      </p:sp>
      <p:sp>
        <p:nvSpPr>
          <p:cNvPr id="5" name="Slide Number Placeholder 4">
            <a:extLst>
              <a:ext uri="{FF2B5EF4-FFF2-40B4-BE49-F238E27FC236}">
                <a16:creationId xmlns:a16="http://schemas.microsoft.com/office/drawing/2014/main" id="{426B0A55-B713-EC1F-831A-85D2E8E31EDD}"/>
              </a:ext>
            </a:extLst>
          </p:cNvPr>
          <p:cNvSpPr>
            <a:spLocks noGrp="1"/>
          </p:cNvSpPr>
          <p:nvPr>
            <p:ph type="sldNum" sz="quarter" idx="12"/>
          </p:nvPr>
        </p:nvSpPr>
        <p:spPr/>
        <p:txBody>
          <a:bodyPr/>
          <a:lstStyle/>
          <a:p>
            <a:pPr rtl="0"/>
            <a:fld id="{2C18C1E5-FB55-42F5-BD6D-9CC153FCDBE6}" type="slidenum">
              <a:rPr lang="en-GB" noProof="0" smtClean="0"/>
              <a:pPr rtl="0"/>
              <a:t>9</a:t>
            </a:fld>
            <a:endParaRPr lang="en-GB" noProof="0"/>
          </a:p>
        </p:txBody>
      </p:sp>
      <p:sp>
        <p:nvSpPr>
          <p:cNvPr id="9" name="Text Placeholder 8">
            <a:extLst>
              <a:ext uri="{FF2B5EF4-FFF2-40B4-BE49-F238E27FC236}">
                <a16:creationId xmlns:a16="http://schemas.microsoft.com/office/drawing/2014/main" id="{E54E595C-69A3-0E28-2E0C-62BA63F53910}"/>
              </a:ext>
            </a:extLst>
          </p:cNvPr>
          <p:cNvSpPr>
            <a:spLocks noGrp="1"/>
          </p:cNvSpPr>
          <p:nvPr>
            <p:ph type="body" sz="quarter" idx="18"/>
          </p:nvPr>
        </p:nvSpPr>
        <p:spPr>
          <a:xfrm>
            <a:off x="585216" y="2598821"/>
            <a:ext cx="4660552" cy="3757529"/>
          </a:xfrm>
        </p:spPr>
        <p:txBody>
          <a:bodyPr>
            <a:normAutofit/>
          </a:bodyPr>
          <a:lstStyle/>
          <a:p>
            <a:r>
              <a:rPr lang="en-GB" sz="5400" b="1" dirty="0"/>
              <a:t>PYTHON</a:t>
            </a:r>
          </a:p>
          <a:p>
            <a:r>
              <a:rPr lang="en-GB" sz="3200" dirty="0">
                <a:hlinkClick r:id="rId2"/>
              </a:rPr>
              <a:t>https://colab.research.google.com/drive/1tVlS3NySv2cThwYDnz_R8in_gb6OpjWU?usp=sharing</a:t>
            </a:r>
            <a:endParaRPr lang="en-GB" sz="3200" dirty="0"/>
          </a:p>
          <a:p>
            <a:endParaRPr lang="en-GB" dirty="0"/>
          </a:p>
        </p:txBody>
      </p:sp>
      <p:sp>
        <p:nvSpPr>
          <p:cNvPr id="11" name="Text Placeholder 10">
            <a:extLst>
              <a:ext uri="{FF2B5EF4-FFF2-40B4-BE49-F238E27FC236}">
                <a16:creationId xmlns:a16="http://schemas.microsoft.com/office/drawing/2014/main" id="{2A6C6B86-6141-C837-2CD3-63F723A3BDCA}"/>
              </a:ext>
            </a:extLst>
          </p:cNvPr>
          <p:cNvSpPr>
            <a:spLocks noGrp="1"/>
          </p:cNvSpPr>
          <p:nvPr>
            <p:ph type="body" sz="quarter" idx="22"/>
          </p:nvPr>
        </p:nvSpPr>
        <p:spPr>
          <a:xfrm>
            <a:off x="6625389" y="2598821"/>
            <a:ext cx="4978347" cy="3320716"/>
          </a:xfrm>
        </p:spPr>
        <p:txBody>
          <a:bodyPr>
            <a:normAutofit/>
          </a:bodyPr>
          <a:lstStyle/>
          <a:p>
            <a:r>
              <a:rPr lang="en-GB" sz="6000" b="1" dirty="0"/>
              <a:t>TABLEAU DASHBOARD</a:t>
            </a:r>
          </a:p>
          <a:p>
            <a:r>
              <a:rPr lang="en-GB" dirty="0" err="1">
                <a:hlinkClick r:id="rId3"/>
              </a:rPr>
              <a:t>Swiggy</a:t>
            </a:r>
            <a:r>
              <a:rPr lang="en-GB" dirty="0">
                <a:hlinkClick r:id="rId3"/>
              </a:rPr>
              <a:t> Data Analysis | Tableau Public</a:t>
            </a:r>
            <a:endParaRPr lang="en-GB" dirty="0"/>
          </a:p>
          <a:p>
            <a:endParaRPr lang="en-GB" dirty="0"/>
          </a:p>
        </p:txBody>
      </p:sp>
    </p:spTree>
    <p:extLst>
      <p:ext uri="{BB962C8B-B14F-4D97-AF65-F5344CB8AC3E}">
        <p14:creationId xmlns:p14="http://schemas.microsoft.com/office/powerpoint/2010/main" val="3895171700"/>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61_TF00621257_Win32" id="{F9DD55AF-ED29-46DC-90E1-B3CE2B31E455}" vid="{668D6EBA-FCEA-4415-AF9C-31F8A3E933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D2896BB-5566-4403-84AA-2FD10D9622B9}">
  <ds:schemaRefs>
    <ds:schemaRef ds:uri="http://schemas.microsoft.com/sharepoint/v3/contenttype/forms"/>
  </ds:schemaRefs>
</ds:datastoreItem>
</file>

<file path=customXml/itemProps2.xml><?xml version="1.0" encoding="utf-8"?>
<ds:datastoreItem xmlns:ds="http://schemas.openxmlformats.org/officeDocument/2006/customXml" ds:itemID="{9CFB608F-E2ED-4AA5-B472-3C2C89444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A8DA88-2D67-4B30-8205-C5207871128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Sketch presentation</Template>
  <TotalTime>27</TotalTime>
  <Words>229</Words>
  <Application>Microsoft Office PowerPoint</Application>
  <PresentationFormat>Widescreen</PresentationFormat>
  <Paragraphs>64</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The Hand Black</vt:lpstr>
      <vt:lpstr>The Serif Hand Black</vt:lpstr>
      <vt:lpstr>SketchyVTI</vt:lpstr>
      <vt:lpstr>Swiggy Analysis</vt:lpstr>
      <vt:lpstr>overview</vt:lpstr>
      <vt:lpstr>Introduction</vt:lpstr>
      <vt:lpstr>KEY FACTORS</vt:lpstr>
      <vt:lpstr>DASHBOARD DESIGN</vt:lpstr>
      <vt:lpstr>ANALYSIS BASED ON LOCATION</vt:lpstr>
      <vt:lpstr>The way to get started is to quit  talking and begin doing.</vt:lpstr>
      <vt:lpstr>ANALYSIS</vt:lpstr>
      <vt:lpstr>LINKS TO THE PROJECTS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Swiggy Analysis</dc:title>
  <dc:creator>rida shahwar</dc:creator>
  <cp:lastModifiedBy>rida shahwar</cp:lastModifiedBy>
  <cp:revision>1</cp:revision>
  <dcterms:created xsi:type="dcterms:W3CDTF">2023-05-31T18:50:33Z</dcterms:created>
  <dcterms:modified xsi:type="dcterms:W3CDTF">2023-05-31T19:18:13Z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