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  <p:sldMasterId id="2147483813" r:id="rId8"/>
    <p:sldMasterId id="2147483825" r:id="rId9"/>
  </p:sldMasterIdLst>
  <p:sldIdLst>
    <p:sldId id="256" r:id="rId10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3DA74-57AC-49C5-AC5C-8B7B43DD42EB}" v="81" dt="2023-01-15T15:39:3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1" y="91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6/11/relationships/changesInfo" Target="changesInfos/changesInfo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Lopez Baez (----)" userId="d8b3d847-2748-46ee-990d-f5dad9b7c87c" providerId="ADAL" clId="{BE03DA74-57AC-49C5-AC5C-8B7B43DD42EB}"/>
    <pc:docChg chg="custSel modMainMaster">
      <pc:chgData name="Rodrigo Lopez Baez (----)" userId="d8b3d847-2748-46ee-990d-f5dad9b7c87c" providerId="ADAL" clId="{BE03DA74-57AC-49C5-AC5C-8B7B43DD42EB}" dt="2023-01-15T15:39:37.885" v="278"/>
      <pc:docMkLst>
        <pc:docMk/>
      </pc:docMkLst>
      <pc:sldMasterChg chg="addSp modSp mod">
        <pc:chgData name="Rodrigo Lopez Baez (----)" userId="d8b3d847-2748-46ee-990d-f5dad9b7c87c" providerId="ADAL" clId="{BE03DA74-57AC-49C5-AC5C-8B7B43DD42EB}" dt="2023-01-15T15:39:37.744" v="30"/>
        <pc:sldMasterMkLst>
          <pc:docMk/>
          <pc:sldMasterMk cId="2871181843" sldId="2147483648"/>
        </pc:sldMasterMkLst>
        <pc:spChg chg="add mod ord modVis">
          <ac:chgData name="Rodrigo Lopez Baez (----)" userId="d8b3d847-2748-46ee-990d-f5dad9b7c87c" providerId="ADAL" clId="{BE03DA74-57AC-49C5-AC5C-8B7B43DD42EB}" dt="2023-01-15T15:39:37.744" v="30"/>
          <ac:spMkLst>
            <pc:docMk/>
            <pc:sldMasterMk cId="2871181843" sldId="2147483648"/>
            <ac:spMk id="5" creationId="{3A4F34C2-F52F-D33D-E792-B3D93D458CD6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773" v="61"/>
        <pc:sldMasterMkLst>
          <pc:docMk/>
          <pc:sldMasterMk cId="1845445915" sldId="2147483769"/>
        </pc:sldMasterMkLst>
        <pc:spChg chg="add mod ord modVis">
          <ac:chgData name="Rodrigo Lopez Baez (----)" userId="d8b3d847-2748-46ee-990d-f5dad9b7c87c" providerId="ADAL" clId="{BE03DA74-57AC-49C5-AC5C-8B7B43DD42EB}" dt="2023-01-15T15:39:37.773" v="61"/>
          <ac:spMkLst>
            <pc:docMk/>
            <pc:sldMasterMk cId="1845445915" sldId="2147483769"/>
            <ac:spMk id="5" creationId="{24611682-8AE5-A3DA-C2C3-097B3FADB1F6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792" v="92"/>
        <pc:sldMasterMkLst>
          <pc:docMk/>
          <pc:sldMasterMk cId="1674002565" sldId="2147483778"/>
        </pc:sldMasterMkLst>
        <pc:spChg chg="add mod ord modVis">
          <ac:chgData name="Rodrigo Lopez Baez (----)" userId="d8b3d847-2748-46ee-990d-f5dad9b7c87c" providerId="ADAL" clId="{BE03DA74-57AC-49C5-AC5C-8B7B43DD42EB}" dt="2023-01-15T15:39:37.792" v="92"/>
          <ac:spMkLst>
            <pc:docMk/>
            <pc:sldMasterMk cId="1674002565" sldId="2147483778"/>
            <ac:spMk id="4" creationId="{025CCCA1-AE3B-06C7-0304-915F92454AB4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824" v="123"/>
        <pc:sldMasterMkLst>
          <pc:docMk/>
          <pc:sldMasterMk cId="1597692239" sldId="2147483785"/>
        </pc:sldMasterMkLst>
        <pc:spChg chg="add mod ord modVis">
          <ac:chgData name="Rodrigo Lopez Baez (----)" userId="d8b3d847-2748-46ee-990d-f5dad9b7c87c" providerId="ADAL" clId="{BE03DA74-57AC-49C5-AC5C-8B7B43DD42EB}" dt="2023-01-15T15:39:37.824" v="123"/>
          <ac:spMkLst>
            <pc:docMk/>
            <pc:sldMasterMk cId="1597692239" sldId="2147483785"/>
            <ac:spMk id="4" creationId="{20DD4EF5-6B16-8358-BA17-7F22D3A4A7DE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825" v="154"/>
        <pc:sldMasterMkLst>
          <pc:docMk/>
          <pc:sldMasterMk cId="525340534" sldId="2147483792"/>
        </pc:sldMasterMkLst>
        <pc:spChg chg="add mod ord modVis">
          <ac:chgData name="Rodrigo Lopez Baez (----)" userId="d8b3d847-2748-46ee-990d-f5dad9b7c87c" providerId="ADAL" clId="{BE03DA74-57AC-49C5-AC5C-8B7B43DD42EB}" dt="2023-01-15T15:39:37.825" v="154"/>
          <ac:spMkLst>
            <pc:docMk/>
            <pc:sldMasterMk cId="525340534" sldId="2147483792"/>
            <ac:spMk id="4" creationId="{6BAC11AC-3084-2397-4EF0-9FC64B835149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841" v="185"/>
        <pc:sldMasterMkLst>
          <pc:docMk/>
          <pc:sldMasterMk cId="242436438" sldId="2147483799"/>
        </pc:sldMasterMkLst>
        <pc:spChg chg="add mod ord modVis">
          <ac:chgData name="Rodrigo Lopez Baez (----)" userId="d8b3d847-2748-46ee-990d-f5dad9b7c87c" providerId="ADAL" clId="{BE03DA74-57AC-49C5-AC5C-8B7B43DD42EB}" dt="2023-01-15T15:39:37.841" v="185"/>
          <ac:spMkLst>
            <pc:docMk/>
            <pc:sldMasterMk cId="242436438" sldId="2147483799"/>
            <ac:spMk id="4" creationId="{DDB8B499-86CF-3B05-1B47-58C7FE069C05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859" v="216"/>
        <pc:sldMasterMkLst>
          <pc:docMk/>
          <pc:sldMasterMk cId="771822389" sldId="2147483806"/>
        </pc:sldMasterMkLst>
        <pc:spChg chg="add mod ord modVis">
          <ac:chgData name="Rodrigo Lopez Baez (----)" userId="d8b3d847-2748-46ee-990d-f5dad9b7c87c" providerId="ADAL" clId="{BE03DA74-57AC-49C5-AC5C-8B7B43DD42EB}" dt="2023-01-15T15:39:37.859" v="216"/>
          <ac:spMkLst>
            <pc:docMk/>
            <pc:sldMasterMk cId="771822389" sldId="2147483806"/>
            <ac:spMk id="4" creationId="{FB53E4E5-A5DA-DA16-0F16-5815F8808992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870" v="247"/>
        <pc:sldMasterMkLst>
          <pc:docMk/>
          <pc:sldMasterMk cId="2431659178" sldId="2147483813"/>
        </pc:sldMasterMkLst>
        <pc:spChg chg="add mod ord modVis">
          <ac:chgData name="Rodrigo Lopez Baez (----)" userId="d8b3d847-2748-46ee-990d-f5dad9b7c87c" providerId="ADAL" clId="{BE03DA74-57AC-49C5-AC5C-8B7B43DD42EB}" dt="2023-01-15T15:39:37.870" v="247"/>
          <ac:spMkLst>
            <pc:docMk/>
            <pc:sldMasterMk cId="2431659178" sldId="2147483813"/>
            <ac:spMk id="4" creationId="{04DDCB7C-B617-BA36-83FF-15718447DD8C}"/>
          </ac:spMkLst>
        </pc:spChg>
      </pc:sldMasterChg>
      <pc:sldMasterChg chg="addSp modSp mod">
        <pc:chgData name="Rodrigo Lopez Baez (----)" userId="d8b3d847-2748-46ee-990d-f5dad9b7c87c" providerId="ADAL" clId="{BE03DA74-57AC-49C5-AC5C-8B7B43DD42EB}" dt="2023-01-15T15:39:37.885" v="278"/>
        <pc:sldMasterMkLst>
          <pc:docMk/>
          <pc:sldMasterMk cId="632156302" sldId="2147483825"/>
        </pc:sldMasterMkLst>
        <pc:spChg chg="add mod ord modVis">
          <ac:chgData name="Rodrigo Lopez Baez (----)" userId="d8b3d847-2748-46ee-990d-f5dad9b7c87c" providerId="ADAL" clId="{BE03DA74-57AC-49C5-AC5C-8B7B43DD42EB}" dt="2023-01-15T15:39:37.885" v="278"/>
          <ac:spMkLst>
            <pc:docMk/>
            <pc:sldMasterMk cId="632156302" sldId="2147483825"/>
            <ac:spMk id="4" creationId="{AFAE259A-47BF-0C6C-43D2-9E4AE88252F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0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microsoft.com/office/2007/relationships/hdphoto" Target="../media/hdphoto3.wdp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8.xml"/><Relationship Id="rId1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5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3A4F34C2-F52F-D33D-E792-B3D93D458CD6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926301"/>
            <a:ext cx="792136" cy="2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24611682-8AE5-A3DA-C2C3-097B3FADB1F6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025CCCA1-AE3B-06C7-0304-915F92454AB4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20DD4EF5-6B16-8358-BA17-7F22D3A4A7DE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6BAC11AC-3084-2397-4EF0-9FC64B835149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DDB8B499-86CF-3B05-1B47-58C7FE069C05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FB53E4E5-A5DA-DA16-0F16-5815F8808992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2" name="Picture 11" descr="5-energyville.png">
            <a:extLst>
              <a:ext uri="{FF2B5EF4-FFF2-40B4-BE49-F238E27FC236}">
                <a16:creationId xmlns:a16="http://schemas.microsoft.com/office/drawing/2014/main" id="{961D7E66-DD77-DD4E-A2F9-0EB1AE8B63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255" y="4874328"/>
            <a:ext cx="514398" cy="213028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04DDCB7C-B617-BA36-83FF-15718447DD8C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  <p:sp>
        <p:nvSpPr>
          <p:cNvPr id="4" name="MSIPCMContentMarking" descr="{&quot;HashCode&quot;:-2133572270,&quot;Placement&quot;:&quot;Footer&quot;,&quot;Top&quot;:387.034332,&quot;Left&quot;:669.738831,&quot;SlideWidth&quot;:720,&quot;SlideHeight&quot;:405}">
            <a:extLst>
              <a:ext uri="{FF2B5EF4-FFF2-40B4-BE49-F238E27FC236}">
                <a16:creationId xmlns:a16="http://schemas.microsoft.com/office/drawing/2014/main" id="{AFAE259A-47BF-0C6C-43D2-9E4AE88252F0}"/>
              </a:ext>
            </a:extLst>
          </p:cNvPr>
          <p:cNvSpPr txBox="1"/>
          <p:nvPr userDrawn="1"/>
        </p:nvSpPr>
        <p:spPr>
          <a:xfrm>
            <a:off x="8505683" y="4915336"/>
            <a:ext cx="63831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800" b="1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  <a:endParaRPr lang="en-GB" sz="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B87A-51E2-CCEA-74CD-2891626C4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D6428-A7F0-3A36-33D4-FEF1E38BD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2021 generic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 2021 generic" id="{72757309-472F-954A-9C39-C2963272768C}" vid="{D2EB441C-F1C9-6948-ACC6-88332377564A}"/>
    </a:ext>
  </a:extLst>
</a:theme>
</file>

<file path=ppt/theme/theme2.xml><?xml version="1.0" encoding="utf-8"?>
<a:theme xmlns:a="http://schemas.openxmlformats.org/drawingml/2006/main" name="imec - hols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E0B1BA8D-B72F-3F4B-9F09-0FF9C2C6A696}"/>
    </a:ext>
  </a:extLst>
</a:theme>
</file>

<file path=ppt/theme/theme3.xml><?xml version="1.0" encoding="utf-8"?>
<a:theme xmlns:a="http://schemas.openxmlformats.org/drawingml/2006/main" name="imec - nerf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8AE684A7-E8D5-3849-A74E-7351C708E901}"/>
    </a:ext>
  </a:extLst>
</a:theme>
</file>

<file path=ppt/theme/theme4.xml><?xml version="1.0" encoding="utf-8"?>
<a:theme xmlns:a="http://schemas.openxmlformats.org/drawingml/2006/main" name="imec - sollia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F15C1DAF-F3B5-7B46-A2FB-C392B358A364}"/>
    </a:ext>
  </a:extLst>
</a:theme>
</file>

<file path=ppt/theme/theme5.xml><?xml version="1.0" encoding="utf-8"?>
<a:theme xmlns:a="http://schemas.openxmlformats.org/drawingml/2006/main" name="imec - exascie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6BE4DE3-8399-6845-8205-00D8D63B48A2}"/>
    </a:ext>
  </a:extLst>
</a:theme>
</file>

<file path=ppt/theme/theme6.xml><?xml version="1.0" encoding="utf-8"?>
<a:theme xmlns:a="http://schemas.openxmlformats.org/drawingml/2006/main" name="imec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D1CB1A70-DD50-E745-B98D-C0C69681D556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03939BB0-CEB2-C44E-AE5E-1F09C006C7FF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2F469EB2-7E1D-3D45-ACCF-8195A9A22BAD}"/>
    </a:ext>
  </a:extLst>
</a:theme>
</file>

<file path=ppt/theme/theme9.xml><?xml version="1.0" encoding="utf-8"?>
<a:theme xmlns:a="http://schemas.openxmlformats.org/drawingml/2006/main" name="imec - one plane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322E81A-CD27-0B4A-BA53-BE47CA6882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3135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Gill Sans MT</vt:lpstr>
      <vt:lpstr>Wingdings</vt:lpstr>
      <vt:lpstr>imec 2021 generic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PowerPoint Presentation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Lopez Baez (----)</dc:creator>
  <cp:lastModifiedBy>Rodrigo Lopez Baez (----)</cp:lastModifiedBy>
  <cp:revision>1</cp:revision>
  <dcterms:created xsi:type="dcterms:W3CDTF">2023-01-13T11:24:07Z</dcterms:created>
  <dcterms:modified xsi:type="dcterms:W3CDTF">2023-01-15T15:39:38Z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eb58056-db86-4fad-a602-7390066b1430_Enabled">
    <vt:lpwstr>true</vt:lpwstr>
  </property>
  <property fmtid="{D5CDD505-2E9C-101B-9397-08002B2CF9AE}" pid="3" name="MSIP_Label_feb58056-db86-4fad-a602-7390066b1430_SetDate">
    <vt:lpwstr>2023-01-15T15:39:37Z</vt:lpwstr>
  </property>
  <property fmtid="{D5CDD505-2E9C-101B-9397-08002B2CF9AE}" pid="4" name="MSIP_Label_feb58056-db86-4fad-a602-7390066b1430_Method">
    <vt:lpwstr>Privileged</vt:lpwstr>
  </property>
  <property fmtid="{D5CDD505-2E9C-101B-9397-08002B2CF9AE}" pid="5" name="MSIP_Label_feb58056-db86-4fad-a602-7390066b1430_Name">
    <vt:lpwstr>Restricted - General - Marked</vt:lpwstr>
  </property>
  <property fmtid="{D5CDD505-2E9C-101B-9397-08002B2CF9AE}" pid="6" name="MSIP_Label_feb58056-db86-4fad-a602-7390066b1430_SiteId">
    <vt:lpwstr>a72d5a72-25ee-40f0-9bd1-067cb5b770d4</vt:lpwstr>
  </property>
  <property fmtid="{D5CDD505-2E9C-101B-9397-08002B2CF9AE}" pid="7" name="MSIP_Label_feb58056-db86-4fad-a602-7390066b1430_ActionId">
    <vt:lpwstr>3dedf6a1-4720-400b-a77c-7b992bfa6133</vt:lpwstr>
  </property>
  <property fmtid="{D5CDD505-2E9C-101B-9397-08002B2CF9AE}" pid="8" name="MSIP_Label_feb58056-db86-4fad-a602-7390066b1430_ContentBits">
    <vt:lpwstr>2</vt:lpwstr>
  </property>
</Properties>
</file>