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FE1F-D935-4586-9322-2C5EA288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78B3F-860F-430D-BC2F-17C3E26A8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747E-374C-4213-ADC5-810D3AE8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103B-E55E-4AD6-8C1D-9B9034D2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BF7D-BFA3-481F-855B-2B85321F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96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BA06-913F-476E-9833-4B6AB67B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DBF56-1E4A-4DF2-8B80-CAFCF1DA6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4B5F-B7AE-4EB6-8073-7F5D1D89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ABA3-DED5-4BC0-BC7F-6CE1D834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C157-3911-46AC-A4D8-8F140FD1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551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CE361-BBD3-442D-AFD7-B231ADE40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148F-797E-40ED-88A7-062980DF0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1F18-CF30-494C-8607-9253BBE9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21105-08C3-450F-92AE-E9545F0D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0941F-116D-4A7E-894E-D2CDB443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99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841E-9463-4E5D-80D7-083B6991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697A-86E7-4E5F-A94E-60FB8696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3B1D-913A-4168-BF0A-3C27BB6E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2C5B-2E97-4EED-A2F0-AFFA91CA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BA09-AD77-44EF-9DA7-347EB7C4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983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9DC3-AD57-4FA9-B48A-C94C9F4D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ED08-26F6-4E62-8DEE-0E52106E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1198-0D96-4ECA-A19B-C45CA93E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74D0-D2F2-4DED-9103-BE0EA7FA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8622-1F67-4558-AA95-CD4435E3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328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3E53-F780-4D87-A1BE-4736F287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FA98-3404-49E1-8EEB-63593AE2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BCB8-7D4A-42A9-AE3D-357F2AF17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11FE-AF2A-443F-BF7D-D1CB80B3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3A421-3800-4076-AE84-092DDE67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2E28-70EE-475D-A41C-D4D6039A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463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DC1-79E4-40C8-B6CD-75987FA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C9335-D764-4DA4-A129-47BBAD12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0011-DB8F-435B-90EA-85896D9AF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3C8DE-61FC-4492-8A47-033EDBDA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40912-6EC2-4A64-85C3-5F32AB643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068DF-B89B-4ECD-B2AE-ACAFB415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220E0-E02E-4480-A493-076870CD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1F9F-2488-444F-BF69-14A65593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211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C62F-E271-4FC7-A985-20594A64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4D340-A9E7-4D4B-98B0-7EDEB48E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8893A-5A6B-43D9-B334-06CA4D16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2EE20-03FE-4BDC-B4F7-D54384DA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A270F-D0EA-43C7-AF19-96792A75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A80-80E8-4D67-878D-5A983F61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BD7E-BB8C-4846-B4F1-272BEC5C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701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890E-3E2C-48DC-BFA1-52760BC2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0654-A218-484A-9A14-2CED0CFB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AB916-21D7-4FD5-BCE9-9B7A0E89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A7E9C-919D-4ACD-BEB8-82B1D8A9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823DB-947A-43BE-ABBA-58B9B51C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7E60-6EBB-4242-8685-F543E4AB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48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ACB7-1D07-4E2C-9C9B-A83513C9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F89CD-5F50-4B55-93C2-848448E3D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9B9C3-F960-421E-ADDE-62DB7DF5E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3A3B-9F63-4183-99AB-21F8EF5B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95469-A8C8-40A5-91F6-A9C33366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A6A96-33C2-4252-B41B-20DDAF52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620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56EB0-3BF8-4721-BB43-44A91540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2593-8EC5-48CB-A12C-4C0E5F10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BB64-508C-4847-A133-08838CD02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06FA-90B2-41B0-8992-0F4604EFCECD}" type="datetimeFigureOut">
              <a:rPr lang="en-SG" smtClean="0"/>
              <a:t>14/10/2023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4FE7-C171-4F7B-8813-8035350E8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ABCA-26CB-4D03-B871-2FF89E2BD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F481-F224-4973-8925-7EA294DA76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4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68080-CB53-4584-AA6D-4E5525E6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901" y="0"/>
            <a:ext cx="3866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7A98D0-DA9A-4A2E-B05A-C3702E10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901" y="0"/>
            <a:ext cx="3866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7C7A3-6304-4DF1-8B8C-2D1C5D0B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901" y="0"/>
            <a:ext cx="3866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ridwan</dc:creator>
  <cp:lastModifiedBy>ridwan</cp:lastModifiedBy>
  <cp:revision>1</cp:revision>
  <dcterms:created xsi:type="dcterms:W3CDTF">2023-10-14T02:04:20Z</dcterms:created>
  <dcterms:modified xsi:type="dcterms:W3CDTF">2023-10-14T02:04:29Z</dcterms:modified>
</cp:coreProperties>
</file>