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5143500" type="screen16x9"/>
  <p:notesSz cx="9144000" cy="5143500"/>
  <p:embeddedFontLst>
    <p:embeddedFont>
      <p:font typeface="Jura" panose="020B0604020202020204" charset="0"/>
      <p:regular r:id="rId18"/>
      <p:bold r:id="rId19"/>
    </p:embeddedFont>
    <p:embeddedFont>
      <p:font typeface="Jura-demi_bold" panose="020B0604020202020204" charset="0"/>
      <p:regular r:id="rId20"/>
    </p:embeddedFont>
    <p:embeddedFont>
      <p:font typeface="Jura-medium" panose="020B0604020202020204" charset="0"/>
      <p:regular r:id="rId21"/>
    </p:embeddedFont>
    <p:embeddedFont>
      <p:font typeface="Raleway-demi_bold" panose="020B0604020202020204" charset="0"/>
      <p:regular r:id="rId22"/>
    </p:embeddedFont>
    <p:embeddedFont>
      <p:font typeface="Raleway-medium" panose="020B0604020202020204" charset="0"/>
      <p:regular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accent1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EBB14290-435A-4266-8B62-9F52F339C8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6B3128-8160-40C7-B4AD-22EB9175149F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AE5B48DC-F0C2-474F-96AC-57F50C6527D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6FC98B-0462-4FEF-B641-E79EAD1F72CE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98C25F73-BFFB-494A-9FF9-D42B2396DF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77E815-5FD6-4183-A060-E783761D34B0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111FA802-AF6E-4D29-94CC-39FB3F426C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76DFEAD-8320-49E8-8E49-3B24332F4EE4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36F3EF12-1EA6-4D89-8F38-3420F7F3DC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0404EE-0997-41D2-ABA8-35F1CAF6A172}"/>
              </a:ext>
            </a:extLst>
          </p:cNvPr>
          <p:cNvSpPr/>
          <p:nvPr/>
        </p:nvSpPr>
        <p:spPr>
          <a:xfrm>
            <a:off x="4655169" y="-9525"/>
            <a:ext cx="4488830" cy="3931966"/>
          </a:xfrm>
          <a:custGeom>
            <a:avLst/>
            <a:gdLst/>
            <a:ahLst/>
            <a:cxnLst/>
            <a:rect l="0" t="0" r="r" b="b"/>
            <a:pathLst>
              <a:path w="4488831" h="3931967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6BD1F75A-2D1B-40AC-8CC1-D063462AFC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5D2C81-B2B0-48F4-9F2F-7119BB194226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0F4BAF19-2B31-4CE6-BCAB-7A99CB58C15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EF7B03-1FDF-49FA-83C8-D226DEC795B1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2D29B625-7FCC-42AA-AB4B-FE5FE9CAF7E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6F03D6-4C5E-4579-863A-EB7431465392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85E5C394-83E6-4620-89B6-F044628D74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030165-5E01-48D5-AB1C-9986BC3F1304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94B1A175-241B-42B5-ADB0-5CBF004978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F15EED-97A0-42F6-960C-CEF46A23498A}"/>
              </a:ext>
            </a:extLst>
          </p:cNvPr>
          <p:cNvSpPr/>
          <p:nvPr/>
        </p:nvSpPr>
        <p:spPr>
          <a:xfrm>
            <a:off x="4588969" y="4703"/>
            <a:ext cx="2427484" cy="2025625"/>
          </a:xfrm>
          <a:custGeom>
            <a:avLst/>
            <a:gdLst/>
            <a:ahLst/>
            <a:cxnLst/>
            <a:rect l="0" t="0" r="r" b="b"/>
            <a:pathLst>
              <a:path w="2427484" h="2025626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B11F22B7-56FE-405E-AA08-727FD36FDE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561789-8C7F-4DA3-BB1F-43BCA9066C6D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A0824FEF-10C9-4C6C-B255-64494B30EA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04984A-A447-42D7-A710-A150391F3E07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3B86D62F-215B-40F2-B222-A3F5149093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6B8937-2CF9-413D-A21F-A64C0AE1B6E1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C6965D3-A1D2-4B71-A4A1-D62567904E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22D6FE-A443-4853-A30A-6C7C78E49C36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C2239062-F8E4-4045-96FD-6D57D40384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528558-95DA-4725-B788-5C328D0E14FB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6327FBB9-F3C7-4BC8-A00F-C9765065921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555E06-A4F6-48D2-959B-6762970A3678}"/>
              </a:ext>
            </a:extLst>
          </p:cNvPr>
          <p:cNvSpPr/>
          <p:nvPr/>
        </p:nvSpPr>
        <p:spPr>
          <a:xfrm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A7EFC529-8F28-4C88-8B37-15B6C405AA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E791EE-0DDB-45EF-8473-1AB15A06334E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53F39BCF-3306-4225-9F11-A983C54520D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B6A5EA-1FAF-4DDC-8CEF-EAE4EF349034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L-Shape 19">
            <a:extLst>
              <a:ext uri="{80BEBF6C-8ED2-4111-8260-F059335507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9BE40B-A359-4A04-B795-E3087711A1E7}"/>
              </a:ext>
            </a:extLst>
          </p:cNvPr>
          <p:cNvSpPr/>
          <p:nvPr/>
        </p:nvSpPr>
        <p:spPr>
          <a:xfrm rot="16200000">
            <a:off x="7540902" y="2878795"/>
            <a:ext cx="260250" cy="298774"/>
          </a:xfrm>
          <a:prstGeom prst="corner">
            <a:avLst>
              <a:gd name="adj1" fmla="val 14261"/>
              <a:gd name="adj2" fmla="val 11512"/>
            </a:avLst>
          </a:pr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L-Shape 20">
            <a:extLst>
              <a:ext uri="{7EDDD055-1E3D-4A32-8C16-34AF4038767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EE9E72-8BE4-4049-A79A-8004C7C6C405}"/>
              </a:ext>
            </a:extLst>
          </p:cNvPr>
          <p:cNvSpPr/>
          <p:nvPr/>
        </p:nvSpPr>
        <p:spPr>
          <a:xfrm rot="5400000">
            <a:off x="1337383" y="1422590"/>
            <a:ext cx="260250" cy="298774"/>
          </a:xfrm>
          <a:prstGeom prst="corner">
            <a:avLst>
              <a:gd name="adj1" fmla="val 14261"/>
              <a:gd name="adj2" fmla="val 11512"/>
            </a:avLst>
          </a:pr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481AFA9D-948B-4339-9987-6D0D88A4CF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B3C55E-5CD8-4E46-822B-C07BE32E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720" y="1431419"/>
            <a:ext cx="5899280" cy="1554480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4400" b="1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4E392AB4-D86A-49F7-8908-A67EC50193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5B99E6-51EF-42E7-9CF0-C8799AA82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211" y="2987201"/>
            <a:ext cx="5903528" cy="320039"/>
          </a:xfrm>
          <a:prstGeom prst="rect">
            <a:avLst/>
          </a:prstGeom>
        </p:spPr>
        <p:txBody>
          <a:bodyPr vert="horz" lIns="91440" tIns="0" rtlCol="0" anchor="t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Slide Number Placeholder 5">
            <a:extLst>
              <a:ext uri="{81E9112D-EF45-4874-932D-177F2ECE6F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0AE847B-D77E-4DE8-AA65-4DDE93F1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5" name="Footer Placeholder 4">
            <a:extLst>
              <a:ext uri="{F1D03D8F-B23E-4B3D-AF94-3FC80C997B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E78C7D-14B9-4F04-85F8-700EA66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6" name="Date Placeholder 3">
            <a:extLst>
              <a:ext uri="{C80C89CC-3F6E-4360-802A-D645A6547B9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2F4148-F058-4FBB-8DB6-61E331DA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347220E1-537B-47C1-AEE4-B2177C8943B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Text,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BA003EE2-61E9-45C0-B824-BD07A14D27B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E82F0D-D333-43A1-A5CE-E9A179F2274A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3" name="Rectangle 2">
            <a:extLst>
              <a:ext uri="{B5F0AE26-62B7-46F7-A6E3-87AC0CFBDBB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E7FCFD-377E-43E6-B06A-2494136A1751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C900E6D7-F708-46BB-B578-01DA55B86B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4A5DF2-A4FF-4EBD-A1D5-F177F09B54A9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296BD112-3EF0-4730-B680-3633D518B3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05624D-1E90-4AA3-9E3D-C0E6C3FC6B02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16586F7-5586-413B-B0F1-5E4DC12F8E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0FCD2B-15E3-4EB7-9D72-BD602559EAD5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88403E4B-0C4E-40FA-B4B5-E358923542A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7CD588-0A40-4E28-94C3-71750EE02AAB}"/>
              </a:ext>
            </a:extLst>
          </p:cNvPr>
          <p:cNvSpPr/>
          <p:nvPr/>
        </p:nvSpPr>
        <p:spPr>
          <a:xfrm>
            <a:off x="4636119" y="-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19DCC8F-8972-4041-9977-1D2DAC63D6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D37CBF-4319-4282-9799-16C18820A8AA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356AEE11-03ED-4071-94E3-E9C55313B0B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86EA7B-AF5E-4A2C-A11A-5293BCB619A6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35CD8709-CF6F-46B4-A44D-CC300D7FB62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C5CB45-5CB5-4C98-87A3-AC86570DDF52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936021D4-0E87-4E90-881D-D4D2DFE6AFA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11C1C4D-7F03-4FAB-97E8-8957E2AEC019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E14A7915-C296-4B48-89E0-6C49086A0EA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36A623-0692-43B0-850C-FE94CD1DCE24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4882A950-820A-4DE1-A529-0686B87043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3C5D8EB-D3F8-4AFB-8D6B-547341AD6A7D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5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C8649462-8D9E-4CF9-B529-D3721775B8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7A0866-EABF-4D30-8AFB-E4B7753397AF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1DB0B93D-7906-42A6-86E7-2A84FC5471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FF8309-E4A3-4E63-BB26-BF65FEDD4446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bg1">
              <a:alpha val="2999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05B40E83-03FE-4AD1-B973-C1F249876C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C2D0D1-2382-4750-A324-F343BEF6E6E1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4">
              <a:alpha val="6000"/>
              <a:lumMod val="40000"/>
              <a:lumOff val="6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D445E08F-14B2-462C-90BE-5072F3B5DB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990B11-3A95-4B45-BA94-AEE23044C1E5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1A0EA9F7-F5A9-4BD8-9380-1040B13606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F6AFDEE-3810-426E-BCA5-EE7018C3E102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91785B9C-92BD-4FF2-A60D-0276C57365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E89C1A-AF2B-45F4-A266-8F25AD3906E8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D7C2E127-ECFA-42A0-A11E-A54CF5EC81D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1B500E-52BB-40A3-84A0-CAADBEC6586E}"/>
              </a:ext>
            </a:extLst>
          </p:cNvPr>
          <p:cNvSpPr/>
          <p:nvPr/>
        </p:nvSpPr>
        <p:spPr>
          <a:xfrm>
            <a:off x="550157" y="1389464"/>
            <a:ext cx="1308995" cy="981746"/>
          </a:xfrm>
          <a:custGeom>
            <a:avLst/>
            <a:gdLst/>
            <a:ahLst/>
            <a:cxnLst/>
            <a:rect l="0" t="0" r="r" b="b"/>
            <a:pathLst>
              <a:path w="1308996" h="981747">
                <a:moveTo>
                  <a:pt x="0" y="0"/>
                </a:moveTo>
                <a:lnTo>
                  <a:pt x="1308996" y="17742"/>
                </a:lnTo>
                <a:lnTo>
                  <a:pt x="549824" y="981747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lumMod val="75000"/>
                  <a:lumOff val="25000"/>
                </a:schemeClr>
              </a:gs>
              <a:gs pos="0">
                <a:schemeClr val="accent3">
                  <a:alpha val="0"/>
                  <a:lumMod val="5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DAE256C0-7704-4C13-864B-82D919826E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3DBE08-53EC-44AC-B425-DC27B3C26556}"/>
              </a:ext>
            </a:extLst>
          </p:cNvPr>
          <p:cNvSpPr/>
          <p:nvPr/>
        </p:nvSpPr>
        <p:spPr>
          <a:xfrm>
            <a:off x="3130839" y="3190124"/>
            <a:ext cx="1135938" cy="851953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bg2">
              <a:alpha val="27999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06878787-ABD4-468F-B629-D3698804838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BF3ADD-F040-4BA8-85CA-5D14BBB87CD9}"/>
              </a:ext>
            </a:extLst>
          </p:cNvPr>
          <p:cNvSpPr/>
          <p:nvPr/>
        </p:nvSpPr>
        <p:spPr>
          <a:xfrm>
            <a:off x="3065232" y="3323711"/>
            <a:ext cx="387481" cy="26480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1DDC8F6B-66A8-4948-B612-FEF8834327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C1634D-6426-4A32-956A-500BCB0B3EB2}"/>
              </a:ext>
            </a:extLst>
          </p:cNvPr>
          <p:cNvSpPr/>
          <p:nvPr/>
        </p:nvSpPr>
        <p:spPr>
          <a:xfrm>
            <a:off x="768323" y="2033528"/>
            <a:ext cx="285354" cy="178643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70000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6260A185-35FE-480D-976A-17B608C9162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98E8B0F-AE0A-44CC-8A16-225FAB316D2D}"/>
              </a:ext>
            </a:extLst>
          </p:cNvPr>
          <p:cNvSpPr/>
          <p:nvPr/>
        </p:nvSpPr>
        <p:spPr>
          <a:xfrm rot="480000">
            <a:off x="7657891" y="1362139"/>
            <a:ext cx="1056877" cy="1481734"/>
          </a:xfrm>
          <a:custGeom>
            <a:avLst/>
            <a:gdLst/>
            <a:ahLst/>
            <a:cxnLst/>
            <a:rect l="0" t="0" r="r" b="b"/>
            <a:pathLst>
              <a:path w="1111537" h="1290025">
                <a:moveTo>
                  <a:pt x="0" y="0"/>
                </a:moveTo>
                <a:lnTo>
                  <a:pt x="1111537" y="34526"/>
                </a:lnTo>
                <a:lnTo>
                  <a:pt x="379419" y="1290025"/>
                </a:lnTo>
                <a:close/>
              </a:path>
            </a:pathLst>
          </a:custGeom>
          <a:solidFill>
            <a:schemeClr val="accent2">
              <a:alpha val="33000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C150F8D8-4B7D-4262-BFE4-83331ADAC20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C5CEB0-75CE-4AF2-BF69-17B9D69CA404}"/>
              </a:ext>
            </a:extLst>
          </p:cNvPr>
          <p:cNvSpPr/>
          <p:nvPr/>
        </p:nvSpPr>
        <p:spPr>
          <a:xfrm>
            <a:off x="8285710" y="1668179"/>
            <a:ext cx="384343" cy="26480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80000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B18EE74D-46FC-46F2-8E21-0A888E6C44A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15EADD-48D4-45B1-8486-19998AAD30A3}"/>
              </a:ext>
            </a:extLst>
          </p:cNvPr>
          <p:cNvSpPr/>
          <p:nvPr/>
        </p:nvSpPr>
        <p:spPr>
          <a:xfrm>
            <a:off x="1935432" y="1463135"/>
            <a:ext cx="1384326" cy="2247979"/>
          </a:xfrm>
          <a:custGeom>
            <a:avLst/>
            <a:gdLst/>
            <a:ahLst/>
            <a:cxnLst/>
            <a:rect l="0" t="0" r="r" b="b"/>
            <a:pathLst>
              <a:path w="1384327" h="2247979">
                <a:moveTo>
                  <a:pt x="9525" y="2229087"/>
                </a:moveTo>
                <a:lnTo>
                  <a:pt x="1318086" y="0"/>
                </a:lnTo>
                <a:lnTo>
                  <a:pt x="1384326" y="104775"/>
                </a:lnTo>
                <a:lnTo>
                  <a:pt x="28456" y="2247979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0"/>
                  <a:lumMod val="5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D46A309B-33E5-4AC3-A201-814030B01C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E1DE585-5629-47AA-A4EC-EF4F54125830}"/>
              </a:ext>
            </a:extLst>
          </p:cNvPr>
          <p:cNvSpPr/>
          <p:nvPr/>
        </p:nvSpPr>
        <p:spPr>
          <a:xfrm rot="18840000">
            <a:off x="5048607" y="1257700"/>
            <a:ext cx="627068" cy="2375196"/>
          </a:xfrm>
          <a:custGeom>
            <a:avLst/>
            <a:gdLst/>
            <a:ahLst/>
            <a:cxnLst/>
            <a:rect l="0" t="0" r="r" b="b"/>
            <a:pathLst>
              <a:path w="627069" h="2375196">
                <a:moveTo>
                  <a:pt x="0" y="2356305"/>
                </a:moveTo>
                <a:lnTo>
                  <a:pt x="556880" y="0"/>
                </a:lnTo>
                <a:lnTo>
                  <a:pt x="627069" y="6784"/>
                </a:lnTo>
                <a:lnTo>
                  <a:pt x="18931" y="23751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A51510E5-6AEF-4DE2-82CA-82A6478F06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F269B3-32F1-4301-AAB0-9B6BBAA7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">
            <a:extLst>
              <a:ext uri="{5FD1D08F-65C0-410C-8DDB-A6B377B76F9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47BA44-FB6B-4EAC-86A6-85E39F5E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577" y="3781155"/>
            <a:ext cx="1905000" cy="407078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>
            <a:extLst>
              <a:ext uri="{DFCA314D-4815-47E8-9CF4-78B4F7ACE6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062A57-881F-4F68-8C89-840D8063272D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82480" y="1454321"/>
            <a:ext cx="2559067" cy="2205195"/>
          </a:xfrm>
          <a:custGeom>
            <a:avLst/>
            <a:gdLst/>
            <a:ahLst/>
            <a:cxnLst/>
            <a:rect l="0" t="0" r="r" b="b"/>
            <a:pathLst>
              <a:path w="2559067" h="2205196">
                <a:moveTo>
                  <a:pt x="0" y="0"/>
                </a:moveTo>
                <a:lnTo>
                  <a:pt x="2559067" y="9565"/>
                </a:lnTo>
                <a:lnTo>
                  <a:pt x="1292752" y="220519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Content Placeholder 2">
            <a:extLst>
              <a:ext uri="{03251578-B72A-45C5-B8FA-76B2FA9D33E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211D4F-2586-4B4D-AF25-52E6E2BA823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658165" y="3781155"/>
            <a:ext cx="1905000" cy="407078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2">
            <a:extLst>
              <a:ext uri="{B6091A13-A114-4144-ACF2-7CFBDAF4EF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E53D9B-3A9F-4B0A-A26D-226CFAFDE116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254981" y="1444756"/>
            <a:ext cx="2833884" cy="2229601"/>
          </a:xfrm>
          <a:custGeom>
            <a:avLst/>
            <a:gdLst/>
            <a:ahLst/>
            <a:cxnLst/>
            <a:rect l="0" t="0" r="r" b="b"/>
            <a:pathLst>
              <a:path w="2833885" h="2229601">
                <a:moveTo>
                  <a:pt x="1421636" y="0"/>
                </a:moveTo>
                <a:lnTo>
                  <a:pt x="2833885" y="2229601"/>
                </a:lnTo>
                <a:lnTo>
                  <a:pt x="0" y="222420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3" name="Content Placeholder 2">
            <a:extLst>
              <a:ext uri="{11088016-6686-4750-A293-AC5899E7A4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E35409-0E8D-4C45-88AF-045B6E93250F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415463" y="3800741"/>
            <a:ext cx="1905000" cy="407078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2">
            <a:extLst>
              <a:ext uri="{305EC33C-054E-4A14-A1B5-686D4420BD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10FCF6-8724-4A34-8BA8-15F55EA58B64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088944" y="1387804"/>
            <a:ext cx="2539203" cy="2290723"/>
          </a:xfrm>
          <a:custGeom>
            <a:avLst/>
            <a:gdLst/>
            <a:ahLst/>
            <a:cxnLst/>
            <a:rect l="0" t="0" r="r" b="b"/>
            <a:pathLst>
              <a:path w="2539204" h="2290723">
                <a:moveTo>
                  <a:pt x="0" y="0"/>
                </a:moveTo>
                <a:lnTo>
                  <a:pt x="2539204" y="198"/>
                </a:lnTo>
                <a:lnTo>
                  <a:pt x="1287713" y="22907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5" name="Slide Number Placeholder 4">
            <a:extLst>
              <a:ext uri="{384C4457-C606-4461-8628-71F448ECA9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686DAA-9F64-4713-9175-650FF1B8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6" name="Footer Placeholder 3">
            <a:extLst>
              <a:ext uri="{E049C6C0-C18C-41B4-B897-7279F3A060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293A60F-257A-4923-BF53-F50D2E5D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37" name="Date Placeholder 1">
            <a:extLst>
              <a:ext uri="{E401C6F9-D274-4977-8FCF-21BD778F69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ABAD75-CB91-499E-9806-AD846D48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D993B354-F6C4-4BE5-B001-353FD50A75E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6403B141-3C3B-46E1-9BAB-EF31BFE790F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C38F05-1034-451A-841F-1DAE31A677AC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6AB6D204-CDEC-40FE-99C4-65E633BF353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7CECCE-A2C2-49FB-8011-93932B6C1AEA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81FC8DE3-2D0E-43D9-8AC7-3F8F65771E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5A4708-9C30-4956-8FA8-76AB5D681E70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04D98DCF-DBB0-49B0-933D-0DA8472EEB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CFD101-BDAD-4067-A9FD-A5F3EE44B788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8AE79BD9-26F8-4C9F-B404-D274209B27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FB37B0-183A-45B1-A7FA-04993F6D6533}"/>
              </a:ext>
            </a:extLst>
          </p:cNvPr>
          <p:cNvSpPr/>
          <p:nvPr/>
        </p:nvSpPr>
        <p:spPr>
          <a:xfrm>
            <a:off x="4636119" y="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76D76B88-2B67-41F9-BC3F-4F00C6D97F9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F604371-7BD3-4791-950A-BFBFB84EFF51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CD8F5A6A-317E-4786-9A04-126F561EC0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93A989-D782-445D-BA7C-BDEDC358E482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9C2E83C-BA8B-48CC-AAC0-8C19A45ED73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7BFDC2-AB55-4420-B113-0D4AF59961EE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47A379B4-1CDF-488F-8242-2D600E791F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1954E6-C58C-45BC-B80B-15F2867A344B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E7E2FE94-8075-40BE-85C6-10097178F7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24FE70-E380-4195-B069-2B0FE8443FE6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9BB91AFF-BDFF-497A-A6BE-393490ADFAE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7DD145-B66B-499C-A58C-451952332C7D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4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65653AC8-33B5-4506-8C6D-5D6A2CFAC8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8473BAA-C114-438A-A028-37AF14486029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AEA24C1D-61C5-4109-BF96-FA21C65C759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2B2291-7114-4868-B104-5035E6F8877D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B18E3424-FAD5-464E-93FF-750A05F078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C85088-FEDC-4579-807D-5F2E384DBC94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7AC90B5E-0B3E-49A0-9A7C-FB26DB7D42C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5D2319-7EAB-4DF8-AE50-99EAD8D83BA9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59D859EA-C163-498A-ABA6-D3C59D54E0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BEF57A-22F3-47D0-BD7D-1E9595B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36" y="3076811"/>
            <a:ext cx="3177648" cy="950228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2">
            <a:extLst>
              <a:ext uri="{46B181A6-304F-498A-9159-F32DDF87AAA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AAC7AC-7AD6-4589-B11A-DE62D343E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99370" y="-4900"/>
            <a:ext cx="4133336" cy="3424613"/>
          </a:xfrm>
          <a:custGeom>
            <a:avLst/>
            <a:gdLst/>
            <a:ahLst/>
            <a:cxnLst/>
            <a:rect l="0" t="0" r="r" b="b"/>
            <a:pathLst>
              <a:path w="4133336" h="3424613">
                <a:moveTo>
                  <a:pt x="0" y="0"/>
                </a:moveTo>
                <a:lnTo>
                  <a:pt x="4133336" y="40"/>
                </a:lnTo>
                <a:lnTo>
                  <a:pt x="2247426" y="342461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920744AE-3407-4925-8EBB-CA793EB9F92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8A0816-4F6B-44FC-BF47-F47D6E43CE2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852876" y="4663"/>
            <a:ext cx="4731524" cy="5176778"/>
          </a:xfrm>
          <a:custGeom>
            <a:avLst/>
            <a:gdLst/>
            <a:ahLst/>
            <a:cxnLst/>
            <a:rect l="0" t="0" r="r" b="b"/>
            <a:pathLst>
              <a:path w="4731524" h="5176779">
                <a:moveTo>
                  <a:pt x="2951389" y="0"/>
                </a:moveTo>
                <a:lnTo>
                  <a:pt x="4731524" y="1896245"/>
                </a:lnTo>
                <a:lnTo>
                  <a:pt x="0" y="51767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>
            <a:extLst>
              <a:ext uri="{72884D5A-AB81-4EF3-B531-4F56A9F55E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E20434-0AE7-4A77-90AF-99B1DC66C4DB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5887932" y="-23990"/>
            <a:ext cx="3274880" cy="3547924"/>
          </a:xfrm>
          <a:custGeom>
            <a:avLst/>
            <a:gdLst/>
            <a:ahLst/>
            <a:cxnLst/>
            <a:rect l="0" t="0" r="r" b="b"/>
            <a:pathLst>
              <a:path w="3274881" h="3547924">
                <a:moveTo>
                  <a:pt x="0" y="19248"/>
                </a:moveTo>
                <a:lnTo>
                  <a:pt x="3274881" y="0"/>
                </a:lnTo>
                <a:lnTo>
                  <a:pt x="3255791" y="35479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DCAE2078-5D19-49EF-90EE-75818EDB47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98CA5A-1E16-4679-B4DD-A505281E0FC5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2890976" y="1920077"/>
            <a:ext cx="6253419" cy="3251800"/>
          </a:xfrm>
          <a:custGeom>
            <a:avLst/>
            <a:gdLst/>
            <a:ahLst/>
            <a:cxnLst/>
            <a:rect l="0" t="0" r="r" b="b"/>
            <a:pathLst>
              <a:path w="6253420" h="3251800">
                <a:moveTo>
                  <a:pt x="4721920" y="0"/>
                </a:moveTo>
                <a:lnTo>
                  <a:pt x="6253420" y="1603856"/>
                </a:lnTo>
                <a:lnTo>
                  <a:pt x="6252946" y="3251800"/>
                </a:lnTo>
                <a:lnTo>
                  <a:pt x="0" y="324211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TextBox 21">
            <a:extLst>
              <a:ext uri="{CC89F8CE-6C43-456F-98F9-295894B2877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1D6E73-8931-463B-B2A7-387564552D44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23" name="Slide Number Placeholder 4">
            <a:extLst>
              <a:ext uri="{A08014B4-94FB-46C3-BEE9-3256DE56C6F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DA4C2B-897A-489A-8A3B-F30F43FD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4" name="Footer Placeholder 3">
            <a:extLst>
              <a:ext uri="{2204403B-901C-4A79-BF1A-712DE2889E2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582ADE-62D0-4F13-B21E-8A60129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5" name="Date Placeholder 1">
            <a:extLst>
              <a:ext uri="{CC6A05D7-CCF6-4961-99A3-7D87BBE3A4B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E81ED96-47B1-48E4-87BD-28E28CF8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9F418174-23E0-46D9-AAF8-35DE5B3B10F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5C9A7DE-5EFE-414D-A50E-1250914FDA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E602E82-4221-4D3F-96C8-61FB6596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0CBD2278-0D60-4E32-BC88-9A98B36FC60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455192-B0E3-4478-9F02-0E8ABDE0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E312D4FA-04D7-48FD-AE7A-06AFEAAB611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E51874-FC07-4375-A902-33877BCD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7C73FBC3-6E73-4C8F-91DC-A360954D4C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F63BDE-3AA2-4087-B39F-C5A393A9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DF4E2751-3D85-41D1-9629-90DB612D97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DC2F88-45A0-4BA3-8426-8CB3FA7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D3902842-8FF2-4AB2-87CC-69A72632765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1C82367F-6657-4708-B309-34F527BCC37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8EA5998-213B-4318-B118-30C3081CA3E7}"/>
              </a:ext>
            </a:extLst>
          </p:cNvPr>
          <p:cNvSpPr/>
          <p:nvPr/>
        </p:nvSpPr>
        <p:spPr>
          <a:xfrm>
            <a:off x="4676775" y="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08810338-926C-4340-A0A0-3A619B7ADC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09D0263-A3BF-4839-B60E-DAD7A692892F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2FD1595-D4D0-4839-9C43-F98F9727C5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0308F6-B651-47D5-8D88-F9AF0575BBE0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46E8E408-1393-44A1-9EEF-F9F1F33112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196F736-4145-43B4-80D1-E140AA0FC611}"/>
              </a:ext>
            </a:extLst>
          </p:cNvPr>
          <p:cNvSpPr/>
          <p:nvPr/>
        </p:nvSpPr>
        <p:spPr>
          <a:xfrm>
            <a:off x="4636119" y="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A318888C-D434-4076-ACA6-42FD72A57FB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D490BB4-FDAD-4B03-ACF8-252407EE560A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D46D5491-15EC-4294-AD1E-8D28F68C4A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23E35FD-196A-4C77-AE65-11EECD6A0B7E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620B9B6D-4FE7-4B94-970A-77CAC3F520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C53672-997D-4BF4-9D87-8EB03B7FC66A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3B62F00E-9882-4072-A9DD-93EC4EEA8A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DF4149-F5CF-45B9-A118-4940BD1FBC40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C4285E88-2CA9-4009-89CD-0AE392D2F1C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91A1342-4138-4547-82D6-0BF86E9452D4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0E046D63-6910-4647-8E1C-C24BD913AB8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742EB5-5462-420C-B66F-0EDD66C4F074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973FD1A2-8A33-4ACF-8DD1-40223F35FE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1479C7-9ED0-47E8-B29C-E2E233DD7875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EA486707-6436-4BD7-87AC-FE35676A39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8B1C10D-9455-4190-8882-6AB1AD7AA5B5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422D96D9-E1F0-4BD3-B4A0-1A719389945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645CCB-71BA-43FF-866E-3B0ED0246CC7}"/>
              </a:ext>
            </a:extLst>
          </p:cNvPr>
          <p:cNvSpPr/>
          <p:nvPr/>
        </p:nvSpPr>
        <p:spPr>
          <a:xfrm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2834FFF3-7E18-422F-9AEF-6667C4F57B0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5E98B8-CD21-415A-A1FB-F50959828ADF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7520759-E3E5-4D82-B270-93D95E2A5D5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00D45F-A094-4FF8-A0CF-7B0A60FA60DF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7641BA71-745E-48F2-8684-D44C4A4FAAE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1FAF419-C259-4DE2-994E-5B3A92F93FB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9415" y="-19050"/>
            <a:ext cx="9166837" cy="5171436"/>
          </a:xfrm>
          <a:custGeom>
            <a:avLst/>
            <a:gdLst/>
            <a:ahLst/>
            <a:cxnLst/>
            <a:rect l="0" t="0" r="r" b="b"/>
            <a:pathLst>
              <a:path w="9166838" h="5171437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11D02053-4549-4333-85CE-95CC257DA4E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98F183-64F2-48F5-ABE3-94DCDA0FEB63}"/>
              </a:ext>
            </a:extLst>
          </p:cNvPr>
          <p:cNvSpPr/>
          <p:nvPr/>
        </p:nvSpPr>
        <p:spPr>
          <a:xfrm rot="-10800000" flipH="1">
            <a:off x="7916707" y="-6287"/>
            <a:ext cx="1208210" cy="815323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09FC46D4-57F1-4C9F-8A36-CB0230F2D5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B074F6-B5AA-422A-B0D2-CAEC7FFEA84F}"/>
              </a:ext>
            </a:extLst>
          </p:cNvPr>
          <p:cNvSpPr/>
          <p:nvPr/>
        </p:nvSpPr>
        <p:spPr>
          <a:xfrm rot="-10800000" flipH="1">
            <a:off x="8419509" y="-10467"/>
            <a:ext cx="694011" cy="257548"/>
          </a:xfrm>
          <a:custGeom>
            <a:avLst/>
            <a:gdLst/>
            <a:ahLst/>
            <a:cxnLst/>
            <a:rect l="0" t="0" r="r" b="b"/>
            <a:pathLst>
              <a:path w="949205" h="352251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6702391D-C036-4B55-8DE0-A9740D9262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3198EC-4515-4C2A-8915-4162745355B6}"/>
              </a:ext>
            </a:extLst>
          </p:cNvPr>
          <p:cNvSpPr/>
          <p:nvPr/>
        </p:nvSpPr>
        <p:spPr>
          <a:xfrm rot="-10800000" flipH="1">
            <a:off x="7909314" y="-621"/>
            <a:ext cx="1216332" cy="817050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3B433D5-5FBE-4B67-AB6D-DC66E9D80F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E6276D-C916-4826-A533-3E0DA2FAF1F6}"/>
              </a:ext>
            </a:extLst>
          </p:cNvPr>
          <p:cNvSpPr/>
          <p:nvPr/>
        </p:nvSpPr>
        <p:spPr>
          <a:xfrm rot="-10800000" flipH="1">
            <a:off x="7343774" y="-19367"/>
            <a:ext cx="1841145" cy="874247"/>
          </a:xfrm>
          <a:custGeom>
            <a:avLst/>
            <a:gdLst/>
            <a:ahLst/>
            <a:cxnLst/>
            <a:rect l="0" t="0" r="r" b="b"/>
            <a:pathLst>
              <a:path w="2997095" h="1423138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B851A0AB-0773-49E1-BA7E-BF0B13A4A3A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6DA21E-CB96-4CEF-A20E-BFDAE8EA85F6}"/>
              </a:ext>
            </a:extLst>
          </p:cNvPr>
          <p:cNvSpPr/>
          <p:nvPr/>
        </p:nvSpPr>
        <p:spPr>
          <a:xfrm rot="-10800000" flipH="1">
            <a:off x="7354024" y="-13962"/>
            <a:ext cx="886446" cy="502962"/>
          </a:xfrm>
          <a:custGeom>
            <a:avLst/>
            <a:gdLst/>
            <a:ahLst/>
            <a:cxnLst/>
            <a:rect l="0" t="0" r="r" b="b"/>
            <a:pathLst>
              <a:path w="886447" h="502963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A68D12CD-6F38-41A9-903D-6A46DCB8D2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0D7505-E6A2-4B11-AADE-0917BD09FDA6}"/>
              </a:ext>
            </a:extLst>
          </p:cNvPr>
          <p:cNvSpPr/>
          <p:nvPr/>
        </p:nvSpPr>
        <p:spPr>
          <a:xfrm rot="-10800000" flipH="1">
            <a:off x="8221546" y="117385"/>
            <a:ext cx="504087" cy="372103"/>
          </a:xfrm>
          <a:custGeom>
            <a:avLst/>
            <a:gdLst/>
            <a:ahLst/>
            <a:cxnLst/>
            <a:rect l="0" t="0" r="r" b="b"/>
            <a:pathLst>
              <a:path w="820575" h="605726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D2B05385-F5E8-4A8C-9584-EAE2E723EB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2A63D04-2495-482B-BDA8-8115BEDF655F}"/>
              </a:ext>
            </a:extLst>
          </p:cNvPr>
          <p:cNvSpPr txBox="1">
            <a:spLocks noGrp="1"/>
          </p:cNvSpPr>
          <p:nvPr/>
        </p:nvSpPr>
        <p:spPr>
          <a:xfrm>
            <a:off x="6120892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Jura"/>
              </a:rPr>
              <a:t>&lt;#&gt;</a:t>
            </a:r>
          </a:p>
        </p:txBody>
      </p:sp>
      <p:sp>
        <p:nvSpPr>
          <p:cNvPr id="25" name="Title 1">
            <a:extLst>
              <a:ext uri="{516533B5-FFB6-41B6-B577-8557178599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DD0DE2B-C320-446C-BB3D-1329B690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199" y="1935562"/>
            <a:ext cx="6813154" cy="558890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b="1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976AC926-A4F6-412F-925B-96A6ED230ED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9D15B0-88F3-4F62-828E-8812A0C1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9118" y="1353859"/>
            <a:ext cx="6812235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 algn="l">
              <a:lnSpc>
                <a:spcPct val="100000"/>
              </a:lnSpc>
              <a:buNone/>
              <a:defRPr lang="en-US" sz="1800" i="0" dirty="0">
                <a:solidFill>
                  <a:schemeClr val="accent1"/>
                </a:solidFill>
                <a:latin typeface="Jura-medium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lide Number Placeholder 5">
            <a:extLst>
              <a:ext uri="{70B6D5CE-1611-45BF-ABFB-6ABBFD62EC1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9F9E26-8230-41E9-8F43-CEDFF9FB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8" name="Footer Placeholder 4">
            <a:extLst>
              <a:ext uri="{CBAF26BA-A70C-4DE6-BDFB-950F7DA5A3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D68A3E-E48C-4A7A-8377-24095790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9" name="Date Placeholder 3">
            <a:extLst>
              <a:ext uri="{7FFA6DF3-1672-4686-A1F6-E1E20C5A040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3D52AE-810C-483A-997F-DD02CED1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10FD5B40-0516-449B-834E-B5AC2E89B1C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81B4741-A002-45C4-9787-E6103CE5EDC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EBA9ED-E2F8-41BA-8F73-9457797E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E78FE37F-1924-45C7-960F-C384B4634A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2727D3A-2B46-432D-815E-FDADE0DE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2CC1881E-7FEB-4CD8-90FB-C7902B7CF37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13B2562-036B-49EC-990A-334242DF21FC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75243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F7152707-7303-4B72-BD91-A4E684B2B5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4BFAE84-4DFB-42B3-9073-4CB51D0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C23D74A3-A30E-486C-9258-2206FE0FDE0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942DB2-42BC-4E69-9EA8-66B394DE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224DBD4A-1209-472F-982E-D24A52FA35E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90D1E0-A623-4956-91C1-6FEFF919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4CE08E21-E397-4E48-AA6A-81909155D58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5AE00E7-1110-4B0D-8E5E-8E6C285479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86032C-CAF6-4DAC-BB1E-55ACA9F2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8AE5D47B-84CE-4255-A6D0-B76280592B2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1C2DC5-521B-4718-83AC-60691D7A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25" y="13872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2FE51141-10BC-481F-932A-E5CDDE0F20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78518B-45FE-42E1-9BDA-5B068E0835AE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85825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630661F6-02C4-4B71-B19F-D8A0DD2468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AD51D1-8004-4142-AF98-325D6B29D72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678517" y="13872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EAEE2707-24D4-4D8A-9133-9DB6088C02C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634660-CD8B-4365-99DF-F7ECCC2E69ED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675243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59D5ECA0-17B7-46DA-BA3B-73B48341A10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FDD275A-4D58-4BEF-A4CC-B404ACBF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5">
            <a:extLst>
              <a:ext uri="{0EFB7F9B-61B9-4ED5-97DE-D3C912AF03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1BDFB15-F855-4548-AFCB-EE10EA5F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4">
            <a:extLst>
              <a:ext uri="{15BDC9B6-6BE1-40AF-9DD7-6E340C8B5F4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51ECB09-E6AB-4336-B468-8482E086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9396F013-EEF3-4FDC-871B-8975FFEACDE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AF7C3B2-2E02-4449-8585-4C9454772B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1D7225-2C18-414D-9BFA-35403CE7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927" y="2228850"/>
            <a:ext cx="6942802" cy="676716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defRPr lang="en-US" sz="4000" b="1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>
            <a:extLst>
              <a:ext uri="{B426F337-E7EE-4E6D-89C0-43C3771C4A6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B0761F-5F3D-4940-9633-A157B74A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4">
            <a:extLst>
              <a:ext uri="{FD1084F1-9E5E-4CA2-93F9-D49FC5A67A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A13827-20ED-49ED-AE63-F60726C2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3">
            <a:extLst>
              <a:ext uri="{4274CC2C-DDC8-462A-B503-8D3E10A904F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C38A879-CBEF-48ED-B614-FC6E4C6E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8563086C-5ECA-465C-81F2-3151FD4A450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1CCC243E-2777-46E1-9097-F5603F8FF3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9D06A9-E47F-4CEA-82D9-E5D6A60A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29476506-6790-4B2B-8018-AFF8CA89B1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B18B7C-D41C-42EA-B457-1BB6ABE2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61D08B0C-8161-4BA5-B102-53909C0BB0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526558-A06F-4045-A254-1C4B0272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FE989015-09AE-4B28-B881-7EB609A0259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872FE5F-2E7F-4B6E-998E-D464625A775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732BB9-DC1F-4632-B541-BF410EC5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9C058F42-0000-4486-842D-F119B1366E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F9216B-91CA-4437-B344-B55BAF4F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758" y="1341439"/>
            <a:ext cx="4484595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B735C691-54CD-451C-B625-6F6ACF44445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4F10BF-E770-453D-86A2-074871FE319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85825" y="13416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3">
            <a:extLst>
              <a:ext uri="{28348229-C02C-4197-BE27-C41E9C5ADA5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1F6F02-D4D4-45DC-9C39-0A84696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48BB7DBA-028E-48F0-B8D7-05162241B8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931334C-336B-468D-8D04-4901D4CB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8186C2D1-4905-4671-9492-5F52F22A1C5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E88C98-01E0-41D0-89FD-C76ADD2E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D200807A-0E0E-41CF-86B6-92409660403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5F706BE8-9D0A-43B3-915A-5D5ABD239B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D3F528F-091D-4C9E-9613-DB271AD03098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3" name="Rectangle 2">
            <a:extLst>
              <a:ext uri="{9CF26A7F-2EA7-44C3-ABCF-E41DB31718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9E7E3B-D45F-4D74-A872-E08971B5A2E9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49C2A562-57A2-41A5-B84D-4EAE16D3F2F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8ACB08D-FE8E-4753-80C9-AEA22D62259D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C65A6310-A8F6-4832-A255-46A89FF79F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68A1DA-C869-4922-A4F0-9D1E69B0B53C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88C33C61-A1DD-4BB9-A4FE-DFA30257099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44E5D0-3047-49A9-BAD7-5C8506624496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77811FE9-C384-4EBF-8C6C-BA28FA3CE0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0465F4-6305-4358-93F7-ADF5120966EA}"/>
              </a:ext>
            </a:extLst>
          </p:cNvPr>
          <p:cNvSpPr/>
          <p:nvPr/>
        </p:nvSpPr>
        <p:spPr>
          <a:xfrm>
            <a:off x="4636119" y="-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B5BA14A5-D98A-4C3E-ADD4-2B6B7D0BC6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6AEB2A-00F1-42FF-8525-B0892A5F29DA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7A22BFE2-27FE-4C78-A6DA-0F6AFB47562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7224F83-B427-4C6F-8445-EEE9ECFB55E1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D7BA7807-7D6F-4B5A-8417-0744B51F9FE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7B0E78-15A1-4EB9-A1F2-34D8DA4FF7D7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B4080501-EDBF-4E2C-A74E-1A676BBFCC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BC777B-9AD6-4F3B-AED9-C9948C91B4F3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B16FC81E-F638-4FB9-9274-D6B7B1CAEA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AE8CC0-284B-4489-B534-ED945802CA54}"/>
              </a:ext>
            </a:extLst>
          </p:cNvPr>
          <p:cNvSpPr/>
          <p:nvPr/>
        </p:nvSpPr>
        <p:spPr>
          <a:xfrm>
            <a:off x="4484194" y="-33396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7257D936-A740-4DC3-80BA-62DA035791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54D108-BFCC-4983-9E2D-8BEBECAB842E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6194946A-78D3-4E2E-A484-C3474A637B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6C63FF-5368-4637-AA77-9518D496D335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24D3D36E-23FC-43B3-B993-3DFCA4796E1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14E0B6-9C90-4954-9B0B-8D5E31C02A00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E0E3EB21-112B-438D-B6D5-69CE2C425F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551958-F981-4BCA-8EEB-BDF2203B5183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E79AF912-303F-430F-873A-9BAAA61440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D04BF4C-CAC5-4991-8389-B73B45208029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1BFB524A-B8DC-4490-B683-CEB13CCD4F7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2ACBCA-A7F3-4815-9FD7-2F537AF313E5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03227D95-B4D8-497C-A2D7-5324AA4EEB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7F8D58-1942-482C-B59F-3C55008D70EE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B189A8EA-1F2F-4FA8-90D2-745D3F95DF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D0A90F3-6DC3-4B22-8AC0-0ABC11BCB641}"/>
              </a:ext>
            </a:extLst>
          </p:cNvPr>
          <p:cNvSpPr/>
          <p:nvPr/>
        </p:nvSpPr>
        <p:spPr>
          <a:xfrm rot="480000">
            <a:off x="7390638" y="2043194"/>
            <a:ext cx="827551" cy="1116592"/>
          </a:xfrm>
          <a:custGeom>
            <a:avLst/>
            <a:gdLst/>
            <a:ahLst/>
            <a:cxnLst/>
            <a:rect l="0" t="0" r="r" b="b"/>
            <a:pathLst>
              <a:path w="827551" h="1116592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D31635CE-150F-4F14-B334-C535719688D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D400A9-6363-4760-8AE3-4602172D5228}"/>
              </a:ext>
            </a:extLst>
          </p:cNvPr>
          <p:cNvSpPr/>
          <p:nvPr/>
        </p:nvSpPr>
        <p:spPr>
          <a:xfrm rot="2100000">
            <a:off x="6335469" y="2190549"/>
            <a:ext cx="1402654" cy="2427026"/>
          </a:xfrm>
          <a:custGeom>
            <a:avLst/>
            <a:gdLst/>
            <a:ahLst/>
            <a:cxnLst/>
            <a:rect l="0" t="0" r="r" b="b"/>
            <a:pathLst>
              <a:path w="1402655" h="2427027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E3164C6B-9F4F-4B9F-A50A-65C91C355C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DBA137-48EF-4789-B308-6094C9999650}"/>
              </a:ext>
            </a:extLst>
          </p:cNvPr>
          <p:cNvSpPr/>
          <p:nvPr/>
        </p:nvSpPr>
        <p:spPr>
          <a:xfrm>
            <a:off x="4791425" y="1344822"/>
            <a:ext cx="1308995" cy="981746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ED6A39A7-9D4E-4818-9D0D-558CFE5071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2FD6B4-989F-47DE-B321-B8B42138BE18}"/>
              </a:ext>
            </a:extLst>
          </p:cNvPr>
          <p:cNvSpPr/>
          <p:nvPr/>
        </p:nvSpPr>
        <p:spPr>
          <a:xfrm>
            <a:off x="4879941" y="1783209"/>
            <a:ext cx="328079" cy="25737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9DBDD9E3-CD9E-4054-A678-81ACD8B6FA4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980735-478C-43CA-8CB5-D5157AEA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">
            <a:extLst>
              <a:ext uri="{64917D25-DE1A-4870-8A55-CFC6D06084E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40EACC-E823-409A-BE89-F789FBBB8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27302" y="1352550"/>
            <a:ext cx="3243934" cy="2964824"/>
          </a:xfrm>
          <a:custGeom>
            <a:avLst/>
            <a:gdLst/>
            <a:ahLst/>
            <a:cxnLst/>
            <a:rect l="0" t="0" r="r" b="b"/>
            <a:pathLst>
              <a:path w="3243935" h="2964824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3">
            <a:extLst>
              <a:ext uri="{771465A8-AFA2-4AF4-B749-8FEBF7FD00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D15027-5480-43FC-AB6A-3FD7A1B5363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85825" y="1291329"/>
            <a:ext cx="3598171" cy="295275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7" name="Slide Number Placeholder 4">
            <a:extLst>
              <a:ext uri="{C352ABEA-D407-4482-B8BF-8F95381295B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9E069A-E891-43D6-BECD-12E7AA53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8" name="Footer Placeholder 3">
            <a:extLst>
              <a:ext uri="{EB936490-01E7-4195-9CD5-C217BE7313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143D2C-5440-4886-A69B-1E299014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9" name="Date Placeholder 1">
            <a:extLst>
              <a:ext uri="{F1A5AE21-4B4C-41C9-A82F-6E7BD19D710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8503A80-9A96-4680-ACA4-CE50492C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2128A3D1-879B-41CA-B8E8-2783231A661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69769433-4B3F-4EF4-AFDA-E42552D241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264672-901A-4071-A299-549D2980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96645"/>
            <a:ext cx="7381874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65B90148-78EB-4DEF-B3FD-65C0CF94C1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28F4D8-3029-4DC6-9366-654D38A2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25" y="1408593"/>
            <a:ext cx="7381874" cy="3084206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: Shape 3">
            <a:extLst>
              <a:ext uri="{0D20A313-6448-40EC-85A0-C895948996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F1593B0-643E-43AE-81E2-53698A8FE599}"/>
              </a:ext>
            </a:extLst>
          </p:cNvPr>
          <p:cNvSpPr/>
          <p:nvPr/>
        </p:nvSpPr>
        <p:spPr>
          <a:xfrm>
            <a:off x="4391775" y="-33199"/>
            <a:ext cx="4752224" cy="3016382"/>
          </a:xfrm>
          <a:custGeom>
            <a:avLst/>
            <a:gdLst/>
            <a:ahLst/>
            <a:cxnLst/>
            <a:rect l="0" t="0" r="r" b="b"/>
            <a:pathLst>
              <a:path w="4752224" h="3016382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358441A2-15E5-4F4A-9F07-F8A828CA0C0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029548-0DE0-49AA-B915-294EA49CA7B0}"/>
              </a:ext>
            </a:extLst>
          </p:cNvPr>
          <p:cNvSpPr/>
          <p:nvPr/>
        </p:nvSpPr>
        <p:spPr>
          <a:xfrm>
            <a:off x="6249279" y="0"/>
            <a:ext cx="2732044" cy="2229087"/>
          </a:xfrm>
          <a:custGeom>
            <a:avLst/>
            <a:gdLst/>
            <a:ahLst/>
            <a:cxnLst/>
            <a:rect l="0" t="0" r="r" b="b"/>
            <a:pathLst>
              <a:path w="2732045" h="2229087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B98191E9-A853-43FF-B4E7-374F579B84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764FFA-7036-4BF7-95B1-BEA0994C319D}"/>
              </a:ext>
            </a:extLst>
          </p:cNvPr>
          <p:cNvSpPr/>
          <p:nvPr/>
        </p:nvSpPr>
        <p:spPr>
          <a:xfrm rot="10800000">
            <a:off x="-7517" y="-6287"/>
            <a:ext cx="1208210" cy="815323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8D1A6DA0-37FD-4CFB-9F57-836AE024C6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57A72A-26DA-4604-8C43-B5EBEA974B53}"/>
              </a:ext>
            </a:extLst>
          </p:cNvPr>
          <p:cNvSpPr/>
          <p:nvPr/>
        </p:nvSpPr>
        <p:spPr>
          <a:xfrm rot="10800000">
            <a:off x="3881" y="-10467"/>
            <a:ext cx="694011" cy="257548"/>
          </a:xfrm>
          <a:custGeom>
            <a:avLst/>
            <a:gdLst/>
            <a:ahLst/>
            <a:cxnLst/>
            <a:rect l="0" t="0" r="r" b="b"/>
            <a:pathLst>
              <a:path w="949205" h="352251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87D8DBE2-6341-4F8B-A229-F8441667317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733872A-304C-4C02-B6AA-E4226D452AD4}"/>
              </a:ext>
            </a:extLst>
          </p:cNvPr>
          <p:cNvSpPr/>
          <p:nvPr/>
        </p:nvSpPr>
        <p:spPr>
          <a:xfrm rot="10800000">
            <a:off x="-8245" y="-621"/>
            <a:ext cx="1216332" cy="817050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0F242FA0-6C4C-48EE-B589-B631F2571C1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D223D1-50B7-4F27-B389-B8B19EC15B48}"/>
              </a:ext>
            </a:extLst>
          </p:cNvPr>
          <p:cNvSpPr/>
          <p:nvPr/>
        </p:nvSpPr>
        <p:spPr>
          <a:xfrm rot="10800000">
            <a:off x="-29418" y="-19367"/>
            <a:ext cx="1841145" cy="874247"/>
          </a:xfrm>
          <a:custGeom>
            <a:avLst/>
            <a:gdLst/>
            <a:ahLst/>
            <a:cxnLst/>
            <a:rect l="0" t="0" r="r" b="b"/>
            <a:pathLst>
              <a:path w="1841145" h="874248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0925CAE0-C7AD-4F5E-AB0E-3B6A7DEFA0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470906-04C2-4D7F-94B1-4D7F9C280EFC}"/>
              </a:ext>
            </a:extLst>
          </p:cNvPr>
          <p:cNvSpPr/>
          <p:nvPr/>
        </p:nvSpPr>
        <p:spPr>
          <a:xfrm rot="10800000">
            <a:off x="892831" y="33701"/>
            <a:ext cx="673148" cy="483912"/>
          </a:xfrm>
          <a:custGeom>
            <a:avLst/>
            <a:gdLst/>
            <a:ahLst/>
            <a:cxnLst/>
            <a:rect l="0" t="0" r="r" b="b"/>
            <a:pathLst>
              <a:path w="673149" h="483913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54F6ACA-E28F-4EE6-9722-66AEB39A0F9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50CEE8-96C0-497B-92A6-77BBC1391180}"/>
              </a:ext>
            </a:extLst>
          </p:cNvPr>
          <p:cNvSpPr/>
          <p:nvPr/>
        </p:nvSpPr>
        <p:spPr>
          <a:xfrm rot="10800000">
            <a:off x="391768" y="90449"/>
            <a:ext cx="572328" cy="437139"/>
          </a:xfrm>
          <a:custGeom>
            <a:avLst/>
            <a:gdLst/>
            <a:ahLst/>
            <a:cxnLst/>
            <a:rect l="0" t="0" r="r" b="b"/>
            <a:pathLst>
              <a:path w="572328" h="437139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A296126F-3186-42A0-A629-194470E7708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CE2276-F15F-415F-AC43-0419BFB9E4BA}"/>
              </a:ext>
            </a:extLst>
          </p:cNvPr>
          <p:cNvSpPr/>
          <p:nvPr/>
        </p:nvSpPr>
        <p:spPr>
          <a:xfrm>
            <a:off x="6783108" y="3562778"/>
            <a:ext cx="2361821" cy="1593800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BCB45D1C-3801-449D-8649-BAFF6CD111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435E4F-9F37-4DF4-A280-9CC1756C802E}"/>
              </a:ext>
            </a:extLst>
          </p:cNvPr>
          <p:cNvSpPr/>
          <p:nvPr/>
        </p:nvSpPr>
        <p:spPr>
          <a:xfrm>
            <a:off x="7765986" y="4661289"/>
            <a:ext cx="1381016" cy="498015"/>
          </a:xfrm>
          <a:custGeom>
            <a:avLst/>
            <a:gdLst/>
            <a:ahLst/>
            <a:cxnLst/>
            <a:rect l="0" t="0" r="r" b="b"/>
            <a:pathLst>
              <a:path w="1381016" h="498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52560DD9-63EF-4FE0-96AD-09C16BC8AD0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CDB4A1-FBBC-4690-9554-E7225C844E7E}"/>
              </a:ext>
            </a:extLst>
          </p:cNvPr>
          <p:cNvSpPr/>
          <p:nvPr/>
        </p:nvSpPr>
        <p:spPr>
          <a:xfrm>
            <a:off x="6768654" y="3548324"/>
            <a:ext cx="2377698" cy="1597177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5D4E64E2-B092-4F56-A114-9FE9EF2A52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D2405A7-084F-4D0C-83C5-DC090A885D94}"/>
              </a:ext>
            </a:extLst>
          </p:cNvPr>
          <p:cNvSpPr/>
          <p:nvPr/>
        </p:nvSpPr>
        <p:spPr>
          <a:xfrm>
            <a:off x="6051734" y="3722733"/>
            <a:ext cx="2997094" cy="1423177"/>
          </a:xfrm>
          <a:custGeom>
            <a:avLst/>
            <a:gdLst/>
            <a:ahLst/>
            <a:cxnLst/>
            <a:rect l="0" t="0" r="r" b="b"/>
            <a:pathLst>
              <a:path w="2997095" h="1423177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E55AA287-7A68-4E49-9AC1-72C84B8A99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BF3099-5157-4299-873A-6AB3347EF236}"/>
              </a:ext>
            </a:extLst>
          </p:cNvPr>
          <p:cNvSpPr/>
          <p:nvPr/>
        </p:nvSpPr>
        <p:spPr>
          <a:xfrm>
            <a:off x="7542629" y="4255513"/>
            <a:ext cx="820574" cy="605726"/>
          </a:xfrm>
          <a:custGeom>
            <a:avLst/>
            <a:gdLst/>
            <a:ahLst/>
            <a:cxnLst/>
            <a:rect l="0" t="0" r="r" b="b"/>
            <a:pathLst>
              <a:path w="820575" h="605726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B96269DE-58AF-4D05-B4C7-FD950A9134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822596-3E08-428C-9D96-CB30BC0E8E5D}"/>
              </a:ext>
            </a:extLst>
          </p:cNvPr>
          <p:cNvSpPr/>
          <p:nvPr/>
        </p:nvSpPr>
        <p:spPr>
          <a:xfrm>
            <a:off x="6451768" y="4265833"/>
            <a:ext cx="1121664" cy="769792"/>
          </a:xfrm>
          <a:custGeom>
            <a:avLst/>
            <a:gdLst/>
            <a:ahLst/>
            <a:cxnLst/>
            <a:rect l="0" t="0" r="r" b="b"/>
            <a:pathLst>
              <a:path w="1121665" h="769793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Slide Number Placeholder 5">
            <a:extLst>
              <a:ext uri="{3E99E86E-5B47-4BF0-B979-C3875103A4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F3F23B-388C-4545-AFDF-B0E1136EC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3448" y="476250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9" name="Footer Placeholder 4">
            <a:extLst>
              <a:ext uri="{76E13CF8-9887-47A6-B256-7136CEC743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240BC4-8AFC-4B78-9AA6-4D56E228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250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0" name="Date Placeholder 3">
            <a:extLst>
              <a:ext uri="{A322B3F2-2970-46CF-9927-2E7DF57193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8D8B29-0A68-4EBA-AF40-1663FC05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633" y="476250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aleway-demi_bold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Source Sans Pro"/>
        <a:buChar char="✧"/>
        <a:defRPr lang="en-US" sz="1800" b="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8E2DA3-5239-B07D-8F79-BFB9CF2379E1}"/>
              </a:ext>
            </a:extLst>
          </p:cNvPr>
          <p:cNvSpPr/>
          <p:nvPr/>
        </p:nvSpPr>
        <p:spPr>
          <a:xfrm>
            <a:off x="1524000" y="1392256"/>
            <a:ext cx="594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 WORK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10927-6D4D-8187-DC36-D54E4F33FF2B}"/>
              </a:ext>
            </a:extLst>
          </p:cNvPr>
          <p:cNvSpPr txBox="1"/>
          <p:nvPr/>
        </p:nvSpPr>
        <p:spPr>
          <a:xfrm>
            <a:off x="609600" y="25908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                     BY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Trivedi Riddhi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 </a:t>
            </a:r>
            <a:endParaRPr lang="en-US" sz="28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9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9B26E697-85B9-4EF6-8740-F65F063874C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1D4AE1A-51B3-4A3A-9B98-2A6412ACC97C}"/>
              </a:ext>
            </a:extLst>
          </p:cNvPr>
          <p:cNvSpPr txBox="1"/>
          <p:nvPr/>
        </p:nvSpPr>
        <p:spPr>
          <a:xfrm>
            <a:off x="2271598" y="344538"/>
            <a:ext cx="5065966" cy="460914"/>
          </a:xfrm>
          <a:prstGeom prst="rect">
            <a:avLst/>
          </a:prstGeom>
          <a:blipFill dpi="0" rotWithShape="1">
            <a:blip r:embed="rId2"/>
            <a:tile tx="0" ty="0" sx="75000" sy="75000" algn="tl"/>
          </a:blipFill>
          <a:ln>
            <a:noFill/>
          </a:ln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Raleway-demi_bold"/>
              </a:rPr>
              <a:t> Positive Roles in a Team Setting</a:t>
            </a:r>
          </a:p>
        </p:txBody>
      </p:sp>
      <p:sp>
        <p:nvSpPr>
          <p:cNvPr id="3" name="TextBox 2">
            <a:extLst>
              <a:ext uri="{E349AABB-EBF5-4616-8EAB-C3E33E4A217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80ADFBA-290F-46D1-9366-FC22FE4123EA}"/>
              </a:ext>
            </a:extLst>
          </p:cNvPr>
          <p:cNvSpPr txBox="1"/>
          <p:nvPr/>
        </p:nvSpPr>
        <p:spPr>
          <a:xfrm>
            <a:off x="1108862" y="1276997"/>
            <a:ext cx="5996444" cy="3112036"/>
          </a:xfrm>
          <a:prstGeom prst="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w="0" cap="flat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-medium"/>
              </a:rPr>
              <a:t>Defining issues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-medium"/>
              </a:rPr>
              <a:t>Proposing tasks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-medium"/>
              </a:rPr>
              <a:t>Seeking information and opinions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-medium"/>
              </a:rPr>
              <a:t>Clarifying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-medium"/>
              </a:rPr>
              <a:t>Summarizing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-medium"/>
              </a:rPr>
              <a:t>Compromising; Consensus building</a:t>
            </a:r>
          </a:p>
        </p:txBody>
      </p:sp>
    </p:spTree>
    <p:extLst>
      <p:ext uri="{E2DB46B3-C098-4123-BDF9-A52D43C4C9F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81927ECE-AA42-4029-8C6C-367671370D7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B4A025-FD06-4A16-9B7D-A3576E20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16" y="364112"/>
            <a:ext cx="4843376" cy="4229890"/>
          </a:xfrm>
          <a:prstGeom prst="rect">
            <a:avLst/>
          </a:prstGeom>
          <a:noFill/>
        </p:spPr>
      </p:pic>
    </p:spTree>
    <p:extLst>
      <p:ext uri="{E0E49DC9-EA7A-4269-BEA0-17B4450302F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766ACA2-E4D8-4CB5-912C-27E159B93C3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B5B2B1-985B-44B5-8182-89D168870EFB}"/>
              </a:ext>
            </a:extLst>
          </p:cNvPr>
          <p:cNvSpPr txBox="1"/>
          <p:nvPr/>
        </p:nvSpPr>
        <p:spPr>
          <a:xfrm>
            <a:off x="2064839" y="360187"/>
            <a:ext cx="5389045" cy="460914"/>
          </a:xfrm>
          <a:prstGeom prst="rect">
            <a:avLst/>
          </a:prstGeom>
          <a:blipFill dpi="0" rotWithShape="1">
            <a:blip r:embed="rId2"/>
            <a:tile tx="0" ty="0" sx="75000" sy="75000" algn="tl"/>
          </a:blipFill>
          <a:ln>
            <a:noFill/>
          </a:ln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-demi_bold"/>
              </a:rPr>
              <a:t>   Negative Roles In a Team Setting</a:t>
            </a:r>
          </a:p>
        </p:txBody>
      </p:sp>
      <p:sp>
        <p:nvSpPr>
          <p:cNvPr id="3" name="TextBox 2">
            <a:extLst>
              <a:ext uri="{5AB176FF-779B-419B-B1BE-68522087C58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5E701A-3C05-46D4-9711-ABAB2B4EA4F9}"/>
              </a:ext>
            </a:extLst>
          </p:cNvPr>
          <p:cNvSpPr txBox="1"/>
          <p:nvPr/>
        </p:nvSpPr>
        <p:spPr>
          <a:xfrm>
            <a:off x="1289437" y="1393231"/>
            <a:ext cx="6164446" cy="2866169"/>
          </a:xfrm>
          <a:prstGeom prst="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w="9525" cap="flat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Dominating: asserting superiority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Withdrawing: not talking; sulking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Avoiding:skipping meetings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Degrading:putting down other's ideas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Being uncooperative: side conversations</a:t>
            </a:r>
          </a:p>
        </p:txBody>
      </p:sp>
    </p:spTree>
    <p:extLst>
      <p:ext uri="{A3B29BC6-7CAF-4ED3-A370-4F7B4299F87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575CCF0A-EF47-4950-8F0C-F0FAD3163DD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14AC5D-41F4-47E7-BE88-7D77ADDDC0D9}"/>
              </a:ext>
            </a:extLst>
          </p:cNvPr>
          <p:cNvSpPr txBox="1"/>
          <p:nvPr/>
        </p:nvSpPr>
        <p:spPr>
          <a:xfrm>
            <a:off x="2013061" y="343576"/>
            <a:ext cx="5466578" cy="460914"/>
          </a:xfrm>
          <a:prstGeom prst="rect">
            <a:avLst/>
          </a:prstGeom>
          <a:blipFill dpi="0" rotWithShape="1">
            <a:blip r:embed="rId2"/>
            <a:tile tx="0" ty="0" sx="75000" sy="75000" algn="tl"/>
          </a:blipFill>
          <a:ln>
            <a:noFill/>
          </a:ln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-demi_bold"/>
              </a:rPr>
              <a:t> 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aleway-demi_bold"/>
              </a:rPr>
              <a:t>How to be a good team member ?</a:t>
            </a:r>
          </a:p>
        </p:txBody>
      </p:sp>
      <p:sp>
        <p:nvSpPr>
          <p:cNvPr id="3" name="TextBox 2">
            <a:extLst>
              <a:ext uri="{5A63B4CF-CB1A-4C20-9C15-380BC5B077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B4BA0E-4CD0-4655-9B3C-8C842D664EF8}"/>
              </a:ext>
            </a:extLst>
          </p:cNvPr>
          <p:cNvSpPr txBox="1"/>
          <p:nvPr/>
        </p:nvSpPr>
        <p:spPr>
          <a:xfrm>
            <a:off x="1392840" y="1276350"/>
            <a:ext cx="6009312" cy="3112036"/>
          </a:xfrm>
          <a:prstGeom prst="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w="0" cap="flat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latin typeface="Raleway-medium"/>
              </a:rPr>
              <a:t>Be a good listener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18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latin typeface="Raleway-medium"/>
              </a:rPr>
              <a:t>Be honest and open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18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latin typeface="Raleway-medium"/>
              </a:rPr>
              <a:t>Accept other people's needs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18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latin typeface="Raleway-medium"/>
              </a:rPr>
              <a:t>Don't be negative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18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latin typeface="Raleway-medium"/>
              </a:rPr>
              <a:t>Don't be defensive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18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latin typeface="Raleway-medium"/>
              </a:rPr>
              <a:t>Learn to take the initiative</a:t>
            </a:r>
          </a:p>
        </p:txBody>
      </p:sp>
    </p:spTree>
    <p:extLst>
      <p:ext uri="{5401B5D3-C2DD-4DE0-910F-EC674F8442B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456F68B0-17AF-4B7B-800F-E165FC4069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935D86-87AD-43C6-8BD7-5C7DA013B00B}"/>
              </a:ext>
            </a:extLst>
          </p:cNvPr>
          <p:cNvSpPr txBox="1"/>
          <p:nvPr/>
        </p:nvSpPr>
        <p:spPr>
          <a:xfrm>
            <a:off x="2051770" y="333365"/>
            <a:ext cx="5453662" cy="460914"/>
          </a:xfrm>
          <a:prstGeom prst="rect">
            <a:avLst/>
          </a:prstGeom>
          <a:blipFill dpi="0" rotWithShape="1">
            <a:blip r:embed="rId2"/>
            <a:tile tx="0" ty="0" sx="75000" sy="75000" algn="tl"/>
          </a:blipFill>
          <a:ln>
            <a:noFill/>
          </a:ln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Jura-demi_bold"/>
              </a:rPr>
              <a:t>  How to be a good team member ?</a:t>
            </a:r>
          </a:p>
        </p:txBody>
      </p:sp>
      <p:sp>
        <p:nvSpPr>
          <p:cNvPr id="3" name="TextBox 2">
            <a:extLst>
              <a:ext uri="{BA88D59A-2867-4B0A-B90D-A5A254A29F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E91A06-B937-4A3B-B57A-DD3E95EF85E0}"/>
              </a:ext>
            </a:extLst>
          </p:cNvPr>
          <p:cNvSpPr txBox="1"/>
          <p:nvPr/>
        </p:nvSpPr>
        <p:spPr>
          <a:xfrm>
            <a:off x="1457515" y="1586960"/>
            <a:ext cx="6164446" cy="2866169"/>
          </a:xfrm>
          <a:prstGeom prst="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w="0" cap="flat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-medium"/>
              </a:rPr>
              <a:t>Become more sensitive to the different ways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-medium"/>
              </a:rPr>
              <a:t> people communication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-medium"/>
              </a:rPr>
              <a:t>Take a risk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-medium"/>
              </a:rPr>
              <a:t>See the uniqueness in each team member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-medium"/>
              </a:rPr>
              <a:t>Be trusting-of yourself and responsible</a:t>
            </a:r>
          </a:p>
        </p:txBody>
      </p:sp>
    </p:spTree>
    <p:extLst>
      <p:ext uri="{F363FC46-7C64-4649-997C-1C7A9239DE9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CB320C-C7FF-2342-448B-3AD46D71D23D}"/>
              </a:ext>
            </a:extLst>
          </p:cNvPr>
          <p:cNvSpPr/>
          <p:nvPr/>
        </p:nvSpPr>
        <p:spPr>
          <a:xfrm>
            <a:off x="1447800" y="1276350"/>
            <a:ext cx="6477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hank</a:t>
            </a:r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27779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338E81B-91D3-4D19-9835-6F78D043282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200276-4BD7-47B7-8C92-0AA0CB9F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                 </a:t>
            </a:r>
            <a:r>
              <a:rPr lang="en-US" sz="4800" dirty="0">
                <a:solidFill>
                  <a:schemeClr val="accent2"/>
                </a:solidFill>
              </a:rPr>
              <a:t>Team Work</a:t>
            </a:r>
          </a:p>
        </p:txBody>
      </p:sp>
      <p:pic>
        <p:nvPicPr>
          <p:cNvPr id="3" name="Content Placeholder 2">
            <a:extLst>
              <a:ext uri="{D2A2049E-8E64-4DC5-9409-4F4334409B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DD72DE-CC20-433B-8034-7A937DA41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8586" b="18586"/>
          <a:stretch>
            <a:fillRect/>
          </a:stretch>
        </p:blipFill>
        <p:spPr>
          <a:xfrm>
            <a:off x="885825" y="1408595"/>
            <a:ext cx="7381874" cy="3084204"/>
          </a:xfrm>
          <a:noFill/>
        </p:spPr>
      </p:pic>
    </p:spTree>
    <p:extLst>
      <p:ext uri="{32E51A2B-23CF-4A21-A15B-95CA9B53E2A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1735CC9B-33A4-400C-B067-7F808BC04C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20EC10-9DF4-45AF-A64E-43A6C64FE15E}"/>
              </a:ext>
            </a:extLst>
          </p:cNvPr>
          <p:cNvSpPr txBox="1"/>
          <p:nvPr/>
        </p:nvSpPr>
        <p:spPr>
          <a:xfrm>
            <a:off x="359025" y="1695650"/>
            <a:ext cx="8064179" cy="2289276"/>
          </a:xfrm>
          <a:prstGeom prst="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w="9525" cap="flat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rgbClr val="CC47D7"/>
                </a:solidFill>
                <a:latin typeface="Raleway-medium"/>
              </a:rPr>
              <a:t>A team is small number of </a:t>
            </a:r>
            <a:r>
              <a:rPr lang="en-US" sz="1800" dirty="0" err="1">
                <a:solidFill>
                  <a:srgbClr val="CC47D7"/>
                </a:solidFill>
                <a:latin typeface="Raleway-medium"/>
              </a:rPr>
              <a:t>pepole</a:t>
            </a:r>
            <a:r>
              <a:rPr lang="en-US" sz="1800" dirty="0">
                <a:solidFill>
                  <a:srgbClr val="CC47D7"/>
                </a:solidFill>
                <a:latin typeface="Raleway-medium"/>
              </a:rPr>
              <a:t> with  Complementary skills who are committed to a common purpose,performance goals,and approach accountable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rgbClr val="CC47D7"/>
                </a:solidFill>
                <a:latin typeface="Raleway-medium"/>
              </a:rPr>
              <a:t>Small Number 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rgbClr val="CC47D7"/>
                </a:solidFill>
                <a:latin typeface="Raleway-medium"/>
              </a:rPr>
              <a:t>Complementary Skills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rgbClr val="CC47D7"/>
                </a:solidFill>
                <a:latin typeface="Raleway-medium"/>
              </a:rPr>
              <a:t>Common Purpose &amp; </a:t>
            </a:r>
            <a:r>
              <a:rPr lang="en-US" sz="1800" dirty="0" err="1">
                <a:solidFill>
                  <a:srgbClr val="CC47D7"/>
                </a:solidFill>
                <a:latin typeface="Raleway-medium"/>
              </a:rPr>
              <a:t>Perfomance</a:t>
            </a:r>
            <a:r>
              <a:rPr lang="en-US" sz="1800" dirty="0">
                <a:solidFill>
                  <a:srgbClr val="CC47D7"/>
                </a:solidFill>
                <a:latin typeface="Raleway-medium"/>
              </a:rPr>
              <a:t> Goals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rgbClr val="CC47D7"/>
                </a:solidFill>
                <a:latin typeface="Raleway-medium"/>
              </a:rPr>
              <a:t>Common Approch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rgbClr val="CC47D7"/>
                </a:solidFill>
                <a:latin typeface="Raleway-medium"/>
              </a:rPr>
              <a:t>Mutual Accountability</a:t>
            </a:r>
          </a:p>
        </p:txBody>
      </p:sp>
      <p:sp>
        <p:nvSpPr>
          <p:cNvPr id="3" name="TextBox 2">
            <a:extLst>
              <a:ext uri="{46B18F85-7789-40B1-B064-CEB75EC7C9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7BB75C7-6A4A-4720-815A-DB614B748AD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607697" y="442207"/>
            <a:ext cx="3889933" cy="525113"/>
          </a:xfrm>
          <a:blipFill dpi="0" rotWithShape="1">
            <a:blip r:embed="rId3"/>
            <a:tile tx="0" ty="0" sx="75000" sy="75000" algn="tl"/>
          </a:blipFill>
          <a:ln>
            <a:noFill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400" dirty="0"/>
              <a:t>What Is Team Work ?</a:t>
            </a:r>
          </a:p>
        </p:txBody>
      </p:sp>
    </p:spTree>
    <p:extLst>
      <p:ext uri="{BC8C0E51-A568-41B1-81BB-CBEB15713F7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2F46C217-95B8-4DA3-990C-D4797B5C90C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AEFFA1-1098-43B4-94F6-93ED6386E504}"/>
              </a:ext>
            </a:extLst>
          </p:cNvPr>
          <p:cNvSpPr txBox="1"/>
          <p:nvPr/>
        </p:nvSpPr>
        <p:spPr>
          <a:xfrm>
            <a:off x="3060563" y="489927"/>
            <a:ext cx="3359524" cy="399973"/>
          </a:xfrm>
          <a:prstGeom prst="rect">
            <a:avLst/>
          </a:prstGeom>
          <a:blipFill dpi="0" rotWithShape="1">
            <a:blip r:embed="rId2"/>
            <a:tile tx="0" ty="0" sx="75000" sy="75000" algn="tl"/>
          </a:blipFill>
          <a:ln>
            <a:noFill/>
          </a:ln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000" b="1" dirty="0">
                <a:latin typeface="Raleway-medium"/>
              </a:rPr>
              <a:t>     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aleway-medium"/>
              </a:rPr>
              <a:t>Why Use Teams ?</a:t>
            </a:r>
          </a:p>
        </p:txBody>
      </p:sp>
      <p:sp>
        <p:nvSpPr>
          <p:cNvPr id="3" name="TextBox 2">
            <a:extLst>
              <a:ext uri="{1B8FFA6B-6849-400E-A6A5-0BF78F1D36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B3555F-B819-4027-85FB-FEC624D32096}"/>
              </a:ext>
            </a:extLst>
          </p:cNvPr>
          <p:cNvSpPr txBox="1"/>
          <p:nvPr/>
        </p:nvSpPr>
        <p:spPr>
          <a:xfrm>
            <a:off x="695039" y="1608343"/>
            <a:ext cx="7534322" cy="1923592"/>
          </a:xfrm>
          <a:prstGeom prst="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w="9525" cap="flat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rgbClr val="CC47D7"/>
                </a:solidFill>
                <a:latin typeface="Raleway-medium"/>
              </a:rPr>
              <a:t>Most Of today's  business assignments are addressed by multidisciplinary teams.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rgbClr val="CC47D7"/>
                </a:solidFill>
                <a:latin typeface="Raleway-medium"/>
              </a:rPr>
              <a:t>Team building is an important part of the modern     workforce.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rgbClr val="CC47D7"/>
                </a:solidFill>
                <a:latin typeface="Raleway-medium"/>
              </a:rPr>
              <a:t>Team building is an important part of your preparation for  </a:t>
            </a:r>
            <a:r>
              <a:rPr lang="en-US" sz="2000" dirty="0" err="1">
                <a:solidFill>
                  <a:srgbClr val="CC47D7"/>
                </a:solidFill>
                <a:latin typeface="Raleway-medium"/>
              </a:rPr>
              <a:t>enginnering</a:t>
            </a:r>
            <a:r>
              <a:rPr lang="en-US" sz="2000" dirty="0">
                <a:solidFill>
                  <a:srgbClr val="CC47D7"/>
                </a:solidFill>
                <a:latin typeface="Raleway-medium"/>
              </a:rPr>
              <a:t> practice</a:t>
            </a:r>
          </a:p>
        </p:txBody>
      </p:sp>
    </p:spTree>
    <p:extLst>
      <p:ext uri="{B39C6619-C0E2-47E9-8140-990362C48DB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168F7A1F-3EF7-44FA-9599-02FE8DE8FC9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642498-803D-433C-9B24-9BE8B6FE0486}"/>
              </a:ext>
            </a:extLst>
          </p:cNvPr>
          <p:cNvSpPr txBox="1"/>
          <p:nvPr/>
        </p:nvSpPr>
        <p:spPr>
          <a:xfrm>
            <a:off x="4003372" y="2000250"/>
            <a:ext cx="1905000" cy="323792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endParaRPr lang="en-US" b="1" dirty="0"/>
          </a:p>
        </p:txBody>
      </p:sp>
      <p:pic>
        <p:nvPicPr>
          <p:cNvPr id="3" name="Picture 2">
            <a:extLst>
              <a:ext uri="{2447876E-8DBC-49DE-8D0A-04FE573131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06A714-E5E1-4737-B9FF-145A9A0A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90" y="203549"/>
            <a:ext cx="4542015" cy="4542015"/>
          </a:xfrm>
          <a:prstGeom prst="rect">
            <a:avLst/>
          </a:prstGeom>
          <a:noFill/>
        </p:spPr>
      </p:pic>
    </p:spTree>
    <p:extLst>
      <p:ext uri="{FEE2A7FC-5167-4FB7-B119-1772A2E109D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14BBE864-E8DC-4F3E-8CEC-107596D6D0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ADE02F-F84F-48F7-9FA1-6EF05DA322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55021" y="312639"/>
            <a:ext cx="5285660" cy="525781"/>
          </a:xfrm>
          <a:blipFill dpi="0" rotWithShape="1">
            <a:blip r:embed="rId3"/>
            <a:tile tx="0" ty="0" sx="75000" sy="75000" algn="tl"/>
          </a:blipFill>
          <a:ln>
            <a:noFill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400" dirty="0"/>
              <a:t>Advantages and Challenges</a:t>
            </a:r>
          </a:p>
        </p:txBody>
      </p:sp>
      <p:sp>
        <p:nvSpPr>
          <p:cNvPr id="3" name="TextBox 2">
            <a:extLst>
              <a:ext uri="{F6174C5A-27A7-4E2F-9131-CEF2D8747C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C5F2D5-861A-4A1E-BF0E-A0F3D50AF28C}"/>
              </a:ext>
            </a:extLst>
          </p:cNvPr>
          <p:cNvSpPr txBox="1"/>
          <p:nvPr/>
        </p:nvSpPr>
        <p:spPr>
          <a:xfrm>
            <a:off x="1082735" y="2000250"/>
            <a:ext cx="6655536" cy="2289276"/>
          </a:xfrm>
          <a:prstGeom prst="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w="9525" cap="flat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rgbClr val="CC47D7"/>
                </a:solidFill>
                <a:latin typeface="Raleway-medium"/>
              </a:rPr>
              <a:t>Advantage: When the group works together,the accomplishments will surpass any results associated with any one individual. 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1800" dirty="0">
              <a:solidFill>
                <a:srgbClr val="CC47D7"/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1800" dirty="0">
                <a:solidFill>
                  <a:srgbClr val="FF0000"/>
                </a:solidFill>
                <a:latin typeface="Raleway-medium"/>
              </a:rPr>
              <a:t>Challenge: Any team member functioning independently of other team members or competing with them will REDUCE the performance of the team - EVERYONE's outcome.</a:t>
            </a:r>
          </a:p>
        </p:txBody>
      </p:sp>
    </p:spTree>
    <p:extLst>
      <p:ext uri="{BB9FB914-23F6-4569-9A08-B22178578A4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03CB1263-1036-462D-8696-A5B76DEC950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92B10A-B1BB-435D-B5C2-10CEC601FD96}"/>
              </a:ext>
            </a:extLst>
          </p:cNvPr>
          <p:cNvSpPr txBox="1"/>
          <p:nvPr/>
        </p:nvSpPr>
        <p:spPr>
          <a:xfrm>
            <a:off x="2181225" y="676589"/>
            <a:ext cx="4516669" cy="460914"/>
          </a:xfrm>
          <a:prstGeom prst="rect">
            <a:avLst/>
          </a:prstGeom>
          <a:blipFill dpi="0" rotWithShape="1">
            <a:blip r:embed="rId2"/>
            <a:tile tx="0" ty="0" sx="75000" sy="75000" algn="tl"/>
          </a:blipFill>
          <a:ln>
            <a:noFill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500" dirty="0"/>
            </a:pPr>
            <a:r>
              <a:rPr lang="en-US" sz="2400" dirty="0">
                <a:solidFill>
                  <a:schemeClr val="tx1"/>
                </a:solidFill>
                <a:latin typeface="Jura"/>
              </a:rPr>
              <a:t> 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Jura"/>
              </a:rPr>
              <a:t>Advantages and Challenges    </a:t>
            </a:r>
          </a:p>
        </p:txBody>
      </p:sp>
      <p:sp>
        <p:nvSpPr>
          <p:cNvPr id="3" name="TextBox 2">
            <a:extLst>
              <a:ext uri="{02C49EB1-2EE4-42C7-ADB7-C076E5B79E5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DF2A0F-68B9-4D91-9D04-6A7549B7F679}"/>
              </a:ext>
            </a:extLst>
          </p:cNvPr>
          <p:cNvSpPr txBox="1"/>
          <p:nvPr/>
        </p:nvSpPr>
        <p:spPr>
          <a:xfrm>
            <a:off x="1444542" y="1836877"/>
            <a:ext cx="6254915" cy="2228316"/>
          </a:xfrm>
          <a:prstGeom prst="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w="0" cap="flat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rgbClr val="CC47D7"/>
                </a:solidFill>
                <a:latin typeface="Raleway-medium"/>
              </a:rPr>
              <a:t>Advantage: Every person can contribute in some way.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000" dirty="0">
              <a:solidFill>
                <a:srgbClr val="CC47D7"/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000" dirty="0">
              <a:solidFill>
                <a:srgbClr val="CC47D7"/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000" dirty="0">
              <a:solidFill>
                <a:srgbClr val="CC47D7"/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000" dirty="0">
                <a:solidFill>
                  <a:srgbClr val="FF0000"/>
                </a:solidFill>
                <a:latin typeface="Raleway-medium"/>
              </a:rPr>
              <a:t>Challenge: No member's contributions should even be automatically disregarded.</a:t>
            </a:r>
          </a:p>
        </p:txBody>
      </p:sp>
    </p:spTree>
    <p:extLst>
      <p:ext uri="{713039C3-D314-432F-8287-52E63529696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45C5FFD9-567A-46CB-BB8F-E9AA6C8553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A8192A9-B2A2-4A7F-82DF-9C6077E0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54" y="203511"/>
            <a:ext cx="5545102" cy="4283592"/>
          </a:xfrm>
          <a:prstGeom prst="rect">
            <a:avLst/>
          </a:prstGeom>
          <a:noFill/>
        </p:spPr>
      </p:pic>
    </p:spTree>
    <p:extLst>
      <p:ext uri="{641ACA74-8506-42A1-8ADE-F570D6F6B51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607903C1-490C-49C2-80EA-9B52C6CB47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64AFF57-758E-47FB-B8AC-58F692691ED8}"/>
              </a:ext>
            </a:extLst>
          </p:cNvPr>
          <p:cNvSpPr txBox="1"/>
          <p:nvPr/>
        </p:nvSpPr>
        <p:spPr>
          <a:xfrm>
            <a:off x="2879083" y="383743"/>
            <a:ext cx="3282534" cy="582806"/>
          </a:xfrm>
          <a:prstGeom prst="rect">
            <a:avLst/>
          </a:prstGeom>
          <a:blipFill dpi="0" rotWithShape="1">
            <a:blip r:embed="rId2"/>
            <a:tile tx="0" ty="0" sx="75000" sy="75000" algn="tl"/>
          </a:blipFill>
          <a:ln>
            <a:noFill/>
          </a:ln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3200" b="1" dirty="0"/>
              <a:t>    </a:t>
            </a:r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REMEMBER</a:t>
            </a:r>
          </a:p>
        </p:txBody>
      </p:sp>
      <p:sp>
        <p:nvSpPr>
          <p:cNvPr id="3" name="TextBox 2">
            <a:extLst>
              <a:ext uri="{9755CB26-65C3-4577-B3E6-26860EEF9AC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EB118F-2E3A-42CA-8DCE-3AEBD6013A04}"/>
              </a:ext>
            </a:extLst>
          </p:cNvPr>
          <p:cNvSpPr txBox="1"/>
          <p:nvPr/>
        </p:nvSpPr>
        <p:spPr>
          <a:xfrm>
            <a:off x="1418739" y="1276997"/>
            <a:ext cx="5983519" cy="3508172"/>
          </a:xfrm>
          <a:prstGeom prst="rect">
            <a:avLst/>
          </a:prstGeom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0"/>
          </a:gradFill>
          <a:ln w="0" cap="flat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en-US" sz="2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ogether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E</a:t>
            </a:r>
            <a:r>
              <a:rPr lang="en-US" sz="2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veryone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A</a:t>
            </a:r>
            <a:r>
              <a:rPr lang="en-US" sz="2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ccomplishes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M</a:t>
            </a:r>
            <a:r>
              <a:rPr lang="en-US" sz="2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ore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W</a:t>
            </a:r>
            <a:r>
              <a:rPr lang="en-US" sz="2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ith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O</a:t>
            </a:r>
            <a:r>
              <a:rPr lang="en-US" sz="2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rganization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esponsibility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K</a:t>
            </a:r>
            <a:r>
              <a:rPr lang="en-US" sz="2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nowledge</a:t>
            </a:r>
          </a:p>
        </p:txBody>
      </p:sp>
    </p:spTree>
    <p:extLst>
      <p:ext uri="{36BFDF75-3FB2-4E77-B6C3-8375558DB19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68074439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Raleway-medium"/>
  <p:tag name="WEBFONT8" val="Jura-demi_bold"/>
  <p:tag name="WEBFONT7" val="Jura-medium"/>
  <p:tag name="WEBFONT3" val="Raleway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6:0:0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TTERNROTATE" val="45"/>
  <p:tag name="PATTERNFILL" val="{&quot;foreground&quot;: [{&quot;dim&quot;: {&quot;width&quot;: 2.0,&quot;height&quot;: 2.0},&quot;fill&quot;: {&quot;type&quot;: &quot;SOLID&quot;,&quot;solid&quot;: {&quot;color&quot;: {&quot;type&quot;: &quot;BG2&quot;,&quot;rgb&quot;: [255,245,247]}}},&quot;geom&quot;: {&quot;type&quot;: &quot;PRESET&quot;,&quot;preset&quot;: {&quot;type&quot;: &quot;RECT&quot;}}}],&quot;background&quot;: {&quot;type&quot;: &quot;SOLID&quot;,&quot;solid&quot;: {&quot;color&quot;: {&quot;type&quot;: &quot;BG1&quot;,&quot;rgb&quot;: [255,255,255]}}},&quot;distance&quot;: {&quot;left&quot;: 12.0,&quot;top&quot;: 12.0},&quot;preset&quot;: &quot;pct5&quot;,&quot;rotate&quot;: 4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297</Words>
  <Application>Microsoft Office PowerPoint</Application>
  <PresentationFormat>On-screen Show (16:9)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Jura</vt:lpstr>
      <vt:lpstr>Jura-demi_bold</vt:lpstr>
      <vt:lpstr>Raleway-demi_bold</vt:lpstr>
      <vt:lpstr>Jura-medium</vt:lpstr>
      <vt:lpstr>Arial</vt:lpstr>
      <vt:lpstr>Raleway-medium</vt:lpstr>
      <vt:lpstr>Source Sans Pro</vt:lpstr>
      <vt:lpstr>Theatrical</vt:lpstr>
      <vt:lpstr>PowerPoint Presentation</vt:lpstr>
      <vt:lpstr>                 Team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riddhi trivedi</cp:lastModifiedBy>
  <cp:revision>3</cp:revision>
  <dcterms:created xsi:type="dcterms:W3CDTF">2022-11-10T12:11:16Z</dcterms:created>
  <dcterms:modified xsi:type="dcterms:W3CDTF">2024-11-28T03:57:16Z</dcterms:modified>
</cp:coreProperties>
</file>