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5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2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18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1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31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3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3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1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1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4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84AF-1C27-4F97-8B1C-7A90CFF2D54E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702F-514C-4C59-A8E0-DA534E234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14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CA20-A642-4D37-AA2F-DACC7E33C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the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31236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107A-95A9-4A1F-84A9-972B6A57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Recommendations and 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2055-E9FF-4141-9E79-D1D2D1E5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Cluster 2 has the most diverse set of venues, including coffee shops, restaurants, and entertainment venues</a:t>
            </a:r>
          </a:p>
          <a:p>
            <a:r>
              <a:rPr lang="en-US" dirty="0">
                <a:effectLst/>
              </a:rPr>
              <a:t>This indicates that it could attract more foot traffic and opportunities for growth</a:t>
            </a:r>
          </a:p>
          <a:p>
            <a:r>
              <a:rPr lang="en-US" dirty="0">
                <a:effectLst/>
              </a:rPr>
              <a:t>11/13 of the neighborhoods in cluster 2 have coffee shops as the most common venue type</a:t>
            </a:r>
          </a:p>
          <a:p>
            <a:r>
              <a:rPr lang="en-US" dirty="0">
                <a:effectLst/>
              </a:rPr>
              <a:t>Opening in a neighborhood in cluster 2 is less risky as there are a diverse set of businesses around, more foot traffic and it has the most popular neighborhoods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6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244E-AEED-404A-A09E-F0106C46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97BF-48AE-4DA7-9289-06DFDD19A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Picking the right location for a business is critical for its success</a:t>
            </a:r>
          </a:p>
          <a:p>
            <a:r>
              <a:rPr lang="en-US" dirty="0">
                <a:effectLst/>
              </a:rPr>
              <a:t>A successful Canadian businesswoman is looking for a new location to open a coffeeshop</a:t>
            </a:r>
          </a:p>
          <a:p>
            <a:r>
              <a:rPr lang="en-US" dirty="0">
                <a:effectLst/>
              </a:rPr>
              <a:t>She decided to open the coffeeshop in Downtown Toronto</a:t>
            </a:r>
          </a:p>
          <a:p>
            <a:r>
              <a:rPr lang="en-US" dirty="0">
                <a:effectLst/>
              </a:rPr>
              <a:t>She believes the best way to determine which neighborhood to open her new business is by analyzing and comparing the different neighborhoods</a:t>
            </a:r>
          </a:p>
          <a:p>
            <a:r>
              <a:rPr lang="en-US" dirty="0">
                <a:effectLst/>
              </a:rPr>
              <a:t>By doing this, she can make the best data driven decision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293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8AF4-F2FB-443F-97A0-867E2D3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8006-7801-4F59-8978-EA4597C2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Toronto neighborhood data was scraped from Wikipedia</a:t>
            </a:r>
          </a:p>
          <a:p>
            <a:r>
              <a:rPr lang="en-US" dirty="0">
                <a:effectLst/>
              </a:rPr>
              <a:t>It was scraped, cleaned, and put into a pandas </a:t>
            </a:r>
            <a:r>
              <a:rPr lang="en-US" dirty="0" err="1">
                <a:effectLst/>
              </a:rPr>
              <a:t>dataframe</a:t>
            </a:r>
            <a:r>
              <a:rPr lang="en-US" dirty="0">
                <a:effectLst/>
              </a:rPr>
              <a:t> so it can be further analyzed in a structured format</a:t>
            </a:r>
          </a:p>
          <a:p>
            <a:r>
              <a:rPr lang="en-US" dirty="0">
                <a:effectLst/>
              </a:rPr>
              <a:t>Foursquare API was used to explore the types of venues and their locations in the different Downtown Toronto 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0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EF0E-539D-4B71-99E5-5ACA0195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1605-C10E-4EB5-9B04-30D3DF99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Toronto data was processed and explored, with a focus on Downtown Toronto</a:t>
            </a:r>
          </a:p>
          <a:p>
            <a:r>
              <a:rPr lang="en-US" dirty="0">
                <a:effectLst/>
              </a:rPr>
              <a:t>It was explored using the Foursquare API</a:t>
            </a:r>
          </a:p>
          <a:p>
            <a:r>
              <a:rPr lang="en-US" dirty="0">
                <a:effectLst/>
              </a:rPr>
              <a:t>This study applied neighborhood segmentation and clustering to analyze the neighborhood data and find the best location to open the coffeeshop</a:t>
            </a:r>
          </a:p>
          <a:p>
            <a:r>
              <a:rPr lang="en-US" dirty="0">
                <a:effectLst/>
              </a:rPr>
              <a:t>The results were visualized.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B315-9031-4E6E-AAD2-2A232187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8F7A8-181B-4BCA-A82A-9D0BAE2E58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folium library was used to visualize geographic overview of Downtown Toronto</a:t>
            </a:r>
          </a:p>
          <a:p>
            <a:r>
              <a:rPr lang="en-US" dirty="0">
                <a:effectLst/>
              </a:rPr>
              <a:t> It used the latitude and longitude values based on the neighborhoods. 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D1A6DC-E819-4C81-B790-67E516771D55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33360" t="30443" r="27631" b="19202"/>
          <a:stretch/>
        </p:blipFill>
        <p:spPr bwMode="auto">
          <a:xfrm>
            <a:off x="929340" y="2097597"/>
            <a:ext cx="5075520" cy="3683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070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31C2-7304-4465-81FE-A571598D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05" y="498153"/>
            <a:ext cx="10367564" cy="819355"/>
          </a:xfrm>
        </p:spPr>
        <p:txBody>
          <a:bodyPr/>
          <a:lstStyle/>
          <a:p>
            <a:r>
              <a:rPr lang="en-US" dirty="0"/>
              <a:t>API Visualization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33CE45-8558-493D-A15E-DF5527B4276B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5161" t="33999" r="4469" b="21005"/>
          <a:stretch/>
        </p:blipFill>
        <p:spPr bwMode="auto">
          <a:xfrm>
            <a:off x="1120887" y="2550520"/>
            <a:ext cx="10226885" cy="3352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AAD55-009B-48CB-B5A4-C06BED334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1331" y="1317508"/>
            <a:ext cx="10365998" cy="682472"/>
          </a:xfrm>
        </p:spPr>
        <p:txBody>
          <a:bodyPr/>
          <a:lstStyle/>
          <a:p>
            <a:r>
              <a:rPr lang="en-US" dirty="0">
                <a:effectLst/>
              </a:rPr>
              <a:t>Foursquare API was used to explore the 10 most common venues for each of the neighborhoods.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3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593C6-686B-4516-B3F6-FCB7D658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80F76-208A-48C0-8A55-DFD760E7E2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top 10 venues for each neighborhood were found by using K-Means Clustering</a:t>
            </a:r>
          </a:p>
          <a:p>
            <a:r>
              <a:rPr lang="en-US" dirty="0">
                <a:effectLst/>
              </a:rPr>
              <a:t>The value of the K-clusters was set to 5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127BBF-9160-4BE3-AB38-34DD320CC5D1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29167" t="29076" r="29648" b="11916"/>
          <a:stretch/>
        </p:blipFill>
        <p:spPr bwMode="auto">
          <a:xfrm>
            <a:off x="1168221" y="2087563"/>
            <a:ext cx="4597757" cy="37036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622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FB5E-78AE-46FF-9C9D-96C336D0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F6CAC-289B-4BD6-B202-23592E006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9127E2-26DF-4E65-9521-9A1F31F35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Cluster 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0DC9EA-240D-4801-A40A-6441C2574884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17628" t="41905" r="8975" b="41277"/>
          <a:stretch/>
        </p:blipFill>
        <p:spPr bwMode="auto">
          <a:xfrm>
            <a:off x="731520" y="3600901"/>
            <a:ext cx="5106988" cy="6579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7E6D1E-193A-4C43-A577-D1BB28A2463F}"/>
              </a:ext>
            </a:extLst>
          </p:cNvPr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17948" t="27936" r="10256" b="34453"/>
          <a:stretch/>
        </p:blipFill>
        <p:spPr bwMode="auto">
          <a:xfrm>
            <a:off x="6171681" y="3195332"/>
            <a:ext cx="5095875" cy="15008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771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8EB7-9D97-4DE6-BCBB-08DF0EFB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361FA-C968-4409-BC99-E4C10768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583" y="1630507"/>
            <a:ext cx="4879199" cy="823912"/>
          </a:xfrm>
        </p:spPr>
        <p:txBody>
          <a:bodyPr/>
          <a:lstStyle/>
          <a:p>
            <a:r>
              <a:rPr lang="en-US" dirty="0"/>
              <a:t>Cluster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26C9F-1A00-4A2B-842E-72A14080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002" y="1660530"/>
            <a:ext cx="4865554" cy="823912"/>
          </a:xfrm>
        </p:spPr>
        <p:txBody>
          <a:bodyPr/>
          <a:lstStyle/>
          <a:p>
            <a:r>
              <a:rPr lang="en-US" dirty="0"/>
              <a:t>Cluster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A8B908-4177-42E2-8F01-153E01160590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18590" t="50456" r="10577" b="35291"/>
          <a:stretch/>
        </p:blipFill>
        <p:spPr bwMode="auto">
          <a:xfrm>
            <a:off x="787186" y="2763430"/>
            <a:ext cx="5106988" cy="5777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9ED03F-ABF6-4522-8F7C-F4FE34A71718}"/>
              </a:ext>
            </a:extLst>
          </p:cNvPr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8173" t="42189" r="7533" b="39567"/>
          <a:stretch/>
        </p:blipFill>
        <p:spPr bwMode="auto">
          <a:xfrm>
            <a:off x="6171681" y="2721100"/>
            <a:ext cx="5095875" cy="620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2DB055-168A-4E6F-B115-981F1F6402B7}"/>
              </a:ext>
            </a:extLst>
          </p:cNvPr>
          <p:cNvSpPr txBox="1">
            <a:spLocks/>
          </p:cNvSpPr>
          <p:nvPr/>
        </p:nvSpPr>
        <p:spPr>
          <a:xfrm>
            <a:off x="4923669" y="3363974"/>
            <a:ext cx="487919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 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4B60D7-B43B-477D-AB86-5BAE40B89EA8}"/>
              </a:ext>
            </a:extLst>
          </p:cNvPr>
          <p:cNvPicPr/>
          <p:nvPr/>
        </p:nvPicPr>
        <p:blipFill rotWithShape="1">
          <a:blip r:embed="rId4"/>
          <a:srcRect l="7372" t="51026" r="8013" b="17332"/>
          <a:stretch/>
        </p:blipFill>
        <p:spPr bwMode="auto">
          <a:xfrm>
            <a:off x="3153208" y="4250742"/>
            <a:ext cx="6036945" cy="1268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947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</TotalTime>
  <Words>336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Battle of the neighborhoods</vt:lpstr>
      <vt:lpstr>Business Problem</vt:lpstr>
      <vt:lpstr>Dataset Description </vt:lpstr>
      <vt:lpstr>Methodology</vt:lpstr>
      <vt:lpstr>Toronto Data</vt:lpstr>
      <vt:lpstr>API Visualization </vt:lpstr>
      <vt:lpstr>Clustering</vt:lpstr>
      <vt:lpstr>Clusters</vt:lpstr>
      <vt:lpstr>Clusters</vt:lpstr>
      <vt:lpstr>Recommendations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</dc:title>
  <dc:creator>Riddhi Solanki</dc:creator>
  <cp:lastModifiedBy>Riddhi Solanki</cp:lastModifiedBy>
  <cp:revision>8</cp:revision>
  <dcterms:created xsi:type="dcterms:W3CDTF">2020-06-21T17:35:07Z</dcterms:created>
  <dcterms:modified xsi:type="dcterms:W3CDTF">2020-06-21T18:08:06Z</dcterms:modified>
</cp:coreProperties>
</file>