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3" r:id="rId8"/>
    <p:sldId id="264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80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00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95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592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98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484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930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446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9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76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85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65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98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5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28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6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2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90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4443" y="1614537"/>
            <a:ext cx="8825658" cy="65158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“Fake Product Review Monitoring System”</a:t>
            </a:r>
            <a:endParaRPr lang="en-IN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816" y="2885506"/>
            <a:ext cx="8825658" cy="1842361"/>
          </a:xfrm>
        </p:spPr>
        <p:txBody>
          <a:bodyPr>
            <a:normAutofit fontScale="40000" lnSpcReduction="20000"/>
          </a:bodyPr>
          <a:lstStyle/>
          <a:p>
            <a:pPr algn="ctr"/>
            <a:r>
              <a:rPr lang="en-US" sz="4900" b="1" dirty="0"/>
              <a:t>Sagar Parmar (100942558)</a:t>
            </a:r>
          </a:p>
          <a:p>
            <a:pPr algn="ctr"/>
            <a:r>
              <a:rPr lang="en-US" sz="4900" b="1" dirty="0"/>
              <a:t>Riddhi Patel (100939412)</a:t>
            </a:r>
          </a:p>
          <a:p>
            <a:pPr algn="ctr"/>
            <a:r>
              <a:rPr lang="en-US" sz="4900" b="1" dirty="0"/>
              <a:t>Zeel Soni (100902280)</a:t>
            </a:r>
          </a:p>
          <a:p>
            <a:pPr algn="ctr"/>
            <a:r>
              <a:rPr lang="en-US" sz="4900" b="1" dirty="0"/>
              <a:t>Aman Joshi (100944980)</a:t>
            </a:r>
          </a:p>
          <a:p>
            <a:pPr algn="ctr"/>
            <a:r>
              <a:rPr lang="en-US" sz="4900" b="1" dirty="0"/>
              <a:t>Mayur Raval (100939888)</a:t>
            </a:r>
          </a:p>
          <a:p>
            <a:pPr algn="ctr"/>
            <a:endParaRPr lang="en-IN" sz="6200" b="1" dirty="0"/>
          </a:p>
        </p:txBody>
      </p:sp>
    </p:spTree>
    <p:extLst>
      <p:ext uri="{BB962C8B-B14F-4D97-AF65-F5344CB8AC3E}">
        <p14:creationId xmlns:p14="http://schemas.microsoft.com/office/powerpoint/2010/main" val="409096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96" y="2483246"/>
            <a:ext cx="8140337" cy="1891507"/>
          </a:xfrm>
        </p:spPr>
        <p:txBody>
          <a:bodyPr>
            <a:normAutofit fontScale="92500" lnSpcReduction="10000"/>
          </a:bodyPr>
          <a:lstStyle/>
          <a:p>
            <a:pPr marL="3657600" lvl="8" indent="0">
              <a:buNone/>
            </a:pPr>
            <a:endParaRPr lang="en-US" dirty="0"/>
          </a:p>
          <a:p>
            <a:pPr marL="3657600" lvl="8" indent="0">
              <a:buNone/>
            </a:pPr>
            <a:r>
              <a:rPr lang="en-US" dirty="0"/>
              <a:t>       </a:t>
            </a:r>
          </a:p>
          <a:p>
            <a:pPr marL="3657600" lvl="8" indent="0">
              <a:buNone/>
            </a:pPr>
            <a:r>
              <a:rPr lang="en-US" sz="1600" b="1" dirty="0"/>
              <a:t>                 </a:t>
            </a:r>
          </a:p>
          <a:p>
            <a:pPr marL="3657600" lvl="8" indent="0">
              <a:buNone/>
            </a:pPr>
            <a:endParaRPr lang="en-US" sz="1600" b="1" dirty="0"/>
          </a:p>
          <a:p>
            <a:pPr marL="3657600" lvl="8" indent="0">
              <a:buNone/>
            </a:pPr>
            <a:r>
              <a:rPr lang="en-US" sz="1600" b="1" dirty="0"/>
              <a:t>	</a:t>
            </a:r>
            <a:r>
              <a:rPr lang="en-US" sz="4000" b="1" dirty="0"/>
              <a:t>	Thank you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3412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Definition and overview.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45" y="3236305"/>
            <a:ext cx="10134710" cy="2091961"/>
          </a:xfrm>
        </p:spPr>
        <p:txBody>
          <a:bodyPr>
            <a:normAutofit/>
          </a:bodyPr>
          <a:lstStyle/>
          <a:p>
            <a:r>
              <a:rPr lang="en-US" sz="2000" dirty="0"/>
              <a:t>The Fake Product Review Monitoring System aims to combat the issue of fake online product reviews. Leveraging opinion mining, this system will analyze and distinguish between genuine and fake reviews.</a:t>
            </a:r>
          </a:p>
          <a:p>
            <a:r>
              <a:rPr lang="en-US" sz="2000" dirty="0"/>
              <a:t>It offers consumers a reliable source of information and helps businesses maintain their online reputation by identifying deceptive reviews. This project seeks to enhance trust and fairness in the digital marketplace.</a:t>
            </a:r>
          </a:p>
        </p:txBody>
      </p:sp>
    </p:spTree>
    <p:extLst>
      <p:ext uri="{BB962C8B-B14F-4D97-AF65-F5344CB8AC3E}">
        <p14:creationId xmlns:p14="http://schemas.microsoft.com/office/powerpoint/2010/main" val="305035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Functionalities and stages.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8B0344-B257-97E7-E45F-8E9A4D7E301A}"/>
              </a:ext>
            </a:extLst>
          </p:cNvPr>
          <p:cNvSpPr txBox="1">
            <a:spLocks/>
          </p:cNvSpPr>
          <p:nvPr/>
        </p:nvSpPr>
        <p:spPr>
          <a:xfrm>
            <a:off x="933013" y="3429000"/>
            <a:ext cx="5494420" cy="2617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User Registration and Authentication</a:t>
            </a:r>
          </a:p>
          <a:p>
            <a:r>
              <a:rPr lang="en-US" sz="1400" dirty="0"/>
              <a:t>Product Catalog</a:t>
            </a:r>
          </a:p>
          <a:p>
            <a:r>
              <a:rPr lang="en-US" sz="1400" dirty="0"/>
              <a:t>Shopping Cart</a:t>
            </a:r>
          </a:p>
          <a:p>
            <a:r>
              <a:rPr lang="en-US" sz="1400" dirty="0"/>
              <a:t>User Reviews and Ratings</a:t>
            </a:r>
          </a:p>
          <a:p>
            <a:r>
              <a:rPr lang="en-US" sz="1400" dirty="0"/>
              <a:t>User Profiles</a:t>
            </a:r>
          </a:p>
          <a:p>
            <a:r>
              <a:rPr lang="en-US" sz="1400" dirty="0"/>
              <a:t>Admin Panel</a:t>
            </a:r>
          </a:p>
          <a:p>
            <a:r>
              <a:rPr lang="en-US" sz="1400" dirty="0"/>
              <a:t>AI Feature for Identifying Fake and Genuine Reviews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6C05DA-4553-4ADF-B974-4BA43AB53963}"/>
              </a:ext>
            </a:extLst>
          </p:cNvPr>
          <p:cNvSpPr txBox="1">
            <a:spLocks/>
          </p:cNvSpPr>
          <p:nvPr/>
        </p:nvSpPr>
        <p:spPr>
          <a:xfrm>
            <a:off x="6804733" y="3429000"/>
            <a:ext cx="4454254" cy="2050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Planning</a:t>
            </a:r>
          </a:p>
          <a:p>
            <a:r>
              <a:rPr lang="en-US" sz="1400" dirty="0"/>
              <a:t>Design and Wireframing</a:t>
            </a:r>
          </a:p>
          <a:p>
            <a:r>
              <a:rPr lang="en-US" sz="1400" dirty="0"/>
              <a:t>Development</a:t>
            </a:r>
          </a:p>
          <a:p>
            <a:r>
              <a:rPr lang="en-US" sz="1400" dirty="0"/>
              <a:t>Testing</a:t>
            </a:r>
          </a:p>
          <a:p>
            <a:r>
              <a:rPr lang="en-US" sz="1400" dirty="0"/>
              <a:t>Presentation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63E752-CF9D-45E2-8DB1-E236A7FA9F43}"/>
              </a:ext>
            </a:extLst>
          </p:cNvPr>
          <p:cNvSpPr txBox="1">
            <a:spLocks/>
          </p:cNvSpPr>
          <p:nvPr/>
        </p:nvSpPr>
        <p:spPr bwMode="gray">
          <a:xfrm>
            <a:off x="933013" y="2560019"/>
            <a:ext cx="350434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Functionalities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2D537A-E44D-43B0-823C-50DA641922D4}"/>
              </a:ext>
            </a:extLst>
          </p:cNvPr>
          <p:cNvSpPr txBox="1">
            <a:spLocks/>
          </p:cNvSpPr>
          <p:nvPr/>
        </p:nvSpPr>
        <p:spPr bwMode="gray">
          <a:xfrm>
            <a:off x="6804733" y="2560019"/>
            <a:ext cx="350434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Stages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59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A79C7F-9543-B285-1C70-E902C617E9F3}"/>
              </a:ext>
            </a:extLst>
          </p:cNvPr>
          <p:cNvSpPr/>
          <p:nvPr/>
        </p:nvSpPr>
        <p:spPr>
          <a:xfrm>
            <a:off x="8078553" y="1894114"/>
            <a:ext cx="2307771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Backend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0BAC9E-0A29-F3A9-56FB-090F80D51B95}"/>
              </a:ext>
            </a:extLst>
          </p:cNvPr>
          <p:cNvSpPr/>
          <p:nvPr/>
        </p:nvSpPr>
        <p:spPr>
          <a:xfrm>
            <a:off x="4699361" y="422196"/>
            <a:ext cx="2307771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e-Commerce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C85FDA-45A7-9713-C71A-1F32313AF4FA}"/>
              </a:ext>
            </a:extLst>
          </p:cNvPr>
          <p:cNvSpPr/>
          <p:nvPr/>
        </p:nvSpPr>
        <p:spPr>
          <a:xfrm>
            <a:off x="1741714" y="1894114"/>
            <a:ext cx="2307771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Frontend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626A97-17E8-410D-5F31-AC41285160D2}"/>
              </a:ext>
            </a:extLst>
          </p:cNvPr>
          <p:cNvSpPr/>
          <p:nvPr/>
        </p:nvSpPr>
        <p:spPr>
          <a:xfrm>
            <a:off x="4111531" y="3814356"/>
            <a:ext cx="1741716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jQuery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C80A7F-20DF-4A58-765A-D0AD713B36EC}"/>
              </a:ext>
            </a:extLst>
          </p:cNvPr>
          <p:cNvSpPr/>
          <p:nvPr/>
        </p:nvSpPr>
        <p:spPr>
          <a:xfrm>
            <a:off x="261392" y="3833949"/>
            <a:ext cx="1589314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HTML/CSS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35FDAD-597B-6123-BA01-D1749514BCA2}"/>
              </a:ext>
            </a:extLst>
          </p:cNvPr>
          <p:cNvSpPr/>
          <p:nvPr/>
        </p:nvSpPr>
        <p:spPr>
          <a:xfrm>
            <a:off x="2147419" y="3815497"/>
            <a:ext cx="1741715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JavaScript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7488CB-C167-F142-4816-EE2E1BAEFFDF}"/>
              </a:ext>
            </a:extLst>
          </p:cNvPr>
          <p:cNvSpPr/>
          <p:nvPr/>
        </p:nvSpPr>
        <p:spPr>
          <a:xfrm>
            <a:off x="10386324" y="3814354"/>
            <a:ext cx="1741715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MongoDB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C0D257-0E4B-B45F-1B97-F5C5F6F752A8}"/>
              </a:ext>
            </a:extLst>
          </p:cNvPr>
          <p:cNvSpPr/>
          <p:nvPr/>
        </p:nvSpPr>
        <p:spPr>
          <a:xfrm>
            <a:off x="8354780" y="3814355"/>
            <a:ext cx="1741715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Socket.io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D5F34-E24E-35FB-E2CA-C2D8955143A4}"/>
              </a:ext>
            </a:extLst>
          </p:cNvPr>
          <p:cNvSpPr/>
          <p:nvPr/>
        </p:nvSpPr>
        <p:spPr>
          <a:xfrm>
            <a:off x="6213833" y="3814355"/>
            <a:ext cx="1851116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Node.js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F636065-CE9B-3BF9-9D6A-4FB3DCCEF19E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rot="16200000" flipH="1">
            <a:off x="7133456" y="-204870"/>
            <a:ext cx="818775" cy="33791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E360BA1-EB3D-196C-2AD7-6EF0C530227C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2895600" y="1482630"/>
            <a:ext cx="3078478" cy="4114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BC700C8-ACAF-227E-41DB-67A049E266A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96567" y="2155167"/>
            <a:ext cx="1267099" cy="2086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8570AF-61BF-66FA-9E17-F3F5191C299C}"/>
              </a:ext>
            </a:extLst>
          </p:cNvPr>
          <p:cNvCxnSpPr>
            <a:cxnSpLocks/>
          </p:cNvCxnSpPr>
          <p:nvPr/>
        </p:nvCxnSpPr>
        <p:spPr>
          <a:xfrm>
            <a:off x="2886890" y="3174275"/>
            <a:ext cx="23132" cy="64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0E0E1A7-7915-AD19-81D7-06FD161C7B6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56049" y="3200398"/>
            <a:ext cx="1830841" cy="633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B066972-BB9C-E2E5-07F5-75CD835FCDC6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6200000" flipH="1">
            <a:off x="9611262" y="2168433"/>
            <a:ext cx="1267097" cy="2024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E485DA-6839-992A-219D-53A3273AB4B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225636" y="3180806"/>
            <a:ext cx="2" cy="63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0A28500-03D2-52AC-D791-4711E06EF25B}"/>
              </a:ext>
            </a:extLst>
          </p:cNvPr>
          <p:cNvCxnSpPr>
            <a:cxnSpLocks/>
          </p:cNvCxnSpPr>
          <p:nvPr/>
        </p:nvCxnSpPr>
        <p:spPr>
          <a:xfrm rot="5400000">
            <a:off x="7543488" y="2134282"/>
            <a:ext cx="1267098" cy="2093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85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Functionality and technology.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29132B-E013-3343-F533-F6FB6708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980" y="3146540"/>
            <a:ext cx="3967462" cy="34144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User Interface</a:t>
            </a:r>
          </a:p>
          <a:p>
            <a:r>
              <a:rPr lang="en-US" dirty="0"/>
              <a:t>Product Listings</a:t>
            </a:r>
          </a:p>
          <a:p>
            <a:r>
              <a:rPr lang="en-US" dirty="0"/>
              <a:t>User Registration and Login</a:t>
            </a:r>
          </a:p>
          <a:p>
            <a:r>
              <a:rPr lang="en-US" dirty="0"/>
              <a:t>Shopping Cart</a:t>
            </a:r>
          </a:p>
          <a:p>
            <a:r>
              <a:rPr lang="en-US" dirty="0"/>
              <a:t>Checkout Process</a:t>
            </a:r>
          </a:p>
          <a:p>
            <a:r>
              <a:rPr lang="en-US" dirty="0"/>
              <a:t>User Reviews and Ratings</a:t>
            </a:r>
          </a:p>
          <a:p>
            <a:r>
              <a:rPr lang="en-US" dirty="0"/>
              <a:t>User Profiles</a:t>
            </a:r>
          </a:p>
          <a:p>
            <a:r>
              <a:rPr lang="en-US" dirty="0"/>
              <a:t>Search and Filters</a:t>
            </a:r>
          </a:p>
          <a:p>
            <a:r>
              <a:rPr lang="en-US" dirty="0"/>
              <a:t>Security Features</a:t>
            </a:r>
          </a:p>
          <a:p>
            <a:r>
              <a:rPr lang="en-US" dirty="0"/>
              <a:t>Notifications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A202D0-8656-47BB-B500-22563AD15BB0}"/>
              </a:ext>
            </a:extLst>
          </p:cNvPr>
          <p:cNvSpPr txBox="1">
            <a:spLocks/>
          </p:cNvSpPr>
          <p:nvPr/>
        </p:nvSpPr>
        <p:spPr bwMode="gray">
          <a:xfrm>
            <a:off x="1846981" y="2439576"/>
            <a:ext cx="350434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Functionality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3E55D3-1AB8-4674-9174-93692C581358}"/>
              </a:ext>
            </a:extLst>
          </p:cNvPr>
          <p:cNvSpPr txBox="1">
            <a:spLocks/>
          </p:cNvSpPr>
          <p:nvPr/>
        </p:nvSpPr>
        <p:spPr bwMode="gray">
          <a:xfrm>
            <a:off x="6840677" y="2439576"/>
            <a:ext cx="350434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Technology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76715A-D1A1-4E6A-A5E0-B51E69D3F3E5}"/>
              </a:ext>
            </a:extLst>
          </p:cNvPr>
          <p:cNvSpPr txBox="1">
            <a:spLocks/>
          </p:cNvSpPr>
          <p:nvPr/>
        </p:nvSpPr>
        <p:spPr>
          <a:xfrm>
            <a:off x="6840677" y="3146540"/>
            <a:ext cx="3967462" cy="34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HTML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jQuery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Bootstrap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7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Functionality.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C472D0-440F-446F-BC61-C3A377F1D7A2}"/>
              </a:ext>
            </a:extLst>
          </p:cNvPr>
          <p:cNvSpPr txBox="1">
            <a:spLocks/>
          </p:cNvSpPr>
          <p:nvPr/>
        </p:nvSpPr>
        <p:spPr bwMode="gray">
          <a:xfrm>
            <a:off x="1615421" y="2439576"/>
            <a:ext cx="350434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Functionality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DDE433-C9D5-4CE7-B1E8-41479CCE0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5421" y="3260324"/>
            <a:ext cx="3967462" cy="3414439"/>
          </a:xfrm>
        </p:spPr>
        <p:txBody>
          <a:bodyPr>
            <a:normAutofit/>
          </a:bodyPr>
          <a:lstStyle/>
          <a:p>
            <a:r>
              <a:rPr lang="en-US" dirty="0"/>
              <a:t>User Authentication</a:t>
            </a:r>
          </a:p>
          <a:p>
            <a:r>
              <a:rPr lang="en-US" dirty="0"/>
              <a:t>Order Processing</a:t>
            </a:r>
          </a:p>
          <a:p>
            <a:r>
              <a:rPr lang="en-US" dirty="0"/>
              <a:t>Review Management</a:t>
            </a:r>
          </a:p>
          <a:p>
            <a:r>
              <a:rPr lang="en-US" dirty="0"/>
              <a:t>Product Management</a:t>
            </a:r>
          </a:p>
          <a:p>
            <a:r>
              <a:rPr lang="en-US" dirty="0"/>
              <a:t>Security Measures</a:t>
            </a:r>
          </a:p>
          <a:p>
            <a:r>
              <a:rPr lang="en-US" dirty="0"/>
              <a:t>Socket Notifications</a:t>
            </a:r>
          </a:p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672316D-7226-40EF-9BA4-D71AC727FC1E}"/>
              </a:ext>
            </a:extLst>
          </p:cNvPr>
          <p:cNvSpPr txBox="1">
            <a:spLocks/>
          </p:cNvSpPr>
          <p:nvPr/>
        </p:nvSpPr>
        <p:spPr bwMode="gray">
          <a:xfrm>
            <a:off x="6096000" y="2439576"/>
            <a:ext cx="350434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Technology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9BA380-9B1F-4196-A544-2548E5E23E7B}"/>
              </a:ext>
            </a:extLst>
          </p:cNvPr>
          <p:cNvSpPr txBox="1">
            <a:spLocks/>
          </p:cNvSpPr>
          <p:nvPr/>
        </p:nvSpPr>
        <p:spPr>
          <a:xfrm>
            <a:off x="6096000" y="3146540"/>
            <a:ext cx="3967462" cy="34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Node.js</a:t>
            </a:r>
          </a:p>
          <a:p>
            <a:r>
              <a:rPr lang="en-US" dirty="0"/>
              <a:t>Socket.io</a:t>
            </a:r>
          </a:p>
          <a:p>
            <a:r>
              <a:rPr lang="en-US" dirty="0"/>
              <a:t>JWT Authentication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29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Database: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EBDD78-A191-22B1-156A-FE912359E511}"/>
              </a:ext>
            </a:extLst>
          </p:cNvPr>
          <p:cNvSpPr txBox="1">
            <a:spLocks/>
          </p:cNvSpPr>
          <p:nvPr/>
        </p:nvSpPr>
        <p:spPr>
          <a:xfrm>
            <a:off x="1154954" y="3429000"/>
            <a:ext cx="1862841" cy="85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MongoDB</a:t>
            </a:r>
          </a:p>
          <a:p>
            <a:r>
              <a:rPr lang="en-IN" dirty="0"/>
              <a:t>Redis</a:t>
            </a:r>
          </a:p>
        </p:txBody>
      </p:sp>
    </p:spTree>
    <p:extLst>
      <p:ext uri="{BB962C8B-B14F-4D97-AF65-F5344CB8AC3E}">
        <p14:creationId xmlns:p14="http://schemas.microsoft.com/office/powerpoint/2010/main" val="184688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Feature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523156-0C06-9CF1-A35E-2AC8FDE4182C}"/>
              </a:ext>
            </a:extLst>
          </p:cNvPr>
          <p:cNvSpPr txBox="1">
            <a:spLocks/>
          </p:cNvSpPr>
          <p:nvPr/>
        </p:nvSpPr>
        <p:spPr>
          <a:xfrm>
            <a:off x="1154954" y="3429000"/>
            <a:ext cx="5298500" cy="50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Identifying Fake and Genuine Reviews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00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523156-0C06-9CF1-A35E-2AC8FDE4182C}"/>
              </a:ext>
            </a:extLst>
          </p:cNvPr>
          <p:cNvSpPr txBox="1">
            <a:spLocks/>
          </p:cNvSpPr>
          <p:nvPr/>
        </p:nvSpPr>
        <p:spPr>
          <a:xfrm>
            <a:off x="1154954" y="3429000"/>
            <a:ext cx="7740471" cy="14664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Immigrate frontend from HTML to React.js</a:t>
            </a:r>
          </a:p>
          <a:p>
            <a:r>
              <a:rPr lang="en-US" dirty="0"/>
              <a:t>Add payment gateway PayPal, Stripe and Apple Pay</a:t>
            </a:r>
          </a:p>
          <a:p>
            <a:r>
              <a:rPr lang="en-US" dirty="0"/>
              <a:t>Product recommendations based on user order history</a:t>
            </a:r>
          </a:p>
          <a:p>
            <a:r>
              <a:rPr lang="en-US" dirty="0"/>
              <a:t>Coupon system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7495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107AEDBEF9584D9D8C5D1B1555715A" ma:contentTypeVersion="0" ma:contentTypeDescription="Create a new document." ma:contentTypeScope="" ma:versionID="3838e95c8f4dfedc0b48e25056aae39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05EE1A-5397-4F58-9DF5-4255C0247931}"/>
</file>

<file path=customXml/itemProps2.xml><?xml version="1.0" encoding="utf-8"?>
<ds:datastoreItem xmlns:ds="http://schemas.openxmlformats.org/officeDocument/2006/customXml" ds:itemID="{75BE9E5D-78A5-463E-83EE-43D3BC2FD5D5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611</TotalTime>
  <Words>262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“Fake Product Review Monitoring System”</vt:lpstr>
      <vt:lpstr>Project Definition and overview.</vt:lpstr>
      <vt:lpstr>Project Functionalities and stages.</vt:lpstr>
      <vt:lpstr>PowerPoint Presentation</vt:lpstr>
      <vt:lpstr>Frontend Functionality and technology.</vt:lpstr>
      <vt:lpstr>Backend Functionality.</vt:lpstr>
      <vt:lpstr>Database:</vt:lpstr>
      <vt:lpstr>AI Feature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WARMUP  ON “PRICE COMPARISION APP”</dc:title>
  <dc:creator>Microsoft account</dc:creator>
  <cp:lastModifiedBy>Admin</cp:lastModifiedBy>
  <cp:revision>67</cp:revision>
  <dcterms:created xsi:type="dcterms:W3CDTF">2023-05-20T20:29:00Z</dcterms:created>
  <dcterms:modified xsi:type="dcterms:W3CDTF">2023-10-04T17:57:18Z</dcterms:modified>
</cp:coreProperties>
</file>