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45D9-97F7-49BD-9856-2C1CACB56C0E}" type="datetimeFigureOut">
              <a:rPr lang="en-IN" smtClean="0"/>
              <a:t>25/04/18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ACD9-27A9-42C2-8DC5-F806737B4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9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45D9-97F7-49BD-9856-2C1CACB56C0E}" type="datetimeFigureOut">
              <a:rPr lang="en-IN" smtClean="0"/>
              <a:t>25/04/18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ACD9-27A9-42C2-8DC5-F806737B4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17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45D9-97F7-49BD-9856-2C1CACB56C0E}" type="datetimeFigureOut">
              <a:rPr lang="en-IN" smtClean="0"/>
              <a:t>25/04/18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ACD9-27A9-42C2-8DC5-F806737B4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76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45D9-97F7-49BD-9856-2C1CACB56C0E}" type="datetimeFigureOut">
              <a:rPr lang="en-IN" smtClean="0"/>
              <a:t>25/04/18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ACD9-27A9-42C2-8DC5-F806737B4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5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45D9-97F7-49BD-9856-2C1CACB56C0E}" type="datetimeFigureOut">
              <a:rPr lang="en-IN" smtClean="0"/>
              <a:t>25/04/18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ACD9-27A9-42C2-8DC5-F806737B4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13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45D9-97F7-49BD-9856-2C1CACB56C0E}" type="datetimeFigureOut">
              <a:rPr lang="en-IN" smtClean="0"/>
              <a:t>25/04/18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ACD9-27A9-42C2-8DC5-F806737B4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45D9-97F7-49BD-9856-2C1CACB56C0E}" type="datetimeFigureOut">
              <a:rPr lang="en-IN" smtClean="0"/>
              <a:t>25/04/18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ACD9-27A9-42C2-8DC5-F806737B4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26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45D9-97F7-49BD-9856-2C1CACB56C0E}" type="datetimeFigureOut">
              <a:rPr lang="en-IN" smtClean="0"/>
              <a:t>25/04/18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ACD9-27A9-42C2-8DC5-F806737B4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1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45D9-97F7-49BD-9856-2C1CACB56C0E}" type="datetimeFigureOut">
              <a:rPr lang="en-IN" smtClean="0"/>
              <a:t>25/04/18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ACD9-27A9-42C2-8DC5-F806737B4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1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45D9-97F7-49BD-9856-2C1CACB56C0E}" type="datetimeFigureOut">
              <a:rPr lang="en-IN" smtClean="0"/>
              <a:t>25/04/18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ACD9-27A9-42C2-8DC5-F806737B4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3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45D9-97F7-49BD-9856-2C1CACB56C0E}" type="datetimeFigureOut">
              <a:rPr lang="en-IN" smtClean="0"/>
              <a:t>25/04/18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ACD9-27A9-42C2-8DC5-F806737B4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49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45D9-97F7-49BD-9856-2C1CACB56C0E}" type="datetimeFigureOut">
              <a:rPr lang="en-IN" smtClean="0"/>
              <a:t>25/04/18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9ACD9-27A9-42C2-8DC5-F806737B4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7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196752"/>
          </a:xfrm>
        </p:spPr>
        <p:txBody>
          <a:bodyPr>
            <a:normAutofit/>
          </a:bodyPr>
          <a:lstStyle/>
          <a:p>
            <a:r>
              <a:rPr lang="en-IN" sz="6000" b="1" dirty="0" err="1" smtClean="0">
                <a:latin typeface="+mn-lt"/>
                <a:ea typeface="BatangChe" panose="02030609000101010101" pitchFamily="49" charset="-127"/>
              </a:rPr>
              <a:t>S</a:t>
            </a:r>
            <a:r>
              <a:rPr lang="en-IN" sz="6000" b="1" dirty="0" err="1">
                <a:solidFill>
                  <a:srgbClr val="FF0000"/>
                </a:solidFill>
                <a:latin typeface="+mn-lt"/>
                <a:ea typeface="BatangChe" panose="02030609000101010101" pitchFamily="49" charset="-127"/>
              </a:rPr>
              <a:t>t</a:t>
            </a:r>
            <a:r>
              <a:rPr lang="en-IN" sz="6000" b="1" dirty="0" err="1" smtClean="0">
                <a:latin typeface="+mn-lt"/>
                <a:ea typeface="BatangChe" panose="02030609000101010101" pitchFamily="49" charset="-127"/>
              </a:rPr>
              <a:t>OCKER</a:t>
            </a:r>
            <a:endParaRPr lang="en-IN" sz="6000" b="1" dirty="0">
              <a:latin typeface="+mn-lt"/>
              <a:ea typeface="BatangChe" panose="02030609000101010101" pitchFamily="49" charset="-127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7C6FDF97-B302-41C7-A8BE-CE04B0A0C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5736" y="4077072"/>
            <a:ext cx="6400800" cy="1752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5700" dirty="0"/>
              <a:t>By Team </a:t>
            </a:r>
            <a:r>
              <a:rPr lang="en-US" sz="5700" dirty="0" err="1"/>
              <a:t>Brightbox</a:t>
            </a:r>
            <a:r>
              <a:rPr lang="en-US" sz="5700" dirty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/>
              <a:t>Niravra</a:t>
            </a:r>
            <a:r>
              <a:rPr lang="en-US" dirty="0"/>
              <a:t> Kar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Ranadeep Guha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/>
              <a:t>Riddhi</a:t>
            </a:r>
            <a:r>
              <a:rPr lang="en-US" dirty="0"/>
              <a:t> </a:t>
            </a:r>
            <a:r>
              <a:rPr lang="en-US" dirty="0" err="1"/>
              <a:t>Kakadiya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/>
              <a:t>Komal</a:t>
            </a:r>
            <a:r>
              <a:rPr lang="en-US" dirty="0"/>
              <a:t> </a:t>
            </a:r>
            <a:r>
              <a:rPr lang="en-US" dirty="0" err="1"/>
              <a:t>Suthar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5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IN" dirty="0"/>
              <a:t>What is S</a:t>
            </a:r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/>
              <a:t>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 solution for hassle-free investing in stocks and digital currencies</a:t>
            </a:r>
            <a:endParaRPr lang="en-IN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CC07CD-C8F1-435E-B9EC-D19F7676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90184"/>
            <a:ext cx="9168613" cy="48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4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sz="4000" b="1" dirty="0">
                <a:latin typeface="+mn-lt"/>
              </a:rPr>
              <a:t>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836713"/>
            <a:ext cx="8496944" cy="3240359"/>
          </a:xfrm>
        </p:spPr>
        <p:txBody>
          <a:bodyPr/>
          <a:lstStyle/>
          <a:p>
            <a:r>
              <a:rPr lang="en-IN" dirty="0"/>
              <a:t>Live Stock News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E62273-DDCC-4673-8949-EC699E772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7441"/>
            <a:ext cx="9144000" cy="503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5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980728"/>
          </a:xfrm>
        </p:spPr>
        <p:txBody>
          <a:bodyPr/>
          <a:lstStyle/>
          <a:p>
            <a:r>
              <a:rPr lang="en-IN" sz="4000" b="1" dirty="0">
                <a:latin typeface="+mn-lt"/>
              </a:rPr>
              <a:t>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836713"/>
            <a:ext cx="8496944" cy="3240359"/>
          </a:xfrm>
        </p:spPr>
        <p:txBody>
          <a:bodyPr/>
          <a:lstStyle/>
          <a:p>
            <a:r>
              <a:rPr lang="en-IN" dirty="0"/>
              <a:t>User Dashboard for searching and selling stocks and cryptocurrencies with ease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96867AB-C8AA-4D67-990E-83C58B15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864"/>
            <a:ext cx="914400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980728"/>
          </a:xfrm>
        </p:spPr>
        <p:txBody>
          <a:bodyPr/>
          <a:lstStyle/>
          <a:p>
            <a:r>
              <a:rPr lang="en-IN" sz="4000" b="1" dirty="0">
                <a:latin typeface="+mn-lt"/>
              </a:rPr>
              <a:t>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836713"/>
            <a:ext cx="8496944" cy="3240359"/>
          </a:xfrm>
        </p:spPr>
        <p:txBody>
          <a:bodyPr/>
          <a:lstStyle/>
          <a:p>
            <a:r>
              <a:rPr lang="en-IN" dirty="0"/>
              <a:t>Trending Stocks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E9AF88-0349-4E45-95AF-24120295F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4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1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980728"/>
          </a:xfrm>
        </p:spPr>
        <p:txBody>
          <a:bodyPr/>
          <a:lstStyle/>
          <a:p>
            <a:r>
              <a:rPr lang="en-IN" sz="4000" b="1" dirty="0">
                <a:latin typeface="+mn-lt"/>
              </a:rPr>
              <a:t>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881336"/>
            <a:ext cx="8496944" cy="3240359"/>
          </a:xfrm>
        </p:spPr>
        <p:txBody>
          <a:bodyPr/>
          <a:lstStyle/>
          <a:p>
            <a:r>
              <a:rPr lang="en-IN" dirty="0"/>
              <a:t>Stock Detail Page with Live Graph</a:t>
            </a:r>
          </a:p>
          <a:p>
            <a:r>
              <a:rPr lang="en-IN" dirty="0"/>
              <a:t>Check Daily, Monthly, Weekly or Intraday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BF8D88B-11A2-4ABB-9C3E-4E352AF08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41" y="2132856"/>
            <a:ext cx="9144000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5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980728"/>
          </a:xfrm>
        </p:spPr>
        <p:txBody>
          <a:bodyPr/>
          <a:lstStyle/>
          <a:p>
            <a:r>
              <a:rPr lang="en-IN" sz="4000" b="1" dirty="0">
                <a:latin typeface="+mn-lt"/>
              </a:rPr>
              <a:t>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881336"/>
            <a:ext cx="8496944" cy="3240359"/>
          </a:xfrm>
        </p:spPr>
        <p:txBody>
          <a:bodyPr/>
          <a:lstStyle/>
          <a:p>
            <a:r>
              <a:rPr lang="en-IN" dirty="0"/>
              <a:t>Graphical Insights: </a:t>
            </a:r>
            <a:r>
              <a:rPr lang="en-IN" dirty="0">
                <a:solidFill>
                  <a:srgbClr val="00B050"/>
                </a:solidFill>
              </a:rPr>
              <a:t>Green</a:t>
            </a:r>
            <a:r>
              <a:rPr lang="en-IN" dirty="0"/>
              <a:t> signifies rise and </a:t>
            </a:r>
            <a:r>
              <a:rPr lang="en-IN" dirty="0">
                <a:solidFill>
                  <a:srgbClr val="C00000"/>
                </a:solidFill>
              </a:rPr>
              <a:t>Red</a:t>
            </a:r>
            <a:r>
              <a:rPr lang="en-IN" dirty="0"/>
              <a:t> signifies fall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17BC54-F124-4093-BA96-EFEAF1F5C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" y="1988840"/>
            <a:ext cx="9144000" cy="44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CE590E-3C8C-4EAD-9DCE-8FC78A45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5045CD-76DA-4B9C-9EFD-3DD3D0D6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Alphavantage</a:t>
            </a:r>
            <a:r>
              <a:rPr lang="en-US" sz="2400" dirty="0" smtClean="0"/>
              <a:t> </a:t>
            </a:r>
            <a:r>
              <a:rPr lang="en-US" sz="2400" dirty="0"/>
              <a:t>API for retrieving raw stock data and parsing them</a:t>
            </a:r>
          </a:p>
          <a:p>
            <a:r>
              <a:rPr lang="en-US" sz="2400" dirty="0"/>
              <a:t>Set data structure to validate search strings on the front-end</a:t>
            </a:r>
          </a:p>
          <a:p>
            <a:r>
              <a:rPr lang="en-US" sz="2400" dirty="0"/>
              <a:t>Material CSS and Bootstrap for UI Design</a:t>
            </a:r>
          </a:p>
          <a:p>
            <a:r>
              <a:rPr lang="en-US" sz="2400" dirty="0" err="1"/>
              <a:t>Bcrypt</a:t>
            </a:r>
            <a:r>
              <a:rPr lang="en-US" sz="2400" dirty="0"/>
              <a:t>/</a:t>
            </a:r>
            <a:r>
              <a:rPr lang="en-US" sz="2400" dirty="0" err="1"/>
              <a:t>cryptr</a:t>
            </a:r>
            <a:r>
              <a:rPr lang="en-US" sz="2400" dirty="0"/>
              <a:t> for encrypting data</a:t>
            </a:r>
          </a:p>
          <a:p>
            <a:r>
              <a:rPr lang="en-US" sz="2400" dirty="0"/>
              <a:t>Chart.js and Timer Observables for Real time Charts</a:t>
            </a:r>
          </a:p>
          <a:p>
            <a:r>
              <a:rPr lang="en-US" sz="2400" dirty="0"/>
              <a:t>News API for fetching latest news</a:t>
            </a:r>
          </a:p>
          <a:p>
            <a:r>
              <a:rPr lang="en-US" sz="2400" dirty="0"/>
              <a:t>Rest API design with services, backend server and app server with Publisher Subscriber Model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416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dirty="0">
                <a:latin typeface="+mn-lt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87204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141</Words>
  <Application>Microsoft Macintosh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BatangChe</vt:lpstr>
      <vt:lpstr>Calibri</vt:lpstr>
      <vt:lpstr>Arial</vt:lpstr>
      <vt:lpstr>Office Theme</vt:lpstr>
      <vt:lpstr>StOCKER</vt:lpstr>
      <vt:lpstr>What is Stocker?</vt:lpstr>
      <vt:lpstr>Features</vt:lpstr>
      <vt:lpstr>Features</vt:lpstr>
      <vt:lpstr>Features</vt:lpstr>
      <vt:lpstr>Features</vt:lpstr>
      <vt:lpstr>Features</vt:lpstr>
      <vt:lpstr>What did we use?</vt:lpstr>
      <vt:lpstr>Thank you !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RIDDHI</dc:creator>
  <cp:lastModifiedBy>Niravra Kar</cp:lastModifiedBy>
  <cp:revision>72</cp:revision>
  <dcterms:created xsi:type="dcterms:W3CDTF">2018-04-25T03:16:01Z</dcterms:created>
  <dcterms:modified xsi:type="dcterms:W3CDTF">2018-04-25T23:37:27Z</dcterms:modified>
</cp:coreProperties>
</file>