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80" r:id="rId3"/>
    <p:sldId id="257" r:id="rId4"/>
    <p:sldId id="262" r:id="rId5"/>
    <p:sldId id="259" r:id="rId6"/>
    <p:sldId id="271" r:id="rId7"/>
    <p:sldId id="289" r:id="rId8"/>
    <p:sldId id="292" r:id="rId9"/>
    <p:sldId id="270" r:id="rId10"/>
    <p:sldId id="290" r:id="rId11"/>
    <p:sldId id="291" r:id="rId12"/>
    <p:sldId id="293" r:id="rId13"/>
    <p:sldId id="288" r:id="rId14"/>
    <p:sldId id="265" r:id="rId15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2652" y="123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76200" y="3077349"/>
            <a:ext cx="5192078" cy="106680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 Mini-Project</a:t>
            </a:r>
            <a:endParaRPr lang="en-US" sz="30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3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  <a:r>
              <a:rPr lang="en-US" sz="13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G6	</a:t>
            </a:r>
            <a:endParaRPr lang="en-US" sz="13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3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</a:t>
            </a:r>
            <a:r>
              <a:rPr lang="en-US" sz="13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G6</a:t>
            </a:r>
            <a:endParaRPr lang="en-US" sz="13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7097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6679548" y="5115719"/>
            <a:ext cx="1929097" cy="342900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22930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22929" y="2139262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750696" y="40859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750695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324647" y="40859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324646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817332" y="40859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0" y="467520"/>
            <a:ext cx="100584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26061" y="2959136"/>
            <a:ext cx="1185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6716" y="734753"/>
            <a:ext cx="547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UNIQUE/EXTRA FEATURES IMPLEMENTED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2063" y="1324030"/>
            <a:ext cx="1458322" cy="1630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934892" y="1367525"/>
            <a:ext cx="1458322" cy="1630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691758" y="3563494"/>
            <a:ext cx="1458322" cy="1630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915589" y="1367692"/>
            <a:ext cx="1458322" cy="1630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899816" y="1325697"/>
            <a:ext cx="1458322" cy="1630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961863" y="3595402"/>
            <a:ext cx="1458322" cy="1630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80135" y="3595402"/>
            <a:ext cx="1458322" cy="1630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982973" y="3561135"/>
            <a:ext cx="1458322" cy="1630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3615" y="1591882"/>
            <a:ext cx="1175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RESET GIVEN ANSWER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32807" y="1818576"/>
            <a:ext cx="1418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FLAG THE QUESTION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10795" y="1572260"/>
            <a:ext cx="1298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JUMP TO QUESTION[SCROLL]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921427" y="1606566"/>
            <a:ext cx="152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DISPLAY REMAINING TIME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1729" y="3792280"/>
            <a:ext cx="1389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AUTO SUBMIT ON TIMER EXIT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901999" y="3902800"/>
            <a:ext cx="1418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ATTEMPT &amp; FLAG COUNTER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738330" y="4025820"/>
            <a:ext cx="1334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ANALYZED RESULT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964651" y="3836847"/>
            <a:ext cx="152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QUIZ RECOM-MENDATION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3793814" y="1367526"/>
            <a:ext cx="1458322" cy="1630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ALERT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832674" y="3624237"/>
            <a:ext cx="1458322" cy="1630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lus 99"/>
          <p:cNvSpPr/>
          <p:nvPr/>
        </p:nvSpPr>
        <p:spPr>
          <a:xfrm>
            <a:off x="9006027" y="1153319"/>
            <a:ext cx="671373" cy="551100"/>
          </a:xfrm>
          <a:prstGeom prst="mathPlu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lus 101"/>
          <p:cNvSpPr/>
          <p:nvPr/>
        </p:nvSpPr>
        <p:spPr>
          <a:xfrm>
            <a:off x="4920817" y="3359246"/>
            <a:ext cx="671373" cy="551100"/>
          </a:xfrm>
          <a:prstGeom prst="mathPlu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5-Point Star 105"/>
          <p:cNvSpPr/>
          <p:nvPr/>
        </p:nvSpPr>
        <p:spPr>
          <a:xfrm>
            <a:off x="1295400" y="1148226"/>
            <a:ext cx="498408" cy="386093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5-Point Star 109"/>
          <p:cNvSpPr/>
          <p:nvPr/>
        </p:nvSpPr>
        <p:spPr>
          <a:xfrm>
            <a:off x="3081689" y="1174478"/>
            <a:ext cx="498408" cy="386093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5-Point Star 113"/>
          <p:cNvSpPr/>
          <p:nvPr/>
        </p:nvSpPr>
        <p:spPr>
          <a:xfrm>
            <a:off x="1320184" y="3379434"/>
            <a:ext cx="498408" cy="386093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5-Point Star 114"/>
          <p:cNvSpPr/>
          <p:nvPr/>
        </p:nvSpPr>
        <p:spPr>
          <a:xfrm>
            <a:off x="3108934" y="3428242"/>
            <a:ext cx="498408" cy="386093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5-Point Star 115"/>
          <p:cNvSpPr/>
          <p:nvPr/>
        </p:nvSpPr>
        <p:spPr>
          <a:xfrm>
            <a:off x="6776489" y="3383100"/>
            <a:ext cx="498408" cy="386093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5-Point Star 116"/>
          <p:cNvSpPr/>
          <p:nvPr/>
        </p:nvSpPr>
        <p:spPr>
          <a:xfrm>
            <a:off x="9144010" y="3369005"/>
            <a:ext cx="498408" cy="386093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980921" y="1678166"/>
            <a:ext cx="1039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ALERT BEFORE SUBMIT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810000" y="4103033"/>
            <a:ext cx="1565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STATISTICAL CHARTS</a:t>
            </a:r>
            <a:endParaRPr lang="en-US" b="1" dirty="0"/>
          </a:p>
        </p:txBody>
      </p:sp>
      <p:sp>
        <p:nvSpPr>
          <p:cNvPr id="118" name="5-Point Star 117"/>
          <p:cNvSpPr/>
          <p:nvPr/>
        </p:nvSpPr>
        <p:spPr>
          <a:xfrm>
            <a:off x="4934155" y="1227566"/>
            <a:ext cx="498408" cy="386093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5-Point Star 118"/>
          <p:cNvSpPr/>
          <p:nvPr/>
        </p:nvSpPr>
        <p:spPr>
          <a:xfrm>
            <a:off x="7032050" y="1213688"/>
            <a:ext cx="498408" cy="386093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1466" y="3897643"/>
            <a:ext cx="5324476" cy="9894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Live Demo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6" y="947234"/>
            <a:ext cx="2952657" cy="31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465" y="4016478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1700" y="1458119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79479" y="1458119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80087" y="1458119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71700" y="3065795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76633" y="3065795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25564" y="2303268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Quiz Web-App</a:t>
            </a: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6833547" y="1952135"/>
            <a:ext cx="339224" cy="329021"/>
            <a:chOff x="1965" y="1494"/>
            <a:chExt cx="133" cy="129"/>
          </a:xfrm>
          <a:solidFill>
            <a:srgbClr val="00B8F1"/>
          </a:solidFill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2021" y="1494"/>
              <a:ext cx="77" cy="129"/>
            </a:xfrm>
            <a:custGeom>
              <a:avLst/>
              <a:gdLst>
                <a:gd name="T0" fmla="*/ 394 w 960"/>
                <a:gd name="T1" fmla="*/ 1575 h 1613"/>
                <a:gd name="T2" fmla="*/ 470 w 960"/>
                <a:gd name="T3" fmla="*/ 1610 h 1613"/>
                <a:gd name="T4" fmla="*/ 552 w 960"/>
                <a:gd name="T5" fmla="*/ 1590 h 1613"/>
                <a:gd name="T6" fmla="*/ 570 w 960"/>
                <a:gd name="T7" fmla="*/ 1575 h 1613"/>
                <a:gd name="T8" fmla="*/ 911 w 960"/>
                <a:gd name="T9" fmla="*/ 1234 h 1613"/>
                <a:gd name="T10" fmla="*/ 911 w 960"/>
                <a:gd name="T11" fmla="*/ 1057 h 1613"/>
                <a:gd name="T12" fmla="*/ 734 w 960"/>
                <a:gd name="T13" fmla="*/ 1057 h 1613"/>
                <a:gd name="T14" fmla="*/ 606 w 960"/>
                <a:gd name="T15" fmla="*/ 1185 h 1613"/>
                <a:gd name="T16" fmla="*/ 606 w 960"/>
                <a:gd name="T17" fmla="*/ 125 h 1613"/>
                <a:gd name="T18" fmla="*/ 482 w 960"/>
                <a:gd name="T19" fmla="*/ 0 h 1613"/>
                <a:gd name="T20" fmla="*/ 357 w 960"/>
                <a:gd name="T21" fmla="*/ 125 h 1613"/>
                <a:gd name="T22" fmla="*/ 357 w 960"/>
                <a:gd name="T23" fmla="*/ 1185 h 1613"/>
                <a:gd name="T24" fmla="*/ 226 w 960"/>
                <a:gd name="T25" fmla="*/ 1054 h 1613"/>
                <a:gd name="T26" fmla="*/ 49 w 960"/>
                <a:gd name="T27" fmla="*/ 1054 h 1613"/>
                <a:gd name="T28" fmla="*/ 49 w 960"/>
                <a:gd name="T29" fmla="*/ 1230 h 1613"/>
                <a:gd name="T30" fmla="*/ 393 w 960"/>
                <a:gd name="T31" fmla="*/ 1575 h 1613"/>
                <a:gd name="T32" fmla="*/ 394 w 960"/>
                <a:gd name="T33" fmla="*/ 1575 h 1613"/>
                <a:gd name="T34" fmla="*/ 394 w 960"/>
                <a:gd name="T35" fmla="*/ 1575 h 1613"/>
                <a:gd name="T36" fmla="*/ 394 w 960"/>
                <a:gd name="T37" fmla="*/ 1575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0" h="1613">
                  <a:moveTo>
                    <a:pt x="394" y="1575"/>
                  </a:moveTo>
                  <a:cubicBezTo>
                    <a:pt x="414" y="1595"/>
                    <a:pt x="442" y="1608"/>
                    <a:pt x="470" y="1610"/>
                  </a:cubicBezTo>
                  <a:cubicBezTo>
                    <a:pt x="498" y="1613"/>
                    <a:pt x="528" y="1606"/>
                    <a:pt x="552" y="1590"/>
                  </a:cubicBezTo>
                  <a:cubicBezTo>
                    <a:pt x="558" y="1585"/>
                    <a:pt x="564" y="1580"/>
                    <a:pt x="570" y="1575"/>
                  </a:cubicBezTo>
                  <a:cubicBezTo>
                    <a:pt x="911" y="1234"/>
                    <a:pt x="911" y="1234"/>
                    <a:pt x="911" y="1234"/>
                  </a:cubicBezTo>
                  <a:cubicBezTo>
                    <a:pt x="960" y="1185"/>
                    <a:pt x="960" y="1106"/>
                    <a:pt x="911" y="1057"/>
                  </a:cubicBezTo>
                  <a:cubicBezTo>
                    <a:pt x="862" y="1008"/>
                    <a:pt x="783" y="1008"/>
                    <a:pt x="734" y="1057"/>
                  </a:cubicBezTo>
                  <a:cubicBezTo>
                    <a:pt x="606" y="1185"/>
                    <a:pt x="606" y="1185"/>
                    <a:pt x="606" y="1185"/>
                  </a:cubicBezTo>
                  <a:cubicBezTo>
                    <a:pt x="606" y="125"/>
                    <a:pt x="606" y="125"/>
                    <a:pt x="606" y="125"/>
                  </a:cubicBezTo>
                  <a:cubicBezTo>
                    <a:pt x="606" y="56"/>
                    <a:pt x="551" y="0"/>
                    <a:pt x="482" y="0"/>
                  </a:cubicBezTo>
                  <a:cubicBezTo>
                    <a:pt x="413" y="0"/>
                    <a:pt x="357" y="56"/>
                    <a:pt x="357" y="125"/>
                  </a:cubicBezTo>
                  <a:cubicBezTo>
                    <a:pt x="357" y="1185"/>
                    <a:pt x="357" y="1185"/>
                    <a:pt x="357" y="1185"/>
                  </a:cubicBezTo>
                  <a:cubicBezTo>
                    <a:pt x="226" y="1054"/>
                    <a:pt x="226" y="1054"/>
                    <a:pt x="226" y="1054"/>
                  </a:cubicBezTo>
                  <a:cubicBezTo>
                    <a:pt x="177" y="1005"/>
                    <a:pt x="98" y="1005"/>
                    <a:pt x="49" y="1054"/>
                  </a:cubicBezTo>
                  <a:cubicBezTo>
                    <a:pt x="0" y="1102"/>
                    <a:pt x="0" y="1181"/>
                    <a:pt x="49" y="1230"/>
                  </a:cubicBezTo>
                  <a:cubicBezTo>
                    <a:pt x="393" y="1575"/>
                    <a:pt x="393" y="1575"/>
                    <a:pt x="393" y="1575"/>
                  </a:cubicBezTo>
                  <a:cubicBezTo>
                    <a:pt x="394" y="1574"/>
                    <a:pt x="394" y="1575"/>
                    <a:pt x="394" y="1575"/>
                  </a:cubicBezTo>
                  <a:close/>
                  <a:moveTo>
                    <a:pt x="394" y="1575"/>
                  </a:moveTo>
                  <a:cubicBezTo>
                    <a:pt x="394" y="1575"/>
                    <a:pt x="394" y="1575"/>
                    <a:pt x="394" y="15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1965" y="1494"/>
              <a:ext cx="77" cy="129"/>
            </a:xfrm>
            <a:custGeom>
              <a:avLst/>
              <a:gdLst>
                <a:gd name="T0" fmla="*/ 137 w 959"/>
                <a:gd name="T1" fmla="*/ 601 h 1618"/>
                <a:gd name="T2" fmla="*/ 225 w 959"/>
                <a:gd name="T3" fmla="*/ 565 h 1618"/>
                <a:gd name="T4" fmla="*/ 356 w 959"/>
                <a:gd name="T5" fmla="*/ 433 h 1618"/>
                <a:gd name="T6" fmla="*/ 356 w 959"/>
                <a:gd name="T7" fmla="*/ 1493 h 1618"/>
                <a:gd name="T8" fmla="*/ 481 w 959"/>
                <a:gd name="T9" fmla="*/ 1618 h 1618"/>
                <a:gd name="T10" fmla="*/ 606 w 959"/>
                <a:gd name="T11" fmla="*/ 1493 h 1618"/>
                <a:gd name="T12" fmla="*/ 606 w 959"/>
                <a:gd name="T13" fmla="*/ 433 h 1618"/>
                <a:gd name="T14" fmla="*/ 734 w 959"/>
                <a:gd name="T15" fmla="*/ 561 h 1618"/>
                <a:gd name="T16" fmla="*/ 822 w 959"/>
                <a:gd name="T17" fmla="*/ 598 h 1618"/>
                <a:gd name="T18" fmla="*/ 910 w 959"/>
                <a:gd name="T19" fmla="*/ 561 h 1618"/>
                <a:gd name="T20" fmla="*/ 910 w 959"/>
                <a:gd name="T21" fmla="*/ 385 h 1618"/>
                <a:gd name="T22" fmla="*/ 883 w 959"/>
                <a:gd name="T23" fmla="*/ 358 h 1618"/>
                <a:gd name="T24" fmla="*/ 816 w 959"/>
                <a:gd name="T25" fmla="*/ 291 h 1618"/>
                <a:gd name="T26" fmla="*/ 731 w 959"/>
                <a:gd name="T27" fmla="*/ 206 h 1618"/>
                <a:gd name="T28" fmla="*/ 646 w 959"/>
                <a:gd name="T29" fmla="*/ 121 h 1618"/>
                <a:gd name="T30" fmla="*/ 563 w 959"/>
                <a:gd name="T31" fmla="*/ 41 h 1618"/>
                <a:gd name="T32" fmla="*/ 454 w 959"/>
                <a:gd name="T33" fmla="*/ 10 h 1618"/>
                <a:gd name="T34" fmla="*/ 423 w 959"/>
                <a:gd name="T35" fmla="*/ 21 h 1618"/>
                <a:gd name="T36" fmla="*/ 351 w 959"/>
                <a:gd name="T37" fmla="*/ 85 h 1618"/>
                <a:gd name="T38" fmla="*/ 269 w 959"/>
                <a:gd name="T39" fmla="*/ 167 h 1618"/>
                <a:gd name="T40" fmla="*/ 172 w 959"/>
                <a:gd name="T41" fmla="*/ 265 h 1618"/>
                <a:gd name="T42" fmla="*/ 89 w 959"/>
                <a:gd name="T43" fmla="*/ 348 h 1618"/>
                <a:gd name="T44" fmla="*/ 49 w 959"/>
                <a:gd name="T45" fmla="*/ 387 h 1618"/>
                <a:gd name="T46" fmla="*/ 49 w 959"/>
                <a:gd name="T47" fmla="*/ 388 h 1618"/>
                <a:gd name="T48" fmla="*/ 49 w 959"/>
                <a:gd name="T49" fmla="*/ 565 h 1618"/>
                <a:gd name="T50" fmla="*/ 137 w 959"/>
                <a:gd name="T51" fmla="*/ 601 h 1618"/>
                <a:gd name="T52" fmla="*/ 137 w 959"/>
                <a:gd name="T53" fmla="*/ 601 h 1618"/>
                <a:gd name="T54" fmla="*/ 137 w 959"/>
                <a:gd name="T55" fmla="*/ 601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9" h="1618">
                  <a:moveTo>
                    <a:pt x="137" y="601"/>
                  </a:moveTo>
                  <a:cubicBezTo>
                    <a:pt x="169" y="601"/>
                    <a:pt x="201" y="589"/>
                    <a:pt x="225" y="565"/>
                  </a:cubicBezTo>
                  <a:cubicBezTo>
                    <a:pt x="356" y="433"/>
                    <a:pt x="356" y="433"/>
                    <a:pt x="356" y="433"/>
                  </a:cubicBezTo>
                  <a:cubicBezTo>
                    <a:pt x="356" y="1493"/>
                    <a:pt x="356" y="1493"/>
                    <a:pt x="356" y="1493"/>
                  </a:cubicBezTo>
                  <a:cubicBezTo>
                    <a:pt x="356" y="1562"/>
                    <a:pt x="412" y="1618"/>
                    <a:pt x="481" y="1618"/>
                  </a:cubicBezTo>
                  <a:cubicBezTo>
                    <a:pt x="550" y="1618"/>
                    <a:pt x="606" y="1562"/>
                    <a:pt x="606" y="1493"/>
                  </a:cubicBezTo>
                  <a:cubicBezTo>
                    <a:pt x="606" y="433"/>
                    <a:pt x="606" y="433"/>
                    <a:pt x="606" y="433"/>
                  </a:cubicBezTo>
                  <a:cubicBezTo>
                    <a:pt x="734" y="561"/>
                    <a:pt x="734" y="561"/>
                    <a:pt x="734" y="561"/>
                  </a:cubicBezTo>
                  <a:cubicBezTo>
                    <a:pt x="758" y="586"/>
                    <a:pt x="790" y="598"/>
                    <a:pt x="822" y="598"/>
                  </a:cubicBezTo>
                  <a:cubicBezTo>
                    <a:pt x="854" y="598"/>
                    <a:pt x="886" y="586"/>
                    <a:pt x="910" y="561"/>
                  </a:cubicBezTo>
                  <a:cubicBezTo>
                    <a:pt x="959" y="513"/>
                    <a:pt x="959" y="434"/>
                    <a:pt x="910" y="385"/>
                  </a:cubicBezTo>
                  <a:cubicBezTo>
                    <a:pt x="901" y="376"/>
                    <a:pt x="892" y="367"/>
                    <a:pt x="883" y="358"/>
                  </a:cubicBezTo>
                  <a:cubicBezTo>
                    <a:pt x="861" y="336"/>
                    <a:pt x="839" y="313"/>
                    <a:pt x="816" y="291"/>
                  </a:cubicBezTo>
                  <a:cubicBezTo>
                    <a:pt x="788" y="263"/>
                    <a:pt x="759" y="234"/>
                    <a:pt x="731" y="206"/>
                  </a:cubicBezTo>
                  <a:cubicBezTo>
                    <a:pt x="703" y="177"/>
                    <a:pt x="674" y="150"/>
                    <a:pt x="646" y="121"/>
                  </a:cubicBezTo>
                  <a:cubicBezTo>
                    <a:pt x="619" y="94"/>
                    <a:pt x="592" y="67"/>
                    <a:pt x="563" y="41"/>
                  </a:cubicBezTo>
                  <a:cubicBezTo>
                    <a:pt x="533" y="14"/>
                    <a:pt x="494" y="0"/>
                    <a:pt x="454" y="10"/>
                  </a:cubicBezTo>
                  <a:cubicBezTo>
                    <a:pt x="444" y="12"/>
                    <a:pt x="433" y="16"/>
                    <a:pt x="423" y="21"/>
                  </a:cubicBezTo>
                  <a:cubicBezTo>
                    <a:pt x="396" y="37"/>
                    <a:pt x="373" y="63"/>
                    <a:pt x="351" y="85"/>
                  </a:cubicBezTo>
                  <a:cubicBezTo>
                    <a:pt x="324" y="112"/>
                    <a:pt x="297" y="140"/>
                    <a:pt x="269" y="167"/>
                  </a:cubicBezTo>
                  <a:cubicBezTo>
                    <a:pt x="237" y="200"/>
                    <a:pt x="204" y="232"/>
                    <a:pt x="172" y="265"/>
                  </a:cubicBezTo>
                  <a:cubicBezTo>
                    <a:pt x="144" y="292"/>
                    <a:pt x="117" y="320"/>
                    <a:pt x="89" y="348"/>
                  </a:cubicBezTo>
                  <a:cubicBezTo>
                    <a:pt x="76" y="361"/>
                    <a:pt x="63" y="374"/>
                    <a:pt x="49" y="387"/>
                  </a:cubicBezTo>
                  <a:cubicBezTo>
                    <a:pt x="49" y="388"/>
                    <a:pt x="49" y="388"/>
                    <a:pt x="49" y="388"/>
                  </a:cubicBezTo>
                  <a:cubicBezTo>
                    <a:pt x="0" y="437"/>
                    <a:pt x="0" y="516"/>
                    <a:pt x="49" y="565"/>
                  </a:cubicBezTo>
                  <a:cubicBezTo>
                    <a:pt x="73" y="589"/>
                    <a:pt x="105" y="601"/>
                    <a:pt x="137" y="601"/>
                  </a:cubicBezTo>
                  <a:close/>
                  <a:moveTo>
                    <a:pt x="137" y="601"/>
                  </a:moveTo>
                  <a:cubicBezTo>
                    <a:pt x="137" y="601"/>
                    <a:pt x="137" y="601"/>
                    <a:pt x="137" y="6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4853111" y="1936971"/>
            <a:ext cx="359348" cy="359348"/>
          </a:xfrm>
          <a:custGeom>
            <a:avLst/>
            <a:gdLst>
              <a:gd name="T0" fmla="*/ 1635 w 1642"/>
              <a:gd name="T1" fmla="*/ 731 h 1641"/>
              <a:gd name="T2" fmla="*/ 1583 w 1642"/>
              <a:gd name="T3" fmla="*/ 690 h 1641"/>
              <a:gd name="T4" fmla="*/ 1413 w 1642"/>
              <a:gd name="T5" fmla="*/ 578 h 1641"/>
              <a:gd name="T6" fmla="*/ 1459 w 1642"/>
              <a:gd name="T7" fmla="*/ 375 h 1641"/>
              <a:gd name="T8" fmla="*/ 1464 w 1642"/>
              <a:gd name="T9" fmla="*/ 314 h 1641"/>
              <a:gd name="T10" fmla="*/ 1334 w 1642"/>
              <a:gd name="T11" fmla="*/ 183 h 1641"/>
              <a:gd name="T12" fmla="*/ 1272 w 1642"/>
              <a:gd name="T13" fmla="*/ 188 h 1641"/>
              <a:gd name="T14" fmla="*/ 1067 w 1642"/>
              <a:gd name="T15" fmla="*/ 233 h 1641"/>
              <a:gd name="T16" fmla="*/ 957 w 1642"/>
              <a:gd name="T17" fmla="*/ 56 h 1641"/>
              <a:gd name="T18" fmla="*/ 917 w 1642"/>
              <a:gd name="T19" fmla="*/ 8 h 1641"/>
              <a:gd name="T20" fmla="*/ 732 w 1642"/>
              <a:gd name="T21" fmla="*/ 7 h 1641"/>
              <a:gd name="T22" fmla="*/ 692 w 1642"/>
              <a:gd name="T23" fmla="*/ 54 h 1641"/>
              <a:gd name="T24" fmla="*/ 579 w 1642"/>
              <a:gd name="T25" fmla="*/ 229 h 1641"/>
              <a:gd name="T26" fmla="*/ 377 w 1642"/>
              <a:gd name="T27" fmla="*/ 183 h 1641"/>
              <a:gd name="T28" fmla="*/ 315 w 1642"/>
              <a:gd name="T29" fmla="*/ 178 h 1641"/>
              <a:gd name="T30" fmla="*/ 182 w 1642"/>
              <a:gd name="T31" fmla="*/ 309 h 1641"/>
              <a:gd name="T32" fmla="*/ 187 w 1642"/>
              <a:gd name="T33" fmla="*/ 371 h 1641"/>
              <a:gd name="T34" fmla="*/ 233 w 1642"/>
              <a:gd name="T35" fmla="*/ 575 h 1641"/>
              <a:gd name="T36" fmla="*/ 55 w 1642"/>
              <a:gd name="T37" fmla="*/ 686 h 1641"/>
              <a:gd name="T38" fmla="*/ 7 w 1642"/>
              <a:gd name="T39" fmla="*/ 726 h 1641"/>
              <a:gd name="T40" fmla="*/ 7 w 1642"/>
              <a:gd name="T41" fmla="*/ 912 h 1641"/>
              <a:gd name="T42" fmla="*/ 61 w 1642"/>
              <a:gd name="T43" fmla="*/ 953 h 1641"/>
              <a:gd name="T44" fmla="*/ 229 w 1642"/>
              <a:gd name="T45" fmla="*/ 1065 h 1641"/>
              <a:gd name="T46" fmla="*/ 184 w 1642"/>
              <a:gd name="T47" fmla="*/ 1268 h 1641"/>
              <a:gd name="T48" fmla="*/ 179 w 1642"/>
              <a:gd name="T49" fmla="*/ 1329 h 1641"/>
              <a:gd name="T50" fmla="*/ 308 w 1642"/>
              <a:gd name="T51" fmla="*/ 1460 h 1641"/>
              <a:gd name="T52" fmla="*/ 371 w 1642"/>
              <a:gd name="T53" fmla="*/ 1455 h 1641"/>
              <a:gd name="T54" fmla="*/ 575 w 1642"/>
              <a:gd name="T55" fmla="*/ 1410 h 1641"/>
              <a:gd name="T56" fmla="*/ 686 w 1642"/>
              <a:gd name="T57" fmla="*/ 1587 h 1641"/>
              <a:gd name="T58" fmla="*/ 726 w 1642"/>
              <a:gd name="T59" fmla="*/ 1635 h 1641"/>
              <a:gd name="T60" fmla="*/ 820 w 1642"/>
              <a:gd name="T61" fmla="*/ 1641 h 1641"/>
              <a:gd name="T62" fmla="*/ 910 w 1642"/>
              <a:gd name="T63" fmla="*/ 1636 h 1641"/>
              <a:gd name="T64" fmla="*/ 951 w 1642"/>
              <a:gd name="T65" fmla="*/ 1589 h 1641"/>
              <a:gd name="T66" fmla="*/ 1063 w 1642"/>
              <a:gd name="T67" fmla="*/ 1414 h 1641"/>
              <a:gd name="T68" fmla="*/ 1266 w 1642"/>
              <a:gd name="T69" fmla="*/ 1460 h 1641"/>
              <a:gd name="T70" fmla="*/ 1327 w 1642"/>
              <a:gd name="T71" fmla="*/ 1465 h 1641"/>
              <a:gd name="T72" fmla="*/ 1460 w 1642"/>
              <a:gd name="T73" fmla="*/ 1334 h 1641"/>
              <a:gd name="T74" fmla="*/ 1455 w 1642"/>
              <a:gd name="T75" fmla="*/ 1272 h 1641"/>
              <a:gd name="T76" fmla="*/ 1409 w 1642"/>
              <a:gd name="T77" fmla="*/ 1068 h 1641"/>
              <a:gd name="T78" fmla="*/ 1577 w 1642"/>
              <a:gd name="T79" fmla="*/ 957 h 1641"/>
              <a:gd name="T80" fmla="*/ 1587 w 1642"/>
              <a:gd name="T81" fmla="*/ 957 h 1641"/>
              <a:gd name="T82" fmla="*/ 1635 w 1642"/>
              <a:gd name="T83" fmla="*/ 917 h 1641"/>
              <a:gd name="T84" fmla="*/ 1635 w 1642"/>
              <a:gd name="T85" fmla="*/ 731 h 1641"/>
              <a:gd name="T86" fmla="*/ 822 w 1642"/>
              <a:gd name="T87" fmla="*/ 1096 h 1641"/>
              <a:gd name="T88" fmla="*/ 549 w 1642"/>
              <a:gd name="T89" fmla="*/ 823 h 1641"/>
              <a:gd name="T90" fmla="*/ 822 w 1642"/>
              <a:gd name="T91" fmla="*/ 550 h 1641"/>
              <a:gd name="T92" fmla="*/ 1096 w 1642"/>
              <a:gd name="T93" fmla="*/ 823 h 1641"/>
              <a:gd name="T94" fmla="*/ 822 w 1642"/>
              <a:gd name="T95" fmla="*/ 1096 h 1641"/>
              <a:gd name="T96" fmla="*/ 822 w 1642"/>
              <a:gd name="T97" fmla="*/ 1096 h 1641"/>
              <a:gd name="T98" fmla="*/ 822 w 1642"/>
              <a:gd name="T99" fmla="*/ 109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42" h="1641">
                <a:moveTo>
                  <a:pt x="1635" y="731"/>
                </a:moveTo>
                <a:cubicBezTo>
                  <a:pt x="1633" y="707"/>
                  <a:pt x="1606" y="690"/>
                  <a:pt x="1583" y="690"/>
                </a:cubicBezTo>
                <a:cubicBezTo>
                  <a:pt x="1508" y="690"/>
                  <a:pt x="1441" y="646"/>
                  <a:pt x="1413" y="578"/>
                </a:cubicBezTo>
                <a:cubicBezTo>
                  <a:pt x="1384" y="508"/>
                  <a:pt x="1403" y="427"/>
                  <a:pt x="1459" y="375"/>
                </a:cubicBezTo>
                <a:cubicBezTo>
                  <a:pt x="1476" y="359"/>
                  <a:pt x="1479" y="332"/>
                  <a:pt x="1464" y="314"/>
                </a:cubicBezTo>
                <a:cubicBezTo>
                  <a:pt x="1425" y="265"/>
                  <a:pt x="1382" y="221"/>
                  <a:pt x="1334" y="183"/>
                </a:cubicBezTo>
                <a:cubicBezTo>
                  <a:pt x="1315" y="168"/>
                  <a:pt x="1288" y="170"/>
                  <a:pt x="1272" y="188"/>
                </a:cubicBezTo>
                <a:cubicBezTo>
                  <a:pt x="1223" y="242"/>
                  <a:pt x="1135" y="262"/>
                  <a:pt x="1067" y="233"/>
                </a:cubicBezTo>
                <a:cubicBezTo>
                  <a:pt x="997" y="204"/>
                  <a:pt x="952" y="132"/>
                  <a:pt x="957" y="56"/>
                </a:cubicBezTo>
                <a:cubicBezTo>
                  <a:pt x="958" y="31"/>
                  <a:pt x="941" y="11"/>
                  <a:pt x="917" y="8"/>
                </a:cubicBezTo>
                <a:cubicBezTo>
                  <a:pt x="855" y="1"/>
                  <a:pt x="794" y="0"/>
                  <a:pt x="732" y="7"/>
                </a:cubicBezTo>
                <a:cubicBezTo>
                  <a:pt x="708" y="10"/>
                  <a:pt x="691" y="30"/>
                  <a:pt x="692" y="54"/>
                </a:cubicBezTo>
                <a:cubicBezTo>
                  <a:pt x="694" y="130"/>
                  <a:pt x="649" y="200"/>
                  <a:pt x="579" y="229"/>
                </a:cubicBezTo>
                <a:cubicBezTo>
                  <a:pt x="513" y="256"/>
                  <a:pt x="425" y="236"/>
                  <a:pt x="377" y="183"/>
                </a:cubicBezTo>
                <a:cubicBezTo>
                  <a:pt x="361" y="165"/>
                  <a:pt x="334" y="163"/>
                  <a:pt x="315" y="178"/>
                </a:cubicBezTo>
                <a:cubicBezTo>
                  <a:pt x="266" y="216"/>
                  <a:pt x="221" y="260"/>
                  <a:pt x="182" y="309"/>
                </a:cubicBezTo>
                <a:cubicBezTo>
                  <a:pt x="167" y="327"/>
                  <a:pt x="169" y="355"/>
                  <a:pt x="187" y="371"/>
                </a:cubicBezTo>
                <a:cubicBezTo>
                  <a:pt x="244" y="422"/>
                  <a:pt x="263" y="505"/>
                  <a:pt x="233" y="575"/>
                </a:cubicBezTo>
                <a:cubicBezTo>
                  <a:pt x="205" y="643"/>
                  <a:pt x="135" y="686"/>
                  <a:pt x="55" y="686"/>
                </a:cubicBezTo>
                <a:cubicBezTo>
                  <a:pt x="29" y="685"/>
                  <a:pt x="10" y="703"/>
                  <a:pt x="7" y="726"/>
                </a:cubicBezTo>
                <a:cubicBezTo>
                  <a:pt x="0" y="788"/>
                  <a:pt x="0" y="850"/>
                  <a:pt x="7" y="912"/>
                </a:cubicBezTo>
                <a:cubicBezTo>
                  <a:pt x="10" y="936"/>
                  <a:pt x="37" y="953"/>
                  <a:pt x="61" y="953"/>
                </a:cubicBezTo>
                <a:cubicBezTo>
                  <a:pt x="132" y="951"/>
                  <a:pt x="201" y="995"/>
                  <a:pt x="229" y="1065"/>
                </a:cubicBezTo>
                <a:cubicBezTo>
                  <a:pt x="258" y="1135"/>
                  <a:pt x="240" y="1216"/>
                  <a:pt x="184" y="1268"/>
                </a:cubicBezTo>
                <a:cubicBezTo>
                  <a:pt x="166" y="1284"/>
                  <a:pt x="164" y="1311"/>
                  <a:pt x="179" y="1329"/>
                </a:cubicBezTo>
                <a:cubicBezTo>
                  <a:pt x="217" y="1378"/>
                  <a:pt x="260" y="1422"/>
                  <a:pt x="308" y="1460"/>
                </a:cubicBezTo>
                <a:cubicBezTo>
                  <a:pt x="327" y="1476"/>
                  <a:pt x="354" y="1473"/>
                  <a:pt x="371" y="1455"/>
                </a:cubicBezTo>
                <a:cubicBezTo>
                  <a:pt x="420" y="1401"/>
                  <a:pt x="507" y="1381"/>
                  <a:pt x="575" y="1410"/>
                </a:cubicBezTo>
                <a:cubicBezTo>
                  <a:pt x="646" y="1439"/>
                  <a:pt x="690" y="1511"/>
                  <a:pt x="686" y="1587"/>
                </a:cubicBezTo>
                <a:cubicBezTo>
                  <a:pt x="684" y="1611"/>
                  <a:pt x="702" y="1632"/>
                  <a:pt x="726" y="1635"/>
                </a:cubicBezTo>
                <a:cubicBezTo>
                  <a:pt x="757" y="1639"/>
                  <a:pt x="789" y="1641"/>
                  <a:pt x="820" y="1641"/>
                </a:cubicBezTo>
                <a:cubicBezTo>
                  <a:pt x="850" y="1641"/>
                  <a:pt x="880" y="1639"/>
                  <a:pt x="910" y="1636"/>
                </a:cubicBezTo>
                <a:cubicBezTo>
                  <a:pt x="934" y="1633"/>
                  <a:pt x="951" y="1613"/>
                  <a:pt x="951" y="1589"/>
                </a:cubicBezTo>
                <a:cubicBezTo>
                  <a:pt x="948" y="1513"/>
                  <a:pt x="993" y="1443"/>
                  <a:pt x="1063" y="1414"/>
                </a:cubicBezTo>
                <a:cubicBezTo>
                  <a:pt x="1130" y="1387"/>
                  <a:pt x="1217" y="1407"/>
                  <a:pt x="1266" y="1460"/>
                </a:cubicBezTo>
                <a:cubicBezTo>
                  <a:pt x="1282" y="1478"/>
                  <a:pt x="1309" y="1480"/>
                  <a:pt x="1327" y="1465"/>
                </a:cubicBezTo>
                <a:cubicBezTo>
                  <a:pt x="1376" y="1427"/>
                  <a:pt x="1421" y="1383"/>
                  <a:pt x="1460" y="1334"/>
                </a:cubicBezTo>
                <a:cubicBezTo>
                  <a:pt x="1475" y="1316"/>
                  <a:pt x="1473" y="1288"/>
                  <a:pt x="1455" y="1272"/>
                </a:cubicBezTo>
                <a:cubicBezTo>
                  <a:pt x="1398" y="1220"/>
                  <a:pt x="1380" y="1138"/>
                  <a:pt x="1409" y="1068"/>
                </a:cubicBezTo>
                <a:cubicBezTo>
                  <a:pt x="1437" y="1001"/>
                  <a:pt x="1504" y="957"/>
                  <a:pt x="1577" y="957"/>
                </a:cubicBezTo>
                <a:cubicBezTo>
                  <a:pt x="1587" y="957"/>
                  <a:pt x="1587" y="957"/>
                  <a:pt x="1587" y="957"/>
                </a:cubicBezTo>
                <a:cubicBezTo>
                  <a:pt x="1610" y="959"/>
                  <a:pt x="1632" y="941"/>
                  <a:pt x="1635" y="917"/>
                </a:cubicBezTo>
                <a:cubicBezTo>
                  <a:pt x="1642" y="855"/>
                  <a:pt x="1642" y="793"/>
                  <a:pt x="1635" y="731"/>
                </a:cubicBezTo>
                <a:close/>
                <a:moveTo>
                  <a:pt x="822" y="1096"/>
                </a:moveTo>
                <a:cubicBezTo>
                  <a:pt x="672" y="1096"/>
                  <a:pt x="549" y="974"/>
                  <a:pt x="549" y="823"/>
                </a:cubicBezTo>
                <a:cubicBezTo>
                  <a:pt x="549" y="673"/>
                  <a:pt x="672" y="550"/>
                  <a:pt x="822" y="550"/>
                </a:cubicBezTo>
                <a:cubicBezTo>
                  <a:pt x="973" y="550"/>
                  <a:pt x="1096" y="673"/>
                  <a:pt x="1096" y="823"/>
                </a:cubicBezTo>
                <a:cubicBezTo>
                  <a:pt x="1096" y="974"/>
                  <a:pt x="973" y="1096"/>
                  <a:pt x="822" y="1096"/>
                </a:cubicBezTo>
                <a:close/>
                <a:moveTo>
                  <a:pt x="822" y="1096"/>
                </a:moveTo>
                <a:cubicBezTo>
                  <a:pt x="822" y="1096"/>
                  <a:pt x="822" y="1096"/>
                  <a:pt x="822" y="1096"/>
                </a:cubicBezTo>
              </a:path>
            </a:pathLst>
          </a:custGeom>
          <a:solidFill>
            <a:srgbClr val="00B8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4"/>
          <p:cNvSpPr>
            <a:spLocks noEditPoints="1"/>
          </p:cNvSpPr>
          <p:nvPr/>
        </p:nvSpPr>
        <p:spPr bwMode="auto">
          <a:xfrm>
            <a:off x="2780849" y="1941283"/>
            <a:ext cx="350724" cy="350724"/>
          </a:xfrm>
          <a:custGeom>
            <a:avLst/>
            <a:gdLst>
              <a:gd name="T0" fmla="*/ 1598 w 1652"/>
              <a:gd name="T1" fmla="*/ 1405 h 1652"/>
              <a:gd name="T2" fmla="*/ 1242 w 1652"/>
              <a:gd name="T3" fmla="*/ 1049 h 1652"/>
              <a:gd name="T4" fmla="*/ 1236 w 1652"/>
              <a:gd name="T5" fmla="*/ 1044 h 1652"/>
              <a:gd name="T6" fmla="*/ 1347 w 1652"/>
              <a:gd name="T7" fmla="*/ 674 h 1652"/>
              <a:gd name="T8" fmla="*/ 674 w 1652"/>
              <a:gd name="T9" fmla="*/ 0 h 1652"/>
              <a:gd name="T10" fmla="*/ 0 w 1652"/>
              <a:gd name="T11" fmla="*/ 674 h 1652"/>
              <a:gd name="T12" fmla="*/ 674 w 1652"/>
              <a:gd name="T13" fmla="*/ 1347 h 1652"/>
              <a:gd name="T14" fmla="*/ 1044 w 1652"/>
              <a:gd name="T15" fmla="*/ 1237 h 1652"/>
              <a:gd name="T16" fmla="*/ 1049 w 1652"/>
              <a:gd name="T17" fmla="*/ 1243 h 1652"/>
              <a:gd name="T18" fmla="*/ 1405 w 1652"/>
              <a:gd name="T19" fmla="*/ 1599 h 1652"/>
              <a:gd name="T20" fmla="*/ 1598 w 1652"/>
              <a:gd name="T21" fmla="*/ 1599 h 1652"/>
              <a:gd name="T22" fmla="*/ 1598 w 1652"/>
              <a:gd name="T23" fmla="*/ 1405 h 1652"/>
              <a:gd name="T24" fmla="*/ 674 w 1652"/>
              <a:gd name="T25" fmla="*/ 1114 h 1652"/>
              <a:gd name="T26" fmla="*/ 234 w 1652"/>
              <a:gd name="T27" fmla="*/ 674 h 1652"/>
              <a:gd name="T28" fmla="*/ 674 w 1652"/>
              <a:gd name="T29" fmla="*/ 234 h 1652"/>
              <a:gd name="T30" fmla="*/ 1114 w 1652"/>
              <a:gd name="T31" fmla="*/ 674 h 1652"/>
              <a:gd name="T32" fmla="*/ 674 w 1652"/>
              <a:gd name="T33" fmla="*/ 1114 h 1652"/>
              <a:gd name="T34" fmla="*/ 674 w 1652"/>
              <a:gd name="T35" fmla="*/ 1114 h 1652"/>
              <a:gd name="T36" fmla="*/ 674 w 1652"/>
              <a:gd name="T37" fmla="*/ 1114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52" h="1652">
                <a:moveTo>
                  <a:pt x="1598" y="1405"/>
                </a:moveTo>
                <a:cubicBezTo>
                  <a:pt x="1242" y="1049"/>
                  <a:pt x="1242" y="1049"/>
                  <a:pt x="1242" y="1049"/>
                </a:cubicBezTo>
                <a:cubicBezTo>
                  <a:pt x="1240" y="1047"/>
                  <a:pt x="1238" y="1046"/>
                  <a:pt x="1236" y="1044"/>
                </a:cubicBezTo>
                <a:cubicBezTo>
                  <a:pt x="1306" y="938"/>
                  <a:pt x="1347" y="811"/>
                  <a:pt x="1347" y="674"/>
                </a:cubicBezTo>
                <a:cubicBezTo>
                  <a:pt x="1347" y="302"/>
                  <a:pt x="1046" y="0"/>
                  <a:pt x="674" y="0"/>
                </a:cubicBezTo>
                <a:cubicBezTo>
                  <a:pt x="302" y="0"/>
                  <a:pt x="0" y="302"/>
                  <a:pt x="0" y="674"/>
                </a:cubicBezTo>
                <a:cubicBezTo>
                  <a:pt x="0" y="1046"/>
                  <a:pt x="302" y="1347"/>
                  <a:pt x="674" y="1347"/>
                </a:cubicBezTo>
                <a:cubicBezTo>
                  <a:pt x="810" y="1347"/>
                  <a:pt x="938" y="1307"/>
                  <a:pt x="1044" y="1237"/>
                </a:cubicBezTo>
                <a:cubicBezTo>
                  <a:pt x="1046" y="1239"/>
                  <a:pt x="1047" y="1241"/>
                  <a:pt x="1049" y="1243"/>
                </a:cubicBezTo>
                <a:cubicBezTo>
                  <a:pt x="1405" y="1599"/>
                  <a:pt x="1405" y="1599"/>
                  <a:pt x="1405" y="1599"/>
                </a:cubicBezTo>
                <a:cubicBezTo>
                  <a:pt x="1458" y="1652"/>
                  <a:pt x="1545" y="1652"/>
                  <a:pt x="1598" y="1599"/>
                </a:cubicBezTo>
                <a:cubicBezTo>
                  <a:pt x="1652" y="1545"/>
                  <a:pt x="1652" y="1458"/>
                  <a:pt x="1598" y="1405"/>
                </a:cubicBezTo>
                <a:close/>
                <a:moveTo>
                  <a:pt x="674" y="1114"/>
                </a:moveTo>
                <a:cubicBezTo>
                  <a:pt x="431" y="1114"/>
                  <a:pt x="234" y="917"/>
                  <a:pt x="234" y="674"/>
                </a:cubicBezTo>
                <a:cubicBezTo>
                  <a:pt x="234" y="431"/>
                  <a:pt x="431" y="234"/>
                  <a:pt x="674" y="234"/>
                </a:cubicBezTo>
                <a:cubicBezTo>
                  <a:pt x="917" y="234"/>
                  <a:pt x="1114" y="431"/>
                  <a:pt x="1114" y="674"/>
                </a:cubicBezTo>
                <a:cubicBezTo>
                  <a:pt x="1114" y="917"/>
                  <a:pt x="917" y="1114"/>
                  <a:pt x="674" y="1114"/>
                </a:cubicBezTo>
                <a:close/>
                <a:moveTo>
                  <a:pt x="674" y="1114"/>
                </a:moveTo>
                <a:cubicBezTo>
                  <a:pt x="674" y="1114"/>
                  <a:pt x="674" y="1114"/>
                  <a:pt x="674" y="1114"/>
                </a:cubicBezTo>
              </a:path>
            </a:pathLst>
          </a:custGeom>
          <a:solidFill>
            <a:srgbClr val="00B8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0"/>
          <p:cNvGrpSpPr>
            <a:grpSpLocks noChangeAspect="1"/>
          </p:cNvGrpSpPr>
          <p:nvPr/>
        </p:nvGrpSpPr>
        <p:grpSpPr bwMode="auto">
          <a:xfrm>
            <a:off x="6723777" y="3315357"/>
            <a:ext cx="382344" cy="373721"/>
            <a:chOff x="1963" y="2236"/>
            <a:chExt cx="133" cy="130"/>
          </a:xfrm>
          <a:solidFill>
            <a:srgbClr val="00B8F1"/>
          </a:solidFill>
        </p:grpSpPr>
        <p:sp>
          <p:nvSpPr>
            <p:cNvPr id="38" name="Freeform 31"/>
            <p:cNvSpPr>
              <a:spLocks noEditPoints="1"/>
            </p:cNvSpPr>
            <p:nvPr/>
          </p:nvSpPr>
          <p:spPr bwMode="auto">
            <a:xfrm>
              <a:off x="1992" y="2236"/>
              <a:ext cx="75" cy="70"/>
            </a:xfrm>
            <a:custGeom>
              <a:avLst/>
              <a:gdLst>
                <a:gd name="T0" fmla="*/ 277 w 927"/>
                <a:gd name="T1" fmla="*/ 755 h 858"/>
                <a:gd name="T2" fmla="*/ 253 w 927"/>
                <a:gd name="T3" fmla="*/ 631 h 858"/>
                <a:gd name="T4" fmla="*/ 335 w 927"/>
                <a:gd name="T5" fmla="*/ 706 h 858"/>
                <a:gd name="T6" fmla="*/ 326 w 927"/>
                <a:gd name="T7" fmla="*/ 631 h 858"/>
                <a:gd name="T8" fmla="*/ 429 w 927"/>
                <a:gd name="T9" fmla="*/ 668 h 858"/>
                <a:gd name="T10" fmla="*/ 468 w 927"/>
                <a:gd name="T11" fmla="*/ 665 h 858"/>
                <a:gd name="T12" fmla="*/ 498 w 927"/>
                <a:gd name="T13" fmla="*/ 632 h 858"/>
                <a:gd name="T14" fmla="*/ 575 w 927"/>
                <a:gd name="T15" fmla="*/ 692 h 858"/>
                <a:gd name="T16" fmla="*/ 630 w 927"/>
                <a:gd name="T17" fmla="*/ 734 h 858"/>
                <a:gd name="T18" fmla="*/ 766 w 927"/>
                <a:gd name="T19" fmla="*/ 631 h 858"/>
                <a:gd name="T20" fmla="*/ 681 w 927"/>
                <a:gd name="T21" fmla="*/ 776 h 858"/>
                <a:gd name="T22" fmla="*/ 927 w 927"/>
                <a:gd name="T23" fmla="*/ 464 h 858"/>
                <a:gd name="T24" fmla="*/ 0 w 927"/>
                <a:gd name="T25" fmla="*/ 464 h 858"/>
                <a:gd name="T26" fmla="*/ 795 w 927"/>
                <a:gd name="T27" fmla="*/ 366 h 858"/>
                <a:gd name="T28" fmla="*/ 795 w 927"/>
                <a:gd name="T29" fmla="*/ 562 h 858"/>
                <a:gd name="T30" fmla="*/ 699 w 927"/>
                <a:gd name="T31" fmla="*/ 464 h 858"/>
                <a:gd name="T32" fmla="*/ 795 w 927"/>
                <a:gd name="T33" fmla="*/ 366 h 858"/>
                <a:gd name="T34" fmla="*/ 675 w 927"/>
                <a:gd name="T35" fmla="*/ 296 h 858"/>
                <a:gd name="T36" fmla="*/ 766 w 927"/>
                <a:gd name="T37" fmla="*/ 296 h 858"/>
                <a:gd name="T38" fmla="*/ 601 w 927"/>
                <a:gd name="T39" fmla="*/ 297 h 858"/>
                <a:gd name="T40" fmla="*/ 498 w 927"/>
                <a:gd name="T41" fmla="*/ 134 h 858"/>
                <a:gd name="T42" fmla="*/ 620 w 927"/>
                <a:gd name="T43" fmla="*/ 366 h 858"/>
                <a:gd name="T44" fmla="*/ 620 w 927"/>
                <a:gd name="T45" fmla="*/ 562 h 858"/>
                <a:gd name="T46" fmla="*/ 498 w 927"/>
                <a:gd name="T47" fmla="*/ 366 h 858"/>
                <a:gd name="T48" fmla="*/ 307 w 927"/>
                <a:gd name="T49" fmla="*/ 562 h 858"/>
                <a:gd name="T50" fmla="*/ 307 w 927"/>
                <a:gd name="T51" fmla="*/ 366 h 858"/>
                <a:gd name="T52" fmla="*/ 429 w 927"/>
                <a:gd name="T53" fmla="*/ 562 h 858"/>
                <a:gd name="T54" fmla="*/ 326 w 927"/>
                <a:gd name="T55" fmla="*/ 296 h 858"/>
                <a:gd name="T56" fmla="*/ 429 w 927"/>
                <a:gd name="T57" fmla="*/ 296 h 858"/>
                <a:gd name="T58" fmla="*/ 252 w 927"/>
                <a:gd name="T59" fmla="*/ 297 h 858"/>
                <a:gd name="T60" fmla="*/ 327 w 927"/>
                <a:gd name="T61" fmla="*/ 147 h 858"/>
                <a:gd name="T62" fmla="*/ 132 w 927"/>
                <a:gd name="T63" fmla="*/ 366 h 858"/>
                <a:gd name="T64" fmla="*/ 228 w 927"/>
                <a:gd name="T65" fmla="*/ 464 h 858"/>
                <a:gd name="T66" fmla="*/ 132 w 927"/>
                <a:gd name="T67" fmla="*/ 562 h 858"/>
                <a:gd name="T68" fmla="*/ 118 w 927"/>
                <a:gd name="T69" fmla="*/ 46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858">
                  <a:moveTo>
                    <a:pt x="219" y="858"/>
                  </a:moveTo>
                  <a:cubicBezTo>
                    <a:pt x="228" y="820"/>
                    <a:pt x="248" y="785"/>
                    <a:pt x="277" y="755"/>
                  </a:cubicBezTo>
                  <a:cubicBezTo>
                    <a:pt x="229" y="724"/>
                    <a:pt x="189" y="681"/>
                    <a:pt x="161" y="631"/>
                  </a:cubicBezTo>
                  <a:cubicBezTo>
                    <a:pt x="253" y="631"/>
                    <a:pt x="253" y="631"/>
                    <a:pt x="253" y="631"/>
                  </a:cubicBezTo>
                  <a:cubicBezTo>
                    <a:pt x="265" y="670"/>
                    <a:pt x="280" y="705"/>
                    <a:pt x="297" y="735"/>
                  </a:cubicBezTo>
                  <a:cubicBezTo>
                    <a:pt x="309" y="724"/>
                    <a:pt x="322" y="714"/>
                    <a:pt x="335" y="706"/>
                  </a:cubicBezTo>
                  <a:cubicBezTo>
                    <a:pt x="341" y="701"/>
                    <a:pt x="348" y="697"/>
                    <a:pt x="354" y="694"/>
                  </a:cubicBezTo>
                  <a:cubicBezTo>
                    <a:pt x="344" y="675"/>
                    <a:pt x="334" y="654"/>
                    <a:pt x="326" y="631"/>
                  </a:cubicBezTo>
                  <a:cubicBezTo>
                    <a:pt x="429" y="631"/>
                    <a:pt x="429" y="631"/>
                    <a:pt x="429" y="631"/>
                  </a:cubicBezTo>
                  <a:cubicBezTo>
                    <a:pt x="429" y="668"/>
                    <a:pt x="429" y="668"/>
                    <a:pt x="429" y="668"/>
                  </a:cubicBezTo>
                  <a:cubicBezTo>
                    <a:pt x="435" y="667"/>
                    <a:pt x="441" y="666"/>
                    <a:pt x="447" y="666"/>
                  </a:cubicBezTo>
                  <a:cubicBezTo>
                    <a:pt x="454" y="666"/>
                    <a:pt x="461" y="665"/>
                    <a:pt x="468" y="665"/>
                  </a:cubicBezTo>
                  <a:cubicBezTo>
                    <a:pt x="478" y="665"/>
                    <a:pt x="488" y="666"/>
                    <a:pt x="498" y="667"/>
                  </a:cubicBezTo>
                  <a:cubicBezTo>
                    <a:pt x="498" y="632"/>
                    <a:pt x="498" y="632"/>
                    <a:pt x="498" y="632"/>
                  </a:cubicBezTo>
                  <a:cubicBezTo>
                    <a:pt x="601" y="632"/>
                    <a:pt x="601" y="632"/>
                    <a:pt x="601" y="632"/>
                  </a:cubicBezTo>
                  <a:cubicBezTo>
                    <a:pt x="594" y="654"/>
                    <a:pt x="584" y="674"/>
                    <a:pt x="575" y="692"/>
                  </a:cubicBezTo>
                  <a:cubicBezTo>
                    <a:pt x="577" y="693"/>
                    <a:pt x="578" y="694"/>
                    <a:pt x="580" y="695"/>
                  </a:cubicBezTo>
                  <a:cubicBezTo>
                    <a:pt x="602" y="708"/>
                    <a:pt x="619" y="722"/>
                    <a:pt x="630" y="734"/>
                  </a:cubicBezTo>
                  <a:cubicBezTo>
                    <a:pt x="647" y="704"/>
                    <a:pt x="663" y="670"/>
                    <a:pt x="674" y="631"/>
                  </a:cubicBezTo>
                  <a:cubicBezTo>
                    <a:pt x="766" y="631"/>
                    <a:pt x="766" y="631"/>
                    <a:pt x="766" y="631"/>
                  </a:cubicBezTo>
                  <a:cubicBezTo>
                    <a:pt x="739" y="680"/>
                    <a:pt x="701" y="721"/>
                    <a:pt x="655" y="752"/>
                  </a:cubicBezTo>
                  <a:cubicBezTo>
                    <a:pt x="664" y="758"/>
                    <a:pt x="672" y="766"/>
                    <a:pt x="681" y="776"/>
                  </a:cubicBezTo>
                  <a:cubicBezTo>
                    <a:pt x="697" y="797"/>
                    <a:pt x="708" y="824"/>
                    <a:pt x="713" y="855"/>
                  </a:cubicBezTo>
                  <a:cubicBezTo>
                    <a:pt x="842" y="772"/>
                    <a:pt x="927" y="628"/>
                    <a:pt x="927" y="464"/>
                  </a:cubicBezTo>
                  <a:cubicBezTo>
                    <a:pt x="927" y="209"/>
                    <a:pt x="720" y="0"/>
                    <a:pt x="464" y="0"/>
                  </a:cubicBezTo>
                  <a:cubicBezTo>
                    <a:pt x="208" y="0"/>
                    <a:pt x="0" y="208"/>
                    <a:pt x="0" y="464"/>
                  </a:cubicBezTo>
                  <a:cubicBezTo>
                    <a:pt x="0" y="630"/>
                    <a:pt x="87" y="776"/>
                    <a:pt x="219" y="858"/>
                  </a:cubicBezTo>
                  <a:close/>
                  <a:moveTo>
                    <a:pt x="795" y="366"/>
                  </a:moveTo>
                  <a:cubicBezTo>
                    <a:pt x="804" y="397"/>
                    <a:pt x="809" y="430"/>
                    <a:pt x="809" y="464"/>
                  </a:cubicBezTo>
                  <a:cubicBezTo>
                    <a:pt x="809" y="498"/>
                    <a:pt x="804" y="531"/>
                    <a:pt x="795" y="562"/>
                  </a:cubicBezTo>
                  <a:cubicBezTo>
                    <a:pt x="691" y="562"/>
                    <a:pt x="691" y="562"/>
                    <a:pt x="691" y="562"/>
                  </a:cubicBezTo>
                  <a:cubicBezTo>
                    <a:pt x="696" y="531"/>
                    <a:pt x="699" y="499"/>
                    <a:pt x="699" y="464"/>
                  </a:cubicBezTo>
                  <a:cubicBezTo>
                    <a:pt x="699" y="429"/>
                    <a:pt x="696" y="396"/>
                    <a:pt x="691" y="366"/>
                  </a:cubicBezTo>
                  <a:lnTo>
                    <a:pt x="795" y="366"/>
                  </a:lnTo>
                  <a:close/>
                  <a:moveTo>
                    <a:pt x="766" y="296"/>
                  </a:moveTo>
                  <a:cubicBezTo>
                    <a:pt x="675" y="296"/>
                    <a:pt x="675" y="296"/>
                    <a:pt x="675" y="296"/>
                  </a:cubicBezTo>
                  <a:cubicBezTo>
                    <a:pt x="656" y="235"/>
                    <a:pt x="629" y="186"/>
                    <a:pt x="600" y="146"/>
                  </a:cubicBezTo>
                  <a:cubicBezTo>
                    <a:pt x="671" y="177"/>
                    <a:pt x="729" y="230"/>
                    <a:pt x="766" y="296"/>
                  </a:cubicBezTo>
                  <a:close/>
                  <a:moveTo>
                    <a:pt x="498" y="134"/>
                  </a:moveTo>
                  <a:cubicBezTo>
                    <a:pt x="532" y="168"/>
                    <a:pt x="574" y="221"/>
                    <a:pt x="601" y="297"/>
                  </a:cubicBezTo>
                  <a:cubicBezTo>
                    <a:pt x="498" y="297"/>
                    <a:pt x="498" y="297"/>
                    <a:pt x="498" y="297"/>
                  </a:cubicBezTo>
                  <a:lnTo>
                    <a:pt x="498" y="134"/>
                  </a:lnTo>
                  <a:close/>
                  <a:moveTo>
                    <a:pt x="498" y="366"/>
                  </a:moveTo>
                  <a:cubicBezTo>
                    <a:pt x="620" y="366"/>
                    <a:pt x="620" y="366"/>
                    <a:pt x="620" y="366"/>
                  </a:cubicBezTo>
                  <a:cubicBezTo>
                    <a:pt x="626" y="396"/>
                    <a:pt x="629" y="429"/>
                    <a:pt x="629" y="464"/>
                  </a:cubicBezTo>
                  <a:cubicBezTo>
                    <a:pt x="629" y="499"/>
                    <a:pt x="626" y="532"/>
                    <a:pt x="620" y="562"/>
                  </a:cubicBezTo>
                  <a:cubicBezTo>
                    <a:pt x="498" y="562"/>
                    <a:pt x="498" y="562"/>
                    <a:pt x="498" y="562"/>
                  </a:cubicBezTo>
                  <a:lnTo>
                    <a:pt x="498" y="366"/>
                  </a:lnTo>
                  <a:close/>
                  <a:moveTo>
                    <a:pt x="429" y="562"/>
                  </a:moveTo>
                  <a:cubicBezTo>
                    <a:pt x="307" y="562"/>
                    <a:pt x="307" y="562"/>
                    <a:pt x="307" y="562"/>
                  </a:cubicBezTo>
                  <a:cubicBezTo>
                    <a:pt x="301" y="532"/>
                    <a:pt x="298" y="500"/>
                    <a:pt x="298" y="464"/>
                  </a:cubicBezTo>
                  <a:cubicBezTo>
                    <a:pt x="298" y="429"/>
                    <a:pt x="301" y="396"/>
                    <a:pt x="307" y="366"/>
                  </a:cubicBezTo>
                  <a:cubicBezTo>
                    <a:pt x="429" y="366"/>
                    <a:pt x="429" y="366"/>
                    <a:pt x="429" y="366"/>
                  </a:cubicBezTo>
                  <a:lnTo>
                    <a:pt x="429" y="562"/>
                  </a:lnTo>
                  <a:close/>
                  <a:moveTo>
                    <a:pt x="429" y="296"/>
                  </a:moveTo>
                  <a:cubicBezTo>
                    <a:pt x="326" y="296"/>
                    <a:pt x="326" y="296"/>
                    <a:pt x="326" y="296"/>
                  </a:cubicBezTo>
                  <a:cubicBezTo>
                    <a:pt x="353" y="220"/>
                    <a:pt x="395" y="167"/>
                    <a:pt x="429" y="133"/>
                  </a:cubicBezTo>
                  <a:lnTo>
                    <a:pt x="429" y="296"/>
                  </a:lnTo>
                  <a:close/>
                  <a:moveTo>
                    <a:pt x="327" y="147"/>
                  </a:moveTo>
                  <a:cubicBezTo>
                    <a:pt x="298" y="186"/>
                    <a:pt x="271" y="236"/>
                    <a:pt x="252" y="297"/>
                  </a:cubicBezTo>
                  <a:cubicBezTo>
                    <a:pt x="161" y="297"/>
                    <a:pt x="161" y="297"/>
                    <a:pt x="161" y="297"/>
                  </a:cubicBezTo>
                  <a:cubicBezTo>
                    <a:pt x="198" y="230"/>
                    <a:pt x="256" y="177"/>
                    <a:pt x="327" y="147"/>
                  </a:cubicBezTo>
                  <a:close/>
                  <a:moveTo>
                    <a:pt x="118" y="464"/>
                  </a:moveTo>
                  <a:cubicBezTo>
                    <a:pt x="118" y="430"/>
                    <a:pt x="123" y="397"/>
                    <a:pt x="132" y="366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1" y="397"/>
                    <a:pt x="228" y="429"/>
                    <a:pt x="228" y="464"/>
                  </a:cubicBezTo>
                  <a:cubicBezTo>
                    <a:pt x="228" y="499"/>
                    <a:pt x="231" y="532"/>
                    <a:pt x="236" y="562"/>
                  </a:cubicBezTo>
                  <a:cubicBezTo>
                    <a:pt x="132" y="562"/>
                    <a:pt x="132" y="562"/>
                    <a:pt x="132" y="562"/>
                  </a:cubicBezTo>
                  <a:cubicBezTo>
                    <a:pt x="123" y="531"/>
                    <a:pt x="118" y="498"/>
                    <a:pt x="118" y="464"/>
                  </a:cubicBezTo>
                  <a:close/>
                  <a:moveTo>
                    <a:pt x="118" y="464"/>
                  </a:moveTo>
                  <a:cubicBezTo>
                    <a:pt x="118" y="464"/>
                    <a:pt x="118" y="464"/>
                    <a:pt x="118" y="4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1963" y="2338"/>
              <a:ext cx="133" cy="28"/>
            </a:xfrm>
            <a:custGeom>
              <a:avLst/>
              <a:gdLst>
                <a:gd name="T0" fmla="*/ 1562 w 1647"/>
                <a:gd name="T1" fmla="*/ 115 h 347"/>
                <a:gd name="T2" fmla="*/ 1439 w 1647"/>
                <a:gd name="T3" fmla="*/ 56 h 347"/>
                <a:gd name="T4" fmla="*/ 1379 w 1647"/>
                <a:gd name="T5" fmla="*/ 244 h 347"/>
                <a:gd name="T6" fmla="*/ 1371 w 1647"/>
                <a:gd name="T7" fmla="*/ 270 h 347"/>
                <a:gd name="T8" fmla="*/ 1345 w 1647"/>
                <a:gd name="T9" fmla="*/ 194 h 347"/>
                <a:gd name="T10" fmla="*/ 1329 w 1647"/>
                <a:gd name="T11" fmla="*/ 104 h 347"/>
                <a:gd name="T12" fmla="*/ 1327 w 1647"/>
                <a:gd name="T13" fmla="*/ 104 h 347"/>
                <a:gd name="T14" fmla="*/ 1311 w 1647"/>
                <a:gd name="T15" fmla="*/ 194 h 347"/>
                <a:gd name="T16" fmla="*/ 1284 w 1647"/>
                <a:gd name="T17" fmla="*/ 270 h 347"/>
                <a:gd name="T18" fmla="*/ 1276 w 1647"/>
                <a:gd name="T19" fmla="*/ 244 h 347"/>
                <a:gd name="T20" fmla="*/ 1217 w 1647"/>
                <a:gd name="T21" fmla="*/ 56 h 347"/>
                <a:gd name="T22" fmla="*/ 1145 w 1647"/>
                <a:gd name="T23" fmla="*/ 94 h 347"/>
                <a:gd name="T24" fmla="*/ 1103 w 1647"/>
                <a:gd name="T25" fmla="*/ 71 h 347"/>
                <a:gd name="T26" fmla="*/ 956 w 1647"/>
                <a:gd name="T27" fmla="*/ 0 h 347"/>
                <a:gd name="T28" fmla="*/ 885 w 1647"/>
                <a:gd name="T29" fmla="*/ 224 h 347"/>
                <a:gd name="T30" fmla="*/ 875 w 1647"/>
                <a:gd name="T31" fmla="*/ 255 h 347"/>
                <a:gd name="T32" fmla="*/ 844 w 1647"/>
                <a:gd name="T33" fmla="*/ 165 h 347"/>
                <a:gd name="T34" fmla="*/ 825 w 1647"/>
                <a:gd name="T35" fmla="*/ 58 h 347"/>
                <a:gd name="T36" fmla="*/ 823 w 1647"/>
                <a:gd name="T37" fmla="*/ 58 h 347"/>
                <a:gd name="T38" fmla="*/ 804 w 1647"/>
                <a:gd name="T39" fmla="*/ 165 h 347"/>
                <a:gd name="T40" fmla="*/ 772 w 1647"/>
                <a:gd name="T41" fmla="*/ 255 h 347"/>
                <a:gd name="T42" fmla="*/ 763 w 1647"/>
                <a:gd name="T43" fmla="*/ 224 h 347"/>
                <a:gd name="T44" fmla="*/ 692 w 1647"/>
                <a:gd name="T45" fmla="*/ 0 h 347"/>
                <a:gd name="T46" fmla="*/ 545 w 1647"/>
                <a:gd name="T47" fmla="*/ 71 h 347"/>
                <a:gd name="T48" fmla="*/ 503 w 1647"/>
                <a:gd name="T49" fmla="*/ 94 h 347"/>
                <a:gd name="T50" fmla="*/ 431 w 1647"/>
                <a:gd name="T51" fmla="*/ 56 h 347"/>
                <a:gd name="T52" fmla="*/ 371 w 1647"/>
                <a:gd name="T53" fmla="*/ 244 h 347"/>
                <a:gd name="T54" fmla="*/ 363 w 1647"/>
                <a:gd name="T55" fmla="*/ 270 h 347"/>
                <a:gd name="T56" fmla="*/ 337 w 1647"/>
                <a:gd name="T57" fmla="*/ 194 h 347"/>
                <a:gd name="T58" fmla="*/ 321 w 1647"/>
                <a:gd name="T59" fmla="*/ 104 h 347"/>
                <a:gd name="T60" fmla="*/ 319 w 1647"/>
                <a:gd name="T61" fmla="*/ 104 h 347"/>
                <a:gd name="T62" fmla="*/ 303 w 1647"/>
                <a:gd name="T63" fmla="*/ 194 h 347"/>
                <a:gd name="T64" fmla="*/ 277 w 1647"/>
                <a:gd name="T65" fmla="*/ 270 h 347"/>
                <a:gd name="T66" fmla="*/ 268 w 1647"/>
                <a:gd name="T67" fmla="*/ 244 h 347"/>
                <a:gd name="T68" fmla="*/ 209 w 1647"/>
                <a:gd name="T69" fmla="*/ 56 h 347"/>
                <a:gd name="T70" fmla="*/ 85 w 1647"/>
                <a:gd name="T71" fmla="*/ 115 h 347"/>
                <a:gd name="T72" fmla="*/ 4 w 1647"/>
                <a:gd name="T73" fmla="*/ 347 h 347"/>
                <a:gd name="T74" fmla="*/ 1642 w 1647"/>
                <a:gd name="T75" fmla="*/ 347 h 347"/>
                <a:gd name="T76" fmla="*/ 1562 w 1647"/>
                <a:gd name="T77" fmla="*/ 115 h 347"/>
                <a:gd name="T78" fmla="*/ 1562 w 1647"/>
                <a:gd name="T79" fmla="*/ 115 h 347"/>
                <a:gd name="T80" fmla="*/ 1562 w 1647"/>
                <a:gd name="T81" fmla="*/ 11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47" h="347">
                  <a:moveTo>
                    <a:pt x="1562" y="115"/>
                  </a:moveTo>
                  <a:cubicBezTo>
                    <a:pt x="1485" y="86"/>
                    <a:pt x="1439" y="56"/>
                    <a:pt x="1439" y="56"/>
                  </a:cubicBezTo>
                  <a:cubicBezTo>
                    <a:pt x="1379" y="244"/>
                    <a:pt x="1379" y="244"/>
                    <a:pt x="1379" y="244"/>
                  </a:cubicBezTo>
                  <a:cubicBezTo>
                    <a:pt x="1371" y="270"/>
                    <a:pt x="1371" y="270"/>
                    <a:pt x="1371" y="270"/>
                  </a:cubicBezTo>
                  <a:cubicBezTo>
                    <a:pt x="1345" y="194"/>
                    <a:pt x="1345" y="194"/>
                    <a:pt x="1345" y="194"/>
                  </a:cubicBezTo>
                  <a:cubicBezTo>
                    <a:pt x="1406" y="109"/>
                    <a:pt x="1340" y="104"/>
                    <a:pt x="1329" y="104"/>
                  </a:cubicBezTo>
                  <a:cubicBezTo>
                    <a:pt x="1327" y="104"/>
                    <a:pt x="1327" y="104"/>
                    <a:pt x="1327" y="104"/>
                  </a:cubicBezTo>
                  <a:cubicBezTo>
                    <a:pt x="1316" y="104"/>
                    <a:pt x="1250" y="109"/>
                    <a:pt x="1311" y="194"/>
                  </a:cubicBezTo>
                  <a:cubicBezTo>
                    <a:pt x="1284" y="270"/>
                    <a:pt x="1284" y="270"/>
                    <a:pt x="1284" y="270"/>
                  </a:cubicBezTo>
                  <a:cubicBezTo>
                    <a:pt x="1276" y="244"/>
                    <a:pt x="1276" y="244"/>
                    <a:pt x="1276" y="244"/>
                  </a:cubicBezTo>
                  <a:cubicBezTo>
                    <a:pt x="1217" y="56"/>
                    <a:pt x="1217" y="56"/>
                    <a:pt x="1217" y="56"/>
                  </a:cubicBezTo>
                  <a:cubicBezTo>
                    <a:pt x="1217" y="56"/>
                    <a:pt x="1191" y="73"/>
                    <a:pt x="1145" y="94"/>
                  </a:cubicBezTo>
                  <a:cubicBezTo>
                    <a:pt x="1134" y="85"/>
                    <a:pt x="1120" y="78"/>
                    <a:pt x="1103" y="71"/>
                  </a:cubicBezTo>
                  <a:cubicBezTo>
                    <a:pt x="1011" y="36"/>
                    <a:pt x="956" y="0"/>
                    <a:pt x="956" y="0"/>
                  </a:cubicBezTo>
                  <a:cubicBezTo>
                    <a:pt x="885" y="224"/>
                    <a:pt x="885" y="224"/>
                    <a:pt x="885" y="224"/>
                  </a:cubicBezTo>
                  <a:cubicBezTo>
                    <a:pt x="875" y="255"/>
                    <a:pt x="875" y="255"/>
                    <a:pt x="875" y="255"/>
                  </a:cubicBezTo>
                  <a:cubicBezTo>
                    <a:pt x="844" y="165"/>
                    <a:pt x="844" y="165"/>
                    <a:pt x="844" y="165"/>
                  </a:cubicBezTo>
                  <a:cubicBezTo>
                    <a:pt x="917" y="63"/>
                    <a:pt x="838" y="58"/>
                    <a:pt x="825" y="58"/>
                  </a:cubicBezTo>
                  <a:cubicBezTo>
                    <a:pt x="823" y="58"/>
                    <a:pt x="823" y="58"/>
                    <a:pt x="823" y="58"/>
                  </a:cubicBezTo>
                  <a:cubicBezTo>
                    <a:pt x="810" y="58"/>
                    <a:pt x="731" y="63"/>
                    <a:pt x="804" y="165"/>
                  </a:cubicBezTo>
                  <a:cubicBezTo>
                    <a:pt x="772" y="255"/>
                    <a:pt x="772" y="255"/>
                    <a:pt x="772" y="255"/>
                  </a:cubicBezTo>
                  <a:cubicBezTo>
                    <a:pt x="763" y="224"/>
                    <a:pt x="763" y="224"/>
                    <a:pt x="763" y="224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692" y="0"/>
                    <a:pt x="636" y="36"/>
                    <a:pt x="545" y="71"/>
                  </a:cubicBezTo>
                  <a:cubicBezTo>
                    <a:pt x="528" y="77"/>
                    <a:pt x="514" y="85"/>
                    <a:pt x="503" y="94"/>
                  </a:cubicBezTo>
                  <a:cubicBezTo>
                    <a:pt x="457" y="73"/>
                    <a:pt x="431" y="56"/>
                    <a:pt x="431" y="56"/>
                  </a:cubicBezTo>
                  <a:cubicBezTo>
                    <a:pt x="371" y="244"/>
                    <a:pt x="371" y="244"/>
                    <a:pt x="371" y="244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98" y="109"/>
                    <a:pt x="332" y="104"/>
                    <a:pt x="321" y="104"/>
                  </a:cubicBezTo>
                  <a:cubicBezTo>
                    <a:pt x="319" y="104"/>
                    <a:pt x="319" y="104"/>
                    <a:pt x="319" y="104"/>
                  </a:cubicBezTo>
                  <a:cubicBezTo>
                    <a:pt x="308" y="104"/>
                    <a:pt x="242" y="109"/>
                    <a:pt x="303" y="194"/>
                  </a:cubicBezTo>
                  <a:cubicBezTo>
                    <a:pt x="277" y="270"/>
                    <a:pt x="277" y="270"/>
                    <a:pt x="277" y="270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09" y="56"/>
                    <a:pt x="209" y="56"/>
                    <a:pt x="209" y="56"/>
                  </a:cubicBezTo>
                  <a:cubicBezTo>
                    <a:pt x="209" y="56"/>
                    <a:pt x="162" y="86"/>
                    <a:pt x="85" y="115"/>
                  </a:cubicBezTo>
                  <a:cubicBezTo>
                    <a:pt x="0" y="146"/>
                    <a:pt x="6" y="216"/>
                    <a:pt x="4" y="347"/>
                  </a:cubicBezTo>
                  <a:cubicBezTo>
                    <a:pt x="1642" y="347"/>
                    <a:pt x="1642" y="347"/>
                    <a:pt x="1642" y="347"/>
                  </a:cubicBezTo>
                  <a:cubicBezTo>
                    <a:pt x="1642" y="216"/>
                    <a:pt x="1647" y="146"/>
                    <a:pt x="1562" y="115"/>
                  </a:cubicBezTo>
                  <a:close/>
                  <a:moveTo>
                    <a:pt x="1562" y="115"/>
                  </a:moveTo>
                  <a:cubicBezTo>
                    <a:pt x="1562" y="115"/>
                    <a:pt x="1562" y="115"/>
                    <a:pt x="1562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/>
            <p:cNvSpPr>
              <a:spLocks noEditPoints="1"/>
            </p:cNvSpPr>
            <p:nvPr/>
          </p:nvSpPr>
          <p:spPr bwMode="auto">
            <a:xfrm>
              <a:off x="2056" y="2307"/>
              <a:ext cx="29" cy="36"/>
            </a:xfrm>
            <a:custGeom>
              <a:avLst/>
              <a:gdLst>
                <a:gd name="T0" fmla="*/ 133 w 349"/>
                <a:gd name="T1" fmla="*/ 8 h 446"/>
                <a:gd name="T2" fmla="*/ 97 w 349"/>
                <a:gd name="T3" fmla="*/ 27 h 446"/>
                <a:gd name="T4" fmla="*/ 61 w 349"/>
                <a:gd name="T5" fmla="*/ 57 h 446"/>
                <a:gd name="T6" fmla="*/ 22 w 349"/>
                <a:gd name="T7" fmla="*/ 125 h 446"/>
                <a:gd name="T8" fmla="*/ 22 w 349"/>
                <a:gd name="T9" fmla="*/ 192 h 446"/>
                <a:gd name="T10" fmla="*/ 28 w 349"/>
                <a:gd name="T11" fmla="*/ 213 h 446"/>
                <a:gd name="T12" fmla="*/ 14 w 349"/>
                <a:gd name="T13" fmla="*/ 270 h 446"/>
                <a:gd name="T14" fmla="*/ 42 w 349"/>
                <a:gd name="T15" fmla="*/ 318 h 446"/>
                <a:gd name="T16" fmla="*/ 139 w 349"/>
                <a:gd name="T17" fmla="*/ 438 h 446"/>
                <a:gd name="T18" fmla="*/ 210 w 349"/>
                <a:gd name="T19" fmla="*/ 438 h 446"/>
                <a:gd name="T20" fmla="*/ 307 w 349"/>
                <a:gd name="T21" fmla="*/ 318 h 446"/>
                <a:gd name="T22" fmla="*/ 335 w 349"/>
                <a:gd name="T23" fmla="*/ 270 h 446"/>
                <a:gd name="T24" fmla="*/ 321 w 349"/>
                <a:gd name="T25" fmla="*/ 213 h 446"/>
                <a:gd name="T26" fmla="*/ 327 w 349"/>
                <a:gd name="T27" fmla="*/ 192 h 446"/>
                <a:gd name="T28" fmla="*/ 284 w 349"/>
                <a:gd name="T29" fmla="*/ 56 h 446"/>
                <a:gd name="T30" fmla="*/ 245 w 349"/>
                <a:gd name="T31" fmla="*/ 20 h 446"/>
                <a:gd name="T32" fmla="*/ 164 w 349"/>
                <a:gd name="T33" fmla="*/ 3 h 446"/>
                <a:gd name="T34" fmla="*/ 133 w 349"/>
                <a:gd name="T35" fmla="*/ 8 h 446"/>
                <a:gd name="T36" fmla="*/ 133 w 349"/>
                <a:gd name="T37" fmla="*/ 8 h 446"/>
                <a:gd name="T38" fmla="*/ 133 w 349"/>
                <a:gd name="T39" fmla="*/ 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46">
                  <a:moveTo>
                    <a:pt x="133" y="8"/>
                  </a:moveTo>
                  <a:cubicBezTo>
                    <a:pt x="120" y="13"/>
                    <a:pt x="108" y="19"/>
                    <a:pt x="97" y="27"/>
                  </a:cubicBezTo>
                  <a:cubicBezTo>
                    <a:pt x="84" y="35"/>
                    <a:pt x="72" y="45"/>
                    <a:pt x="61" y="57"/>
                  </a:cubicBezTo>
                  <a:cubicBezTo>
                    <a:pt x="44" y="74"/>
                    <a:pt x="29" y="97"/>
                    <a:pt x="22" y="125"/>
                  </a:cubicBezTo>
                  <a:cubicBezTo>
                    <a:pt x="16" y="146"/>
                    <a:pt x="18" y="169"/>
                    <a:pt x="22" y="192"/>
                  </a:cubicBezTo>
                  <a:cubicBezTo>
                    <a:pt x="24" y="199"/>
                    <a:pt x="25" y="206"/>
                    <a:pt x="28" y="213"/>
                  </a:cubicBezTo>
                  <a:cubicBezTo>
                    <a:pt x="15" y="212"/>
                    <a:pt x="0" y="219"/>
                    <a:pt x="14" y="270"/>
                  </a:cubicBezTo>
                  <a:cubicBezTo>
                    <a:pt x="25" y="307"/>
                    <a:pt x="35" y="318"/>
                    <a:pt x="42" y="318"/>
                  </a:cubicBezTo>
                  <a:cubicBezTo>
                    <a:pt x="49" y="363"/>
                    <a:pt x="83" y="419"/>
                    <a:pt x="139" y="438"/>
                  </a:cubicBezTo>
                  <a:cubicBezTo>
                    <a:pt x="162" y="446"/>
                    <a:pt x="187" y="446"/>
                    <a:pt x="210" y="438"/>
                  </a:cubicBezTo>
                  <a:cubicBezTo>
                    <a:pt x="265" y="419"/>
                    <a:pt x="301" y="362"/>
                    <a:pt x="307" y="318"/>
                  </a:cubicBezTo>
                  <a:cubicBezTo>
                    <a:pt x="315" y="318"/>
                    <a:pt x="325" y="307"/>
                    <a:pt x="335" y="270"/>
                  </a:cubicBezTo>
                  <a:cubicBezTo>
                    <a:pt x="349" y="219"/>
                    <a:pt x="334" y="212"/>
                    <a:pt x="321" y="213"/>
                  </a:cubicBezTo>
                  <a:cubicBezTo>
                    <a:pt x="324" y="206"/>
                    <a:pt x="326" y="199"/>
                    <a:pt x="327" y="192"/>
                  </a:cubicBezTo>
                  <a:cubicBezTo>
                    <a:pt x="349" y="60"/>
                    <a:pt x="284" y="56"/>
                    <a:pt x="284" y="56"/>
                  </a:cubicBezTo>
                  <a:cubicBezTo>
                    <a:pt x="284" y="56"/>
                    <a:pt x="273" y="35"/>
                    <a:pt x="245" y="20"/>
                  </a:cubicBezTo>
                  <a:cubicBezTo>
                    <a:pt x="226" y="8"/>
                    <a:pt x="199" y="0"/>
                    <a:pt x="164" y="3"/>
                  </a:cubicBezTo>
                  <a:cubicBezTo>
                    <a:pt x="154" y="3"/>
                    <a:pt x="143" y="5"/>
                    <a:pt x="133" y="8"/>
                  </a:cubicBezTo>
                  <a:close/>
                  <a:moveTo>
                    <a:pt x="133" y="8"/>
                  </a:moveTo>
                  <a:cubicBezTo>
                    <a:pt x="133" y="8"/>
                    <a:pt x="133" y="8"/>
                    <a:pt x="13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1974" y="2307"/>
              <a:ext cx="29" cy="36"/>
            </a:xfrm>
            <a:custGeom>
              <a:avLst/>
              <a:gdLst>
                <a:gd name="T0" fmla="*/ 42 w 350"/>
                <a:gd name="T1" fmla="*/ 318 h 446"/>
                <a:gd name="T2" fmla="*/ 139 w 350"/>
                <a:gd name="T3" fmla="*/ 438 h 446"/>
                <a:gd name="T4" fmla="*/ 211 w 350"/>
                <a:gd name="T5" fmla="*/ 438 h 446"/>
                <a:gd name="T6" fmla="*/ 308 w 350"/>
                <a:gd name="T7" fmla="*/ 318 h 446"/>
                <a:gd name="T8" fmla="*/ 335 w 350"/>
                <a:gd name="T9" fmla="*/ 270 h 446"/>
                <a:gd name="T10" fmla="*/ 322 w 350"/>
                <a:gd name="T11" fmla="*/ 213 h 446"/>
                <a:gd name="T12" fmla="*/ 327 w 350"/>
                <a:gd name="T13" fmla="*/ 192 h 446"/>
                <a:gd name="T14" fmla="*/ 284 w 350"/>
                <a:gd name="T15" fmla="*/ 56 h 446"/>
                <a:gd name="T16" fmla="*/ 245 w 350"/>
                <a:gd name="T17" fmla="*/ 20 h 446"/>
                <a:gd name="T18" fmla="*/ 165 w 350"/>
                <a:gd name="T19" fmla="*/ 3 h 446"/>
                <a:gd name="T20" fmla="*/ 133 w 350"/>
                <a:gd name="T21" fmla="*/ 9 h 446"/>
                <a:gd name="T22" fmla="*/ 98 w 350"/>
                <a:gd name="T23" fmla="*/ 27 h 446"/>
                <a:gd name="T24" fmla="*/ 62 w 350"/>
                <a:gd name="T25" fmla="*/ 57 h 446"/>
                <a:gd name="T26" fmla="*/ 23 w 350"/>
                <a:gd name="T27" fmla="*/ 125 h 446"/>
                <a:gd name="T28" fmla="*/ 23 w 350"/>
                <a:gd name="T29" fmla="*/ 192 h 446"/>
                <a:gd name="T30" fmla="*/ 29 w 350"/>
                <a:gd name="T31" fmla="*/ 213 h 446"/>
                <a:gd name="T32" fmla="*/ 15 w 350"/>
                <a:gd name="T33" fmla="*/ 270 h 446"/>
                <a:gd name="T34" fmla="*/ 42 w 350"/>
                <a:gd name="T35" fmla="*/ 318 h 446"/>
                <a:gd name="T36" fmla="*/ 42 w 350"/>
                <a:gd name="T37" fmla="*/ 318 h 446"/>
                <a:gd name="T38" fmla="*/ 42 w 350"/>
                <a:gd name="T39" fmla="*/ 31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0" h="446">
                  <a:moveTo>
                    <a:pt x="42" y="318"/>
                  </a:moveTo>
                  <a:cubicBezTo>
                    <a:pt x="49" y="363"/>
                    <a:pt x="83" y="419"/>
                    <a:pt x="139" y="438"/>
                  </a:cubicBezTo>
                  <a:cubicBezTo>
                    <a:pt x="162" y="446"/>
                    <a:pt x="187" y="446"/>
                    <a:pt x="211" y="438"/>
                  </a:cubicBezTo>
                  <a:cubicBezTo>
                    <a:pt x="266" y="419"/>
                    <a:pt x="301" y="362"/>
                    <a:pt x="308" y="318"/>
                  </a:cubicBezTo>
                  <a:cubicBezTo>
                    <a:pt x="315" y="318"/>
                    <a:pt x="325" y="307"/>
                    <a:pt x="335" y="270"/>
                  </a:cubicBezTo>
                  <a:cubicBezTo>
                    <a:pt x="350" y="219"/>
                    <a:pt x="334" y="212"/>
                    <a:pt x="322" y="213"/>
                  </a:cubicBezTo>
                  <a:cubicBezTo>
                    <a:pt x="324" y="206"/>
                    <a:pt x="326" y="199"/>
                    <a:pt x="327" y="192"/>
                  </a:cubicBezTo>
                  <a:cubicBezTo>
                    <a:pt x="349" y="60"/>
                    <a:pt x="284" y="56"/>
                    <a:pt x="284" y="56"/>
                  </a:cubicBezTo>
                  <a:cubicBezTo>
                    <a:pt x="284" y="56"/>
                    <a:pt x="273" y="35"/>
                    <a:pt x="245" y="20"/>
                  </a:cubicBezTo>
                  <a:cubicBezTo>
                    <a:pt x="226" y="8"/>
                    <a:pt x="200" y="0"/>
                    <a:pt x="165" y="3"/>
                  </a:cubicBezTo>
                  <a:cubicBezTo>
                    <a:pt x="153" y="3"/>
                    <a:pt x="143" y="5"/>
                    <a:pt x="133" y="9"/>
                  </a:cubicBezTo>
                  <a:cubicBezTo>
                    <a:pt x="120" y="13"/>
                    <a:pt x="108" y="20"/>
                    <a:pt x="98" y="27"/>
                  </a:cubicBezTo>
                  <a:cubicBezTo>
                    <a:pt x="85" y="35"/>
                    <a:pt x="73" y="45"/>
                    <a:pt x="62" y="57"/>
                  </a:cubicBezTo>
                  <a:cubicBezTo>
                    <a:pt x="44" y="74"/>
                    <a:pt x="29" y="97"/>
                    <a:pt x="23" y="125"/>
                  </a:cubicBezTo>
                  <a:cubicBezTo>
                    <a:pt x="17" y="147"/>
                    <a:pt x="18" y="169"/>
                    <a:pt x="23" y="192"/>
                  </a:cubicBezTo>
                  <a:cubicBezTo>
                    <a:pt x="24" y="199"/>
                    <a:pt x="26" y="206"/>
                    <a:pt x="29" y="213"/>
                  </a:cubicBezTo>
                  <a:cubicBezTo>
                    <a:pt x="16" y="212"/>
                    <a:pt x="0" y="220"/>
                    <a:pt x="15" y="270"/>
                  </a:cubicBezTo>
                  <a:cubicBezTo>
                    <a:pt x="25" y="307"/>
                    <a:pt x="35" y="318"/>
                    <a:pt x="42" y="318"/>
                  </a:cubicBezTo>
                  <a:close/>
                  <a:moveTo>
                    <a:pt x="42" y="318"/>
                  </a:moveTo>
                  <a:cubicBezTo>
                    <a:pt x="42" y="318"/>
                    <a:pt x="42" y="318"/>
                    <a:pt x="42" y="3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/>
            <p:cNvSpPr>
              <a:spLocks noEditPoints="1"/>
            </p:cNvSpPr>
            <p:nvPr/>
          </p:nvSpPr>
          <p:spPr bwMode="auto">
            <a:xfrm>
              <a:off x="2013" y="2295"/>
              <a:ext cx="33" cy="43"/>
            </a:xfrm>
            <a:custGeom>
              <a:avLst/>
              <a:gdLst>
                <a:gd name="T0" fmla="*/ 17 w 416"/>
                <a:gd name="T1" fmla="*/ 322 h 533"/>
                <a:gd name="T2" fmla="*/ 50 w 416"/>
                <a:gd name="T3" fmla="*/ 380 h 533"/>
                <a:gd name="T4" fmla="*/ 166 w 416"/>
                <a:gd name="T5" fmla="*/ 523 h 533"/>
                <a:gd name="T6" fmla="*/ 251 w 416"/>
                <a:gd name="T7" fmla="*/ 523 h 533"/>
                <a:gd name="T8" fmla="*/ 366 w 416"/>
                <a:gd name="T9" fmla="*/ 380 h 533"/>
                <a:gd name="T10" fmla="*/ 399 w 416"/>
                <a:gd name="T11" fmla="*/ 322 h 533"/>
                <a:gd name="T12" fmla="*/ 383 w 416"/>
                <a:gd name="T13" fmla="*/ 254 h 533"/>
                <a:gd name="T14" fmla="*/ 390 w 416"/>
                <a:gd name="T15" fmla="*/ 229 h 533"/>
                <a:gd name="T16" fmla="*/ 338 w 416"/>
                <a:gd name="T17" fmla="*/ 67 h 533"/>
                <a:gd name="T18" fmla="*/ 292 w 416"/>
                <a:gd name="T19" fmla="*/ 24 h 533"/>
                <a:gd name="T20" fmla="*/ 196 w 416"/>
                <a:gd name="T21" fmla="*/ 3 h 533"/>
                <a:gd name="T22" fmla="*/ 158 w 416"/>
                <a:gd name="T23" fmla="*/ 11 h 533"/>
                <a:gd name="T24" fmla="*/ 117 w 416"/>
                <a:gd name="T25" fmla="*/ 32 h 533"/>
                <a:gd name="T26" fmla="*/ 74 w 416"/>
                <a:gd name="T27" fmla="*/ 68 h 533"/>
                <a:gd name="T28" fmla="*/ 27 w 416"/>
                <a:gd name="T29" fmla="*/ 150 h 533"/>
                <a:gd name="T30" fmla="*/ 28 w 416"/>
                <a:gd name="T31" fmla="*/ 229 h 533"/>
                <a:gd name="T32" fmla="*/ 34 w 416"/>
                <a:gd name="T33" fmla="*/ 254 h 533"/>
                <a:gd name="T34" fmla="*/ 17 w 416"/>
                <a:gd name="T35" fmla="*/ 322 h 533"/>
                <a:gd name="T36" fmla="*/ 17 w 416"/>
                <a:gd name="T37" fmla="*/ 322 h 533"/>
                <a:gd name="T38" fmla="*/ 17 w 416"/>
                <a:gd name="T39" fmla="*/ 322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6" h="533">
                  <a:moveTo>
                    <a:pt x="17" y="322"/>
                  </a:moveTo>
                  <a:cubicBezTo>
                    <a:pt x="30" y="367"/>
                    <a:pt x="42" y="379"/>
                    <a:pt x="50" y="380"/>
                  </a:cubicBezTo>
                  <a:cubicBezTo>
                    <a:pt x="59" y="433"/>
                    <a:pt x="99" y="500"/>
                    <a:pt x="166" y="523"/>
                  </a:cubicBezTo>
                  <a:cubicBezTo>
                    <a:pt x="193" y="533"/>
                    <a:pt x="223" y="533"/>
                    <a:pt x="251" y="523"/>
                  </a:cubicBezTo>
                  <a:cubicBezTo>
                    <a:pt x="316" y="499"/>
                    <a:pt x="358" y="432"/>
                    <a:pt x="366" y="380"/>
                  </a:cubicBezTo>
                  <a:cubicBezTo>
                    <a:pt x="375" y="379"/>
                    <a:pt x="387" y="366"/>
                    <a:pt x="399" y="322"/>
                  </a:cubicBezTo>
                  <a:cubicBezTo>
                    <a:pt x="416" y="261"/>
                    <a:pt x="398" y="252"/>
                    <a:pt x="383" y="254"/>
                  </a:cubicBezTo>
                  <a:cubicBezTo>
                    <a:pt x="386" y="246"/>
                    <a:pt x="388" y="237"/>
                    <a:pt x="390" y="229"/>
                  </a:cubicBezTo>
                  <a:cubicBezTo>
                    <a:pt x="416" y="72"/>
                    <a:pt x="338" y="67"/>
                    <a:pt x="338" y="67"/>
                  </a:cubicBezTo>
                  <a:cubicBezTo>
                    <a:pt x="338" y="67"/>
                    <a:pt x="326" y="42"/>
                    <a:pt x="292" y="24"/>
                  </a:cubicBezTo>
                  <a:cubicBezTo>
                    <a:pt x="269" y="10"/>
                    <a:pt x="238" y="0"/>
                    <a:pt x="196" y="3"/>
                  </a:cubicBezTo>
                  <a:cubicBezTo>
                    <a:pt x="183" y="4"/>
                    <a:pt x="170" y="7"/>
                    <a:pt x="158" y="11"/>
                  </a:cubicBezTo>
                  <a:cubicBezTo>
                    <a:pt x="143" y="16"/>
                    <a:pt x="129" y="24"/>
                    <a:pt x="117" y="32"/>
                  </a:cubicBezTo>
                  <a:cubicBezTo>
                    <a:pt x="101" y="42"/>
                    <a:pt x="86" y="54"/>
                    <a:pt x="74" y="68"/>
                  </a:cubicBezTo>
                  <a:cubicBezTo>
                    <a:pt x="53" y="89"/>
                    <a:pt x="35" y="116"/>
                    <a:pt x="27" y="150"/>
                  </a:cubicBezTo>
                  <a:cubicBezTo>
                    <a:pt x="20" y="175"/>
                    <a:pt x="22" y="201"/>
                    <a:pt x="28" y="229"/>
                  </a:cubicBezTo>
                  <a:cubicBezTo>
                    <a:pt x="29" y="238"/>
                    <a:pt x="31" y="246"/>
                    <a:pt x="34" y="254"/>
                  </a:cubicBezTo>
                  <a:cubicBezTo>
                    <a:pt x="18" y="253"/>
                    <a:pt x="0" y="262"/>
                    <a:pt x="17" y="322"/>
                  </a:cubicBezTo>
                  <a:close/>
                  <a:moveTo>
                    <a:pt x="17" y="322"/>
                  </a:moveTo>
                  <a:cubicBezTo>
                    <a:pt x="17" y="322"/>
                    <a:pt x="17" y="322"/>
                    <a:pt x="17" y="3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4188664" y="2316025"/>
            <a:ext cx="1713784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Implemented</a:t>
            </a: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517219" y="2387338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Flow</a:t>
            </a: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206527" y="4106485"/>
            <a:ext cx="1636957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6400017" y="3766153"/>
            <a:ext cx="108558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Question/</a:t>
            </a:r>
          </a:p>
          <a:p>
            <a:pPr marL="0" indent="0" algn="ctr">
              <a:buNone/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Suggestion</a:t>
            </a: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26044" y="3065795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Quad Arrow 1"/>
          <p:cNvSpPr/>
          <p:nvPr/>
        </p:nvSpPr>
        <p:spPr>
          <a:xfrm>
            <a:off x="2814486" y="3175338"/>
            <a:ext cx="447595" cy="447620"/>
          </a:xfrm>
          <a:prstGeom prst="quadArrow">
            <a:avLst/>
          </a:prstGeom>
          <a:solidFill>
            <a:srgbClr val="00B8F1"/>
          </a:solidFill>
          <a:ln>
            <a:solidFill>
              <a:srgbClr val="00B8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626" y="3732501"/>
            <a:ext cx="140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Functionalities Implemented</a:t>
            </a: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grpSp>
        <p:nvGrpSpPr>
          <p:cNvPr id="51" name="Group 22"/>
          <p:cNvGrpSpPr>
            <a:grpSpLocks noChangeAspect="1"/>
          </p:cNvGrpSpPr>
          <p:nvPr/>
        </p:nvGrpSpPr>
        <p:grpSpPr bwMode="auto">
          <a:xfrm>
            <a:off x="4852400" y="3263612"/>
            <a:ext cx="336348" cy="359346"/>
            <a:chOff x="1963" y="1999"/>
            <a:chExt cx="117" cy="125"/>
          </a:xfrm>
          <a:solidFill>
            <a:srgbClr val="00B8F1"/>
          </a:solidFill>
        </p:grpSpPr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1963" y="2116"/>
              <a:ext cx="117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1963" y="2085"/>
              <a:ext cx="23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1994" y="2069"/>
              <a:ext cx="24" cy="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2025" y="2038"/>
              <a:ext cx="24" cy="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>
              <a:off x="2057" y="1999"/>
              <a:ext cx="23" cy="1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Content Placeholder 2"/>
          <p:cNvSpPr txBox="1">
            <a:spLocks/>
          </p:cNvSpPr>
          <p:nvPr/>
        </p:nvSpPr>
        <p:spPr>
          <a:xfrm>
            <a:off x="4513028" y="3823456"/>
            <a:ext cx="1219199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Live Demo</a:t>
            </a: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3429000" y="3703992"/>
            <a:ext cx="6629400" cy="125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401776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8"/>
          <p:cNvSpPr txBox="1">
            <a:spLocks/>
          </p:cNvSpPr>
          <p:nvPr/>
        </p:nvSpPr>
        <p:spPr>
          <a:xfrm>
            <a:off x="3733799" y="3939521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0000"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Quiz App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4743"/>
            <a:ext cx="2533529" cy="27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47987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4738" y="3515519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8"/>
          <p:cNvSpPr txBox="1">
            <a:spLocks/>
          </p:cNvSpPr>
          <p:nvPr/>
        </p:nvSpPr>
        <p:spPr>
          <a:xfrm>
            <a:off x="228600" y="3599093"/>
            <a:ext cx="3124200" cy="762000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endPara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itle 8"/>
          <p:cNvSpPr txBox="1">
            <a:spLocks/>
          </p:cNvSpPr>
          <p:nvPr/>
        </p:nvSpPr>
        <p:spPr>
          <a:xfrm>
            <a:off x="6857999" y="4729798"/>
            <a:ext cx="2895601" cy="773779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itle 8"/>
          <p:cNvSpPr txBox="1">
            <a:spLocks/>
          </p:cNvSpPr>
          <p:nvPr/>
        </p:nvSpPr>
        <p:spPr>
          <a:xfrm>
            <a:off x="4610099" y="1451007"/>
            <a:ext cx="4495800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develop an application </a:t>
            </a:r>
            <a:r>
              <a:rPr lang="en-US" sz="2800" dirty="0" smtClean="0"/>
              <a:t>named</a:t>
            </a:r>
          </a:p>
          <a:p>
            <a:pPr>
              <a:lnSpc>
                <a:spcPct val="160000"/>
              </a:lnSpc>
            </a:pPr>
            <a:r>
              <a:rPr lang="en-US" sz="2800" dirty="0" smtClean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“ Quiz App!!” </a:t>
            </a:r>
            <a:r>
              <a:rPr lang="en-US" sz="2800" dirty="0"/>
              <a:t>the site to take online quiz. </a:t>
            </a:r>
            <a:endParaRPr lang="en-US" sz="2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4743"/>
            <a:ext cx="2533529" cy="27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1466" y="3897643"/>
            <a:ext cx="5324476" cy="9894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0000"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Applied</a:t>
            </a:r>
          </a:p>
          <a:p>
            <a:pPr algn="l"/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 Of Technologies</a:t>
            </a:r>
          </a:p>
          <a:p>
            <a:pPr algn="l"/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1" y="747501"/>
            <a:ext cx="2533529" cy="27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47987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4738" y="3515519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8"/>
          <p:cNvSpPr txBox="1">
            <a:spLocks/>
          </p:cNvSpPr>
          <p:nvPr/>
        </p:nvSpPr>
        <p:spPr>
          <a:xfrm>
            <a:off x="228600" y="3599093"/>
            <a:ext cx="3124200" cy="762000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Of Technologies</a:t>
            </a:r>
            <a:endPara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itle 8"/>
          <p:cNvSpPr txBox="1">
            <a:spLocks/>
          </p:cNvSpPr>
          <p:nvPr/>
        </p:nvSpPr>
        <p:spPr>
          <a:xfrm>
            <a:off x="6857999" y="4729798"/>
            <a:ext cx="2895601" cy="773779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itle 8"/>
          <p:cNvSpPr txBox="1">
            <a:spLocks/>
          </p:cNvSpPr>
          <p:nvPr/>
        </p:nvSpPr>
        <p:spPr>
          <a:xfrm>
            <a:off x="6248400" y="1000919"/>
            <a:ext cx="3581400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2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4743"/>
            <a:ext cx="2533529" cy="27284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9600" y="1077119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Front-end Technologies: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01" y="1077119"/>
            <a:ext cx="1092996" cy="7078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600" y="3653207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Back-end </a:t>
            </a:r>
          </a:p>
          <a:p>
            <a:r>
              <a:rPr lang="en-US" b="1" i="1" dirty="0" smtClean="0"/>
              <a:t>Technologies:</a:t>
            </a:r>
            <a:endParaRPr lang="en-US" b="1" i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227" b="94223" l="11667" r="889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52" y="2005441"/>
            <a:ext cx="727094" cy="6292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36" y="1966012"/>
            <a:ext cx="700802" cy="7008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25" y="3403068"/>
            <a:ext cx="1536514" cy="8886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407" y="3366926"/>
            <a:ext cx="1667349" cy="10566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02" y="1061400"/>
            <a:ext cx="1104219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1466" y="3897643"/>
            <a:ext cx="5324476" cy="9894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</a:t>
            </a:r>
            <a:r>
              <a:rPr lang="en-US" sz="20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</a:t>
            </a:r>
          </a:p>
          <a:p>
            <a:pPr algn="l"/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6" y="947234"/>
            <a:ext cx="2952657" cy="31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7097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6679548" y="5115719"/>
            <a:ext cx="1929097" cy="342900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22930" y="19106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22929" y="2139262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750696" y="40859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750695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324647" y="40859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324646" y="4314583"/>
            <a:ext cx="1601503" cy="52926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817332" y="40859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0" y="488270"/>
            <a:ext cx="100584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grpSp>
        <p:nvGrpSpPr>
          <p:cNvPr id="33" name="Group 7"/>
          <p:cNvGrpSpPr>
            <a:grpSpLocks noChangeAspect="1"/>
          </p:cNvGrpSpPr>
          <p:nvPr/>
        </p:nvGrpSpPr>
        <p:grpSpPr bwMode="auto">
          <a:xfrm>
            <a:off x="1934983" y="2026036"/>
            <a:ext cx="939907" cy="928582"/>
            <a:chOff x="672" y="1155"/>
            <a:chExt cx="249" cy="246"/>
          </a:xfrm>
        </p:grpSpPr>
        <p:sp>
          <p:nvSpPr>
            <p:cNvPr id="34" name="AutoShape 6"/>
            <p:cNvSpPr>
              <a:spLocks noChangeAspect="1" noChangeArrowheads="1" noTextEdit="1"/>
            </p:cNvSpPr>
            <p:nvPr/>
          </p:nvSpPr>
          <p:spPr bwMode="auto">
            <a:xfrm>
              <a:off x="672" y="1155"/>
              <a:ext cx="24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782" y="1336"/>
              <a:ext cx="10" cy="9"/>
            </a:xfrm>
            <a:custGeom>
              <a:avLst/>
              <a:gdLst>
                <a:gd name="T0" fmla="*/ 5 w 6"/>
                <a:gd name="T1" fmla="*/ 0 h 5"/>
                <a:gd name="T2" fmla="*/ 1 w 6"/>
                <a:gd name="T3" fmla="*/ 1 h 5"/>
                <a:gd name="T4" fmla="*/ 1 w 6"/>
                <a:gd name="T5" fmla="*/ 1 h 5"/>
                <a:gd name="T6" fmla="*/ 1 w 6"/>
                <a:gd name="T7" fmla="*/ 5 h 5"/>
                <a:gd name="T8" fmla="*/ 3 w 6"/>
                <a:gd name="T9" fmla="*/ 5 h 5"/>
                <a:gd name="T10" fmla="*/ 5 w 6"/>
                <a:gd name="T11" fmla="*/ 4 h 5"/>
                <a:gd name="T12" fmla="*/ 5 w 6"/>
                <a:gd name="T13" fmla="*/ 4 h 5"/>
                <a:gd name="T14" fmla="*/ 5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5" y="0"/>
                  </a:moveTo>
                  <a:cubicBezTo>
                    <a:pt x="4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1"/>
                    <a:pt x="5" y="0"/>
                  </a:cubicBezTo>
                  <a:close/>
                </a:path>
              </a:pathLst>
            </a:custGeom>
            <a:solidFill>
              <a:srgbClr val="2B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770" y="1336"/>
              <a:ext cx="22" cy="46"/>
            </a:xfrm>
            <a:custGeom>
              <a:avLst/>
              <a:gdLst>
                <a:gd name="T0" fmla="*/ 12 w 13"/>
                <a:gd name="T1" fmla="*/ 24 h 27"/>
                <a:gd name="T2" fmla="*/ 6 w 13"/>
                <a:gd name="T3" fmla="*/ 12 h 27"/>
                <a:gd name="T4" fmla="*/ 12 w 13"/>
                <a:gd name="T5" fmla="*/ 4 h 27"/>
                <a:gd name="T6" fmla="*/ 11 w 13"/>
                <a:gd name="T7" fmla="*/ 1 h 27"/>
                <a:gd name="T8" fmla="*/ 8 w 13"/>
                <a:gd name="T9" fmla="*/ 1 h 27"/>
                <a:gd name="T10" fmla="*/ 1 w 13"/>
                <a:gd name="T11" fmla="*/ 11 h 27"/>
                <a:gd name="T12" fmla="*/ 1 w 13"/>
                <a:gd name="T13" fmla="*/ 13 h 27"/>
                <a:gd name="T14" fmla="*/ 8 w 13"/>
                <a:gd name="T15" fmla="*/ 26 h 27"/>
                <a:gd name="T16" fmla="*/ 8 w 13"/>
                <a:gd name="T17" fmla="*/ 26 h 27"/>
                <a:gd name="T18" fmla="*/ 10 w 13"/>
                <a:gd name="T19" fmla="*/ 27 h 27"/>
                <a:gd name="T20" fmla="*/ 11 w 13"/>
                <a:gd name="T21" fmla="*/ 27 h 27"/>
                <a:gd name="T22" fmla="*/ 12 w 13"/>
                <a:gd name="T2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27">
                  <a:moveTo>
                    <a:pt x="12" y="24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1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27"/>
                    <a:pt x="13" y="25"/>
                    <a:pt x="12" y="24"/>
                  </a:cubicBezTo>
                  <a:close/>
                </a:path>
              </a:pathLst>
            </a:custGeom>
            <a:solidFill>
              <a:srgbClr val="2B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02" y="1336"/>
              <a:ext cx="21" cy="46"/>
            </a:xfrm>
            <a:custGeom>
              <a:avLst/>
              <a:gdLst>
                <a:gd name="T0" fmla="*/ 12 w 12"/>
                <a:gd name="T1" fmla="*/ 11 h 27"/>
                <a:gd name="T2" fmla="*/ 5 w 12"/>
                <a:gd name="T3" fmla="*/ 1 h 27"/>
                <a:gd name="T4" fmla="*/ 2 w 12"/>
                <a:gd name="T5" fmla="*/ 0 h 27"/>
                <a:gd name="T6" fmla="*/ 1 w 12"/>
                <a:gd name="T7" fmla="*/ 2 h 27"/>
                <a:gd name="T8" fmla="*/ 1 w 12"/>
                <a:gd name="T9" fmla="*/ 4 h 27"/>
                <a:gd name="T10" fmla="*/ 7 w 12"/>
                <a:gd name="T11" fmla="*/ 12 h 27"/>
                <a:gd name="T12" fmla="*/ 1 w 12"/>
                <a:gd name="T13" fmla="*/ 24 h 27"/>
                <a:gd name="T14" fmla="*/ 0 w 12"/>
                <a:gd name="T15" fmla="*/ 25 h 27"/>
                <a:gd name="T16" fmla="*/ 2 w 12"/>
                <a:gd name="T17" fmla="*/ 27 h 27"/>
                <a:gd name="T18" fmla="*/ 3 w 12"/>
                <a:gd name="T19" fmla="*/ 27 h 27"/>
                <a:gd name="T20" fmla="*/ 5 w 12"/>
                <a:gd name="T21" fmla="*/ 26 h 27"/>
                <a:gd name="T22" fmla="*/ 12 w 12"/>
                <a:gd name="T23" fmla="*/ 13 h 27"/>
                <a:gd name="T24" fmla="*/ 12 w 12"/>
                <a:gd name="T25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7">
                  <a:moveTo>
                    <a:pt x="12" y="1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4" y="27"/>
                    <a:pt x="4" y="27"/>
                    <a:pt x="5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2"/>
                    <a:pt x="12" y="11"/>
                    <a:pt x="12" y="11"/>
                  </a:cubicBezTo>
                  <a:close/>
                </a:path>
              </a:pathLst>
            </a:custGeom>
            <a:solidFill>
              <a:srgbClr val="2B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764" y="1289"/>
              <a:ext cx="67" cy="42"/>
            </a:xfrm>
            <a:custGeom>
              <a:avLst/>
              <a:gdLst>
                <a:gd name="T0" fmla="*/ 39 w 40"/>
                <a:gd name="T1" fmla="*/ 0 h 25"/>
                <a:gd name="T2" fmla="*/ 36 w 40"/>
                <a:gd name="T3" fmla="*/ 0 h 25"/>
                <a:gd name="T4" fmla="*/ 32 w 40"/>
                <a:gd name="T5" fmla="*/ 3 h 25"/>
                <a:gd name="T6" fmla="*/ 19 w 40"/>
                <a:gd name="T7" fmla="*/ 8 h 25"/>
                <a:gd name="T8" fmla="*/ 18 w 40"/>
                <a:gd name="T9" fmla="*/ 8 h 25"/>
                <a:gd name="T10" fmla="*/ 6 w 40"/>
                <a:gd name="T11" fmla="*/ 2 h 25"/>
                <a:gd name="T12" fmla="*/ 4 w 40"/>
                <a:gd name="T13" fmla="*/ 1 h 25"/>
                <a:gd name="T14" fmla="*/ 1 w 40"/>
                <a:gd name="T15" fmla="*/ 0 h 25"/>
                <a:gd name="T16" fmla="*/ 0 w 40"/>
                <a:gd name="T17" fmla="*/ 3 h 25"/>
                <a:gd name="T18" fmla="*/ 0 w 40"/>
                <a:gd name="T19" fmla="*/ 11 h 25"/>
                <a:gd name="T20" fmla="*/ 1 w 40"/>
                <a:gd name="T21" fmla="*/ 13 h 25"/>
                <a:gd name="T22" fmla="*/ 1 w 40"/>
                <a:gd name="T23" fmla="*/ 13 h 25"/>
                <a:gd name="T24" fmla="*/ 19 w 40"/>
                <a:gd name="T25" fmla="*/ 25 h 25"/>
                <a:gd name="T26" fmla="*/ 19 w 40"/>
                <a:gd name="T27" fmla="*/ 25 h 25"/>
                <a:gd name="T28" fmla="*/ 19 w 40"/>
                <a:gd name="T29" fmla="*/ 25 h 25"/>
                <a:gd name="T30" fmla="*/ 20 w 40"/>
                <a:gd name="T31" fmla="*/ 25 h 25"/>
                <a:gd name="T32" fmla="*/ 21 w 40"/>
                <a:gd name="T33" fmla="*/ 25 h 25"/>
                <a:gd name="T34" fmla="*/ 21 w 40"/>
                <a:gd name="T35" fmla="*/ 25 h 25"/>
                <a:gd name="T36" fmla="*/ 21 w 40"/>
                <a:gd name="T37" fmla="*/ 25 h 25"/>
                <a:gd name="T38" fmla="*/ 21 w 40"/>
                <a:gd name="T39" fmla="*/ 25 h 25"/>
                <a:gd name="T40" fmla="*/ 39 w 40"/>
                <a:gd name="T41" fmla="*/ 13 h 25"/>
                <a:gd name="T42" fmla="*/ 39 w 40"/>
                <a:gd name="T43" fmla="*/ 13 h 25"/>
                <a:gd name="T44" fmla="*/ 40 w 40"/>
                <a:gd name="T45" fmla="*/ 11 h 25"/>
                <a:gd name="T46" fmla="*/ 40 w 40"/>
                <a:gd name="T47" fmla="*/ 2 h 25"/>
                <a:gd name="T48" fmla="*/ 39 w 40"/>
                <a:gd name="T49" fmla="*/ 0 h 25"/>
                <a:gd name="T50" fmla="*/ 35 w 40"/>
                <a:gd name="T51" fmla="*/ 10 h 25"/>
                <a:gd name="T52" fmla="*/ 20 w 40"/>
                <a:gd name="T53" fmla="*/ 20 h 25"/>
                <a:gd name="T54" fmla="*/ 5 w 40"/>
                <a:gd name="T55" fmla="*/ 10 h 25"/>
                <a:gd name="T56" fmla="*/ 5 w 40"/>
                <a:gd name="T57" fmla="*/ 7 h 25"/>
                <a:gd name="T58" fmla="*/ 18 w 40"/>
                <a:gd name="T59" fmla="*/ 13 h 25"/>
                <a:gd name="T60" fmla="*/ 18 w 40"/>
                <a:gd name="T61" fmla="*/ 13 h 25"/>
                <a:gd name="T62" fmla="*/ 35 w 40"/>
                <a:gd name="T63" fmla="*/ 7 h 25"/>
                <a:gd name="T64" fmla="*/ 35 w 40"/>
                <a:gd name="T6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5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5" y="1"/>
                    <a:pt x="33" y="2"/>
                    <a:pt x="32" y="3"/>
                  </a:cubicBezTo>
                  <a:cubicBezTo>
                    <a:pt x="25" y="9"/>
                    <a:pt x="19" y="9"/>
                    <a:pt x="19" y="8"/>
                  </a:cubicBezTo>
                  <a:cubicBezTo>
                    <a:pt x="19" y="8"/>
                    <a:pt x="19" y="8"/>
                    <a:pt x="18" y="8"/>
                  </a:cubicBezTo>
                  <a:cubicBezTo>
                    <a:pt x="16" y="9"/>
                    <a:pt x="11" y="6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5"/>
                  </a:cubicBezTo>
                  <a:cubicBezTo>
                    <a:pt x="20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2"/>
                    <a:pt x="40" y="12"/>
                    <a:pt x="40" y="11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9" y="0"/>
                  </a:cubicBezTo>
                  <a:close/>
                  <a:moveTo>
                    <a:pt x="35" y="1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9" y="10"/>
                    <a:pt x="14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7" y="14"/>
                    <a:pt x="35" y="7"/>
                  </a:cubicBezTo>
                  <a:cubicBezTo>
                    <a:pt x="35" y="10"/>
                    <a:pt x="35" y="10"/>
                    <a:pt x="35" y="10"/>
                  </a:cubicBezTo>
                  <a:close/>
                </a:path>
              </a:pathLst>
            </a:custGeom>
            <a:solidFill>
              <a:srgbClr val="2B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82" y="1323"/>
              <a:ext cx="19" cy="22"/>
            </a:xfrm>
            <a:custGeom>
              <a:avLst/>
              <a:gdLst>
                <a:gd name="T0" fmla="*/ 11 w 11"/>
                <a:gd name="T1" fmla="*/ 2 h 13"/>
                <a:gd name="T2" fmla="*/ 9 w 11"/>
                <a:gd name="T3" fmla="*/ 0 h 13"/>
                <a:gd name="T4" fmla="*/ 7 w 11"/>
                <a:gd name="T5" fmla="*/ 1 h 13"/>
                <a:gd name="T6" fmla="*/ 1 w 11"/>
                <a:gd name="T7" fmla="*/ 9 h 13"/>
                <a:gd name="T8" fmla="*/ 2 w 11"/>
                <a:gd name="T9" fmla="*/ 12 h 13"/>
                <a:gd name="T10" fmla="*/ 3 w 11"/>
                <a:gd name="T11" fmla="*/ 13 h 13"/>
                <a:gd name="T12" fmla="*/ 5 w 11"/>
                <a:gd name="T13" fmla="*/ 12 h 13"/>
                <a:gd name="T14" fmla="*/ 11 w 11"/>
                <a:gd name="T15" fmla="*/ 4 h 13"/>
                <a:gd name="T16" fmla="*/ 11 w 11"/>
                <a:gd name="T17" fmla="*/ 3 h 13"/>
                <a:gd name="T18" fmla="*/ 11 w 11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1" y="1"/>
                    <a:pt x="10" y="1"/>
                    <a:pt x="9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2"/>
                    <a:pt x="2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5" y="13"/>
                    <a:pt x="5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2B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735" y="1155"/>
              <a:ext cx="125" cy="100"/>
            </a:xfrm>
            <a:custGeom>
              <a:avLst/>
              <a:gdLst>
                <a:gd name="T0" fmla="*/ 74 w 74"/>
                <a:gd name="T1" fmla="*/ 22 h 59"/>
                <a:gd name="T2" fmla="*/ 65 w 74"/>
                <a:gd name="T3" fmla="*/ 10 h 59"/>
                <a:gd name="T4" fmla="*/ 65 w 74"/>
                <a:gd name="T5" fmla="*/ 5 h 59"/>
                <a:gd name="T6" fmla="*/ 57 w 74"/>
                <a:gd name="T7" fmla="*/ 0 h 59"/>
                <a:gd name="T8" fmla="*/ 57 w 74"/>
                <a:gd name="T9" fmla="*/ 0 h 59"/>
                <a:gd name="T10" fmla="*/ 24 w 74"/>
                <a:gd name="T11" fmla="*/ 0 h 59"/>
                <a:gd name="T12" fmla="*/ 0 w 74"/>
                <a:gd name="T13" fmla="*/ 24 h 59"/>
                <a:gd name="T14" fmla="*/ 0 w 74"/>
                <a:gd name="T15" fmla="*/ 37 h 59"/>
                <a:gd name="T16" fmla="*/ 3 w 74"/>
                <a:gd name="T17" fmla="*/ 47 h 59"/>
                <a:gd name="T18" fmla="*/ 5 w 74"/>
                <a:gd name="T19" fmla="*/ 54 h 59"/>
                <a:gd name="T20" fmla="*/ 8 w 74"/>
                <a:gd name="T21" fmla="*/ 56 h 59"/>
                <a:gd name="T22" fmla="*/ 10 w 74"/>
                <a:gd name="T23" fmla="*/ 53 h 59"/>
                <a:gd name="T24" fmla="*/ 10 w 74"/>
                <a:gd name="T25" fmla="*/ 36 h 59"/>
                <a:gd name="T26" fmla="*/ 19 w 74"/>
                <a:gd name="T27" fmla="*/ 28 h 59"/>
                <a:gd name="T28" fmla="*/ 29 w 74"/>
                <a:gd name="T29" fmla="*/ 28 h 59"/>
                <a:gd name="T30" fmla="*/ 33 w 74"/>
                <a:gd name="T31" fmla="*/ 27 h 59"/>
                <a:gd name="T32" fmla="*/ 40 w 74"/>
                <a:gd name="T33" fmla="*/ 25 h 59"/>
                <a:gd name="T34" fmla="*/ 45 w 74"/>
                <a:gd name="T35" fmla="*/ 25 h 59"/>
                <a:gd name="T36" fmla="*/ 57 w 74"/>
                <a:gd name="T37" fmla="*/ 29 h 59"/>
                <a:gd name="T38" fmla="*/ 64 w 74"/>
                <a:gd name="T39" fmla="*/ 37 h 59"/>
                <a:gd name="T40" fmla="*/ 64 w 74"/>
                <a:gd name="T41" fmla="*/ 57 h 59"/>
                <a:gd name="T42" fmla="*/ 66 w 74"/>
                <a:gd name="T43" fmla="*/ 59 h 59"/>
                <a:gd name="T44" fmla="*/ 66 w 74"/>
                <a:gd name="T45" fmla="*/ 59 h 59"/>
                <a:gd name="T46" fmla="*/ 69 w 74"/>
                <a:gd name="T47" fmla="*/ 57 h 59"/>
                <a:gd name="T48" fmla="*/ 73 w 74"/>
                <a:gd name="T49" fmla="*/ 46 h 59"/>
                <a:gd name="T50" fmla="*/ 74 w 74"/>
                <a:gd name="T51" fmla="*/ 40 h 59"/>
                <a:gd name="T52" fmla="*/ 74 w 74"/>
                <a:gd name="T53" fmla="*/ 22 h 59"/>
                <a:gd name="T54" fmla="*/ 74 w 74"/>
                <a:gd name="T55" fmla="*/ 22 h 59"/>
                <a:gd name="T56" fmla="*/ 70 w 74"/>
                <a:gd name="T57" fmla="*/ 40 h 59"/>
                <a:gd name="T58" fmla="*/ 69 w 74"/>
                <a:gd name="T59" fmla="*/ 43 h 59"/>
                <a:gd name="T60" fmla="*/ 69 w 74"/>
                <a:gd name="T61" fmla="*/ 36 h 59"/>
                <a:gd name="T62" fmla="*/ 69 w 74"/>
                <a:gd name="T63" fmla="*/ 36 h 59"/>
                <a:gd name="T64" fmla="*/ 58 w 74"/>
                <a:gd name="T65" fmla="*/ 24 h 59"/>
                <a:gd name="T66" fmla="*/ 58 w 74"/>
                <a:gd name="T67" fmla="*/ 24 h 59"/>
                <a:gd name="T68" fmla="*/ 47 w 74"/>
                <a:gd name="T69" fmla="*/ 20 h 59"/>
                <a:gd name="T70" fmla="*/ 43 w 74"/>
                <a:gd name="T71" fmla="*/ 19 h 59"/>
                <a:gd name="T72" fmla="*/ 39 w 74"/>
                <a:gd name="T73" fmla="*/ 20 h 59"/>
                <a:gd name="T74" fmla="*/ 31 w 74"/>
                <a:gd name="T75" fmla="*/ 23 h 59"/>
                <a:gd name="T76" fmla="*/ 29 w 74"/>
                <a:gd name="T77" fmla="*/ 23 h 59"/>
                <a:gd name="T78" fmla="*/ 18 w 74"/>
                <a:gd name="T79" fmla="*/ 23 h 59"/>
                <a:gd name="T80" fmla="*/ 18 w 74"/>
                <a:gd name="T81" fmla="*/ 23 h 59"/>
                <a:gd name="T82" fmla="*/ 5 w 74"/>
                <a:gd name="T83" fmla="*/ 36 h 59"/>
                <a:gd name="T84" fmla="*/ 5 w 74"/>
                <a:gd name="T85" fmla="*/ 36 h 59"/>
                <a:gd name="T86" fmla="*/ 5 w 74"/>
                <a:gd name="T87" fmla="*/ 41 h 59"/>
                <a:gd name="T88" fmla="*/ 4 w 74"/>
                <a:gd name="T89" fmla="*/ 37 h 59"/>
                <a:gd name="T90" fmla="*/ 4 w 74"/>
                <a:gd name="T91" fmla="*/ 24 h 59"/>
                <a:gd name="T92" fmla="*/ 24 w 74"/>
                <a:gd name="T93" fmla="*/ 5 h 59"/>
                <a:gd name="T94" fmla="*/ 57 w 74"/>
                <a:gd name="T95" fmla="*/ 5 h 59"/>
                <a:gd name="T96" fmla="*/ 60 w 74"/>
                <a:gd name="T97" fmla="*/ 7 h 59"/>
                <a:gd name="T98" fmla="*/ 60 w 74"/>
                <a:gd name="T99" fmla="*/ 11 h 59"/>
                <a:gd name="T100" fmla="*/ 60 w 74"/>
                <a:gd name="T101" fmla="*/ 13 h 59"/>
                <a:gd name="T102" fmla="*/ 62 w 74"/>
                <a:gd name="T103" fmla="*/ 14 h 59"/>
                <a:gd name="T104" fmla="*/ 70 w 74"/>
                <a:gd name="T105" fmla="*/ 22 h 59"/>
                <a:gd name="T106" fmla="*/ 70 w 74"/>
                <a:gd name="T107" fmla="*/ 4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" h="59">
                  <a:moveTo>
                    <a:pt x="74" y="22"/>
                  </a:moveTo>
                  <a:cubicBezTo>
                    <a:pt x="74" y="22"/>
                    <a:pt x="73" y="13"/>
                    <a:pt x="65" y="10"/>
                  </a:cubicBezTo>
                  <a:cubicBezTo>
                    <a:pt x="66" y="9"/>
                    <a:pt x="66" y="7"/>
                    <a:pt x="65" y="5"/>
                  </a:cubicBezTo>
                  <a:cubicBezTo>
                    <a:pt x="63" y="2"/>
                    <a:pt x="61" y="1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1" y="44"/>
                    <a:pt x="3" y="47"/>
                  </a:cubicBezTo>
                  <a:cubicBezTo>
                    <a:pt x="4" y="48"/>
                    <a:pt x="5" y="50"/>
                    <a:pt x="5" y="54"/>
                  </a:cubicBezTo>
                  <a:cubicBezTo>
                    <a:pt x="5" y="55"/>
                    <a:pt x="6" y="56"/>
                    <a:pt x="8" y="56"/>
                  </a:cubicBezTo>
                  <a:cubicBezTo>
                    <a:pt x="9" y="56"/>
                    <a:pt x="10" y="55"/>
                    <a:pt x="10" y="53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0"/>
                    <a:pt x="18" y="28"/>
                    <a:pt x="1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8"/>
                    <a:pt x="32" y="28"/>
                    <a:pt x="33" y="27"/>
                  </a:cubicBezTo>
                  <a:cubicBezTo>
                    <a:pt x="35" y="27"/>
                    <a:pt x="38" y="26"/>
                    <a:pt x="40" y="25"/>
                  </a:cubicBezTo>
                  <a:cubicBezTo>
                    <a:pt x="42" y="24"/>
                    <a:pt x="44" y="24"/>
                    <a:pt x="45" y="25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63" y="31"/>
                    <a:pt x="64" y="36"/>
                    <a:pt x="64" y="3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8"/>
                    <a:pt x="65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7" y="59"/>
                    <a:pt x="68" y="58"/>
                    <a:pt x="69" y="57"/>
                  </a:cubicBezTo>
                  <a:cubicBezTo>
                    <a:pt x="69" y="57"/>
                    <a:pt x="70" y="51"/>
                    <a:pt x="73" y="46"/>
                  </a:cubicBezTo>
                  <a:cubicBezTo>
                    <a:pt x="74" y="44"/>
                    <a:pt x="74" y="42"/>
                    <a:pt x="74" y="40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lose/>
                  <a:moveTo>
                    <a:pt x="70" y="40"/>
                  </a:moveTo>
                  <a:cubicBezTo>
                    <a:pt x="70" y="41"/>
                    <a:pt x="69" y="42"/>
                    <a:pt x="69" y="43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8" y="27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6" y="20"/>
                    <a:pt x="44" y="19"/>
                    <a:pt x="43" y="19"/>
                  </a:cubicBezTo>
                  <a:cubicBezTo>
                    <a:pt x="42" y="19"/>
                    <a:pt x="40" y="20"/>
                    <a:pt x="39" y="20"/>
                  </a:cubicBezTo>
                  <a:cubicBezTo>
                    <a:pt x="35" y="21"/>
                    <a:pt x="33" y="22"/>
                    <a:pt x="31" y="23"/>
                  </a:cubicBezTo>
                  <a:cubicBezTo>
                    <a:pt x="31" y="23"/>
                    <a:pt x="30" y="23"/>
                    <a:pt x="2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8" y="2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4" y="39"/>
                    <a:pt x="4" y="37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14"/>
                    <a:pt x="13" y="5"/>
                    <a:pt x="2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60" y="6"/>
                    <a:pt x="60" y="7"/>
                  </a:cubicBezTo>
                  <a:cubicBezTo>
                    <a:pt x="61" y="9"/>
                    <a:pt x="60" y="11"/>
                    <a:pt x="60" y="11"/>
                  </a:cubicBezTo>
                  <a:cubicBezTo>
                    <a:pt x="60" y="11"/>
                    <a:pt x="60" y="12"/>
                    <a:pt x="60" y="13"/>
                  </a:cubicBezTo>
                  <a:cubicBezTo>
                    <a:pt x="60" y="13"/>
                    <a:pt x="61" y="14"/>
                    <a:pt x="62" y="14"/>
                  </a:cubicBezTo>
                  <a:cubicBezTo>
                    <a:pt x="68" y="15"/>
                    <a:pt x="69" y="21"/>
                    <a:pt x="70" y="22"/>
                  </a:cubicBezTo>
                  <a:cubicBezTo>
                    <a:pt x="70" y="40"/>
                    <a:pt x="70" y="40"/>
                    <a:pt x="70" y="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743" y="1187"/>
              <a:ext cx="109" cy="124"/>
            </a:xfrm>
            <a:custGeom>
              <a:avLst/>
              <a:gdLst>
                <a:gd name="T0" fmla="*/ 64 w 64"/>
                <a:gd name="T1" fmla="*/ 17 h 73"/>
                <a:gd name="T2" fmla="*/ 53 w 64"/>
                <a:gd name="T3" fmla="*/ 5 h 73"/>
                <a:gd name="T4" fmla="*/ 53 w 64"/>
                <a:gd name="T5" fmla="*/ 5 h 73"/>
                <a:gd name="T6" fmla="*/ 42 w 64"/>
                <a:gd name="T7" fmla="*/ 1 h 73"/>
                <a:gd name="T8" fmla="*/ 34 w 64"/>
                <a:gd name="T9" fmla="*/ 1 h 73"/>
                <a:gd name="T10" fmla="*/ 26 w 64"/>
                <a:gd name="T11" fmla="*/ 4 h 73"/>
                <a:gd name="T12" fmla="*/ 24 w 64"/>
                <a:gd name="T13" fmla="*/ 4 h 73"/>
                <a:gd name="T14" fmla="*/ 13 w 64"/>
                <a:gd name="T15" fmla="*/ 4 h 73"/>
                <a:gd name="T16" fmla="*/ 13 w 64"/>
                <a:gd name="T17" fmla="*/ 4 h 73"/>
                <a:gd name="T18" fmla="*/ 0 w 64"/>
                <a:gd name="T19" fmla="*/ 17 h 73"/>
                <a:gd name="T20" fmla="*/ 0 w 64"/>
                <a:gd name="T21" fmla="*/ 17 h 73"/>
                <a:gd name="T22" fmla="*/ 0 w 64"/>
                <a:gd name="T23" fmla="*/ 38 h 73"/>
                <a:gd name="T24" fmla="*/ 0 w 64"/>
                <a:gd name="T25" fmla="*/ 38 h 73"/>
                <a:gd name="T26" fmla="*/ 13 w 64"/>
                <a:gd name="T27" fmla="*/ 64 h 73"/>
                <a:gd name="T28" fmla="*/ 13 w 64"/>
                <a:gd name="T29" fmla="*/ 64 h 73"/>
                <a:gd name="T30" fmla="*/ 13 w 64"/>
                <a:gd name="T31" fmla="*/ 65 h 73"/>
                <a:gd name="T32" fmla="*/ 15 w 64"/>
                <a:gd name="T33" fmla="*/ 66 h 73"/>
                <a:gd name="T34" fmla="*/ 30 w 64"/>
                <a:gd name="T35" fmla="*/ 73 h 73"/>
                <a:gd name="T36" fmla="*/ 30 w 64"/>
                <a:gd name="T37" fmla="*/ 73 h 73"/>
                <a:gd name="T38" fmla="*/ 32 w 64"/>
                <a:gd name="T39" fmla="*/ 73 h 73"/>
                <a:gd name="T40" fmla="*/ 47 w 64"/>
                <a:gd name="T41" fmla="*/ 67 h 73"/>
                <a:gd name="T42" fmla="*/ 51 w 64"/>
                <a:gd name="T43" fmla="*/ 64 h 73"/>
                <a:gd name="T44" fmla="*/ 51 w 64"/>
                <a:gd name="T45" fmla="*/ 64 h 73"/>
                <a:gd name="T46" fmla="*/ 51 w 64"/>
                <a:gd name="T47" fmla="*/ 64 h 73"/>
                <a:gd name="T48" fmla="*/ 64 w 64"/>
                <a:gd name="T49" fmla="*/ 38 h 73"/>
                <a:gd name="T50" fmla="*/ 64 w 64"/>
                <a:gd name="T51" fmla="*/ 38 h 73"/>
                <a:gd name="T52" fmla="*/ 64 w 64"/>
                <a:gd name="T53" fmla="*/ 17 h 73"/>
                <a:gd name="T54" fmla="*/ 64 w 64"/>
                <a:gd name="T55" fmla="*/ 17 h 73"/>
                <a:gd name="T56" fmla="*/ 59 w 64"/>
                <a:gd name="T57" fmla="*/ 38 h 73"/>
                <a:gd name="T58" fmla="*/ 48 w 64"/>
                <a:gd name="T59" fmla="*/ 60 h 73"/>
                <a:gd name="T60" fmla="*/ 48 w 64"/>
                <a:gd name="T61" fmla="*/ 60 h 73"/>
                <a:gd name="T62" fmla="*/ 48 w 64"/>
                <a:gd name="T63" fmla="*/ 60 h 73"/>
                <a:gd name="T64" fmla="*/ 44 w 64"/>
                <a:gd name="T65" fmla="*/ 63 h 73"/>
                <a:gd name="T66" fmla="*/ 31 w 64"/>
                <a:gd name="T67" fmla="*/ 68 h 73"/>
                <a:gd name="T68" fmla="*/ 30 w 64"/>
                <a:gd name="T69" fmla="*/ 68 h 73"/>
                <a:gd name="T70" fmla="*/ 18 w 64"/>
                <a:gd name="T71" fmla="*/ 62 h 73"/>
                <a:gd name="T72" fmla="*/ 16 w 64"/>
                <a:gd name="T73" fmla="*/ 61 h 73"/>
                <a:gd name="T74" fmla="*/ 16 w 64"/>
                <a:gd name="T75" fmla="*/ 60 h 73"/>
                <a:gd name="T76" fmla="*/ 16 w 64"/>
                <a:gd name="T77" fmla="*/ 60 h 73"/>
                <a:gd name="T78" fmla="*/ 5 w 64"/>
                <a:gd name="T79" fmla="*/ 38 h 73"/>
                <a:gd name="T80" fmla="*/ 5 w 64"/>
                <a:gd name="T81" fmla="*/ 17 h 73"/>
                <a:gd name="T82" fmla="*/ 14 w 64"/>
                <a:gd name="T83" fmla="*/ 9 h 73"/>
                <a:gd name="T84" fmla="*/ 24 w 64"/>
                <a:gd name="T85" fmla="*/ 9 h 73"/>
                <a:gd name="T86" fmla="*/ 28 w 64"/>
                <a:gd name="T87" fmla="*/ 8 h 73"/>
                <a:gd name="T88" fmla="*/ 35 w 64"/>
                <a:gd name="T89" fmla="*/ 6 h 73"/>
                <a:gd name="T90" fmla="*/ 40 w 64"/>
                <a:gd name="T91" fmla="*/ 6 h 73"/>
                <a:gd name="T92" fmla="*/ 52 w 64"/>
                <a:gd name="T93" fmla="*/ 10 h 73"/>
                <a:gd name="T94" fmla="*/ 59 w 64"/>
                <a:gd name="T95" fmla="*/ 18 h 73"/>
                <a:gd name="T96" fmla="*/ 59 w 64"/>
                <a:gd name="T97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73">
                  <a:moveTo>
                    <a:pt x="64" y="17"/>
                  </a:moveTo>
                  <a:cubicBezTo>
                    <a:pt x="64" y="17"/>
                    <a:pt x="63" y="8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9" y="0"/>
                    <a:pt x="36" y="0"/>
                    <a:pt x="34" y="1"/>
                  </a:cubicBezTo>
                  <a:cubicBezTo>
                    <a:pt x="30" y="2"/>
                    <a:pt x="28" y="3"/>
                    <a:pt x="26" y="4"/>
                  </a:cubicBezTo>
                  <a:cubicBezTo>
                    <a:pt x="26" y="4"/>
                    <a:pt x="25" y="4"/>
                    <a:pt x="2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3" y="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56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5"/>
                    <a:pt x="14" y="66"/>
                    <a:pt x="15" y="66"/>
                  </a:cubicBezTo>
                  <a:cubicBezTo>
                    <a:pt x="19" y="69"/>
                    <a:pt x="25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1" y="73"/>
                    <a:pt x="32" y="73"/>
                  </a:cubicBezTo>
                  <a:cubicBezTo>
                    <a:pt x="35" y="73"/>
                    <a:pt x="41" y="73"/>
                    <a:pt x="47" y="67"/>
                  </a:cubicBezTo>
                  <a:cubicBezTo>
                    <a:pt x="48" y="66"/>
                    <a:pt x="50" y="65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5" y="61"/>
                    <a:pt x="62" y="54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lose/>
                  <a:moveTo>
                    <a:pt x="59" y="38"/>
                  </a:moveTo>
                  <a:cubicBezTo>
                    <a:pt x="57" y="52"/>
                    <a:pt x="51" y="58"/>
                    <a:pt x="48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7" y="61"/>
                    <a:pt x="45" y="62"/>
                    <a:pt x="44" y="63"/>
                  </a:cubicBezTo>
                  <a:cubicBezTo>
                    <a:pt x="37" y="69"/>
                    <a:pt x="31" y="69"/>
                    <a:pt x="31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8" y="69"/>
                    <a:pt x="23" y="66"/>
                    <a:pt x="18" y="62"/>
                  </a:cubicBezTo>
                  <a:cubicBezTo>
                    <a:pt x="17" y="62"/>
                    <a:pt x="17" y="61"/>
                    <a:pt x="16" y="6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6" y="54"/>
                    <a:pt x="5" y="39"/>
                    <a:pt x="5" y="3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7" y="11"/>
                    <a:pt x="13" y="9"/>
                    <a:pt x="1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7" y="9"/>
                    <a:pt x="28" y="8"/>
                  </a:cubicBezTo>
                  <a:cubicBezTo>
                    <a:pt x="30" y="8"/>
                    <a:pt x="33" y="7"/>
                    <a:pt x="35" y="6"/>
                  </a:cubicBezTo>
                  <a:cubicBezTo>
                    <a:pt x="37" y="5"/>
                    <a:pt x="39" y="5"/>
                    <a:pt x="40" y="6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8" y="12"/>
                    <a:pt x="59" y="17"/>
                    <a:pt x="59" y="18"/>
                  </a:cubicBezTo>
                  <a:cubicBezTo>
                    <a:pt x="59" y="38"/>
                    <a:pt x="59" y="38"/>
                    <a:pt x="59" y="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782" y="1323"/>
              <a:ext cx="19" cy="22"/>
            </a:xfrm>
            <a:custGeom>
              <a:avLst/>
              <a:gdLst>
                <a:gd name="T0" fmla="*/ 11 w 11"/>
                <a:gd name="T1" fmla="*/ 2 h 13"/>
                <a:gd name="T2" fmla="*/ 9 w 11"/>
                <a:gd name="T3" fmla="*/ 0 h 13"/>
                <a:gd name="T4" fmla="*/ 7 w 11"/>
                <a:gd name="T5" fmla="*/ 1 h 13"/>
                <a:gd name="T6" fmla="*/ 1 w 11"/>
                <a:gd name="T7" fmla="*/ 9 h 13"/>
                <a:gd name="T8" fmla="*/ 2 w 11"/>
                <a:gd name="T9" fmla="*/ 13 h 13"/>
                <a:gd name="T10" fmla="*/ 3 w 11"/>
                <a:gd name="T11" fmla="*/ 13 h 13"/>
                <a:gd name="T12" fmla="*/ 5 w 11"/>
                <a:gd name="T13" fmla="*/ 12 h 13"/>
                <a:gd name="T14" fmla="*/ 11 w 11"/>
                <a:gd name="T15" fmla="*/ 4 h 13"/>
                <a:gd name="T16" fmla="*/ 11 w 11"/>
                <a:gd name="T17" fmla="*/ 3 h 13"/>
                <a:gd name="T18" fmla="*/ 11 w 11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7" y="1"/>
                    <a:pt x="7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2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5" y="13"/>
                    <a:pt x="5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2B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792" y="1391"/>
              <a:ext cx="10" cy="10"/>
            </a:xfrm>
            <a:custGeom>
              <a:avLst/>
              <a:gdLst>
                <a:gd name="T0" fmla="*/ 5 w 6"/>
                <a:gd name="T1" fmla="*/ 1 h 6"/>
                <a:gd name="T2" fmla="*/ 2 w 6"/>
                <a:gd name="T3" fmla="*/ 1 h 6"/>
                <a:gd name="T4" fmla="*/ 1 w 6"/>
                <a:gd name="T5" fmla="*/ 2 h 6"/>
                <a:gd name="T6" fmla="*/ 1 w 6"/>
                <a:gd name="T7" fmla="*/ 5 h 6"/>
                <a:gd name="T8" fmla="*/ 1 w 6"/>
                <a:gd name="T9" fmla="*/ 5 h 6"/>
                <a:gd name="T10" fmla="*/ 3 w 6"/>
                <a:gd name="T11" fmla="*/ 6 h 6"/>
                <a:gd name="T12" fmla="*/ 3 w 6"/>
                <a:gd name="T13" fmla="*/ 6 h 6"/>
                <a:gd name="T14" fmla="*/ 5 w 6"/>
                <a:gd name="T15" fmla="*/ 5 h 6"/>
                <a:gd name="T16" fmla="*/ 5 w 6"/>
                <a:gd name="T17" fmla="*/ 5 h 6"/>
                <a:gd name="T18" fmla="*/ 5 w 6"/>
                <a:gd name="T1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2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792" y="1391"/>
              <a:ext cx="10" cy="10"/>
            </a:xfrm>
            <a:custGeom>
              <a:avLst/>
              <a:gdLst>
                <a:gd name="T0" fmla="*/ 5 w 6"/>
                <a:gd name="T1" fmla="*/ 2 h 6"/>
                <a:gd name="T2" fmla="*/ 4 w 6"/>
                <a:gd name="T3" fmla="*/ 1 h 6"/>
                <a:gd name="T4" fmla="*/ 1 w 6"/>
                <a:gd name="T5" fmla="*/ 1 h 6"/>
                <a:gd name="T6" fmla="*/ 1 w 6"/>
                <a:gd name="T7" fmla="*/ 5 h 6"/>
                <a:gd name="T8" fmla="*/ 1 w 6"/>
                <a:gd name="T9" fmla="*/ 5 h 6"/>
                <a:gd name="T10" fmla="*/ 3 w 6"/>
                <a:gd name="T11" fmla="*/ 6 h 6"/>
                <a:gd name="T12" fmla="*/ 3 w 6"/>
                <a:gd name="T13" fmla="*/ 6 h 6"/>
                <a:gd name="T14" fmla="*/ 5 w 6"/>
                <a:gd name="T15" fmla="*/ 5 h 6"/>
                <a:gd name="T16" fmla="*/ 5 w 6"/>
                <a:gd name="T17" fmla="*/ 5 h 6"/>
                <a:gd name="T18" fmla="*/ 5 w 6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B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792" y="1392"/>
              <a:ext cx="9" cy="9"/>
            </a:xfrm>
            <a:custGeom>
              <a:avLst/>
              <a:gdLst>
                <a:gd name="T0" fmla="*/ 5 w 5"/>
                <a:gd name="T1" fmla="*/ 1 h 5"/>
                <a:gd name="T2" fmla="*/ 5 w 5"/>
                <a:gd name="T3" fmla="*/ 1 h 5"/>
                <a:gd name="T4" fmla="*/ 3 w 5"/>
                <a:gd name="T5" fmla="*/ 0 h 5"/>
                <a:gd name="T6" fmla="*/ 1 w 5"/>
                <a:gd name="T7" fmla="*/ 1 h 5"/>
                <a:gd name="T8" fmla="*/ 1 w 5"/>
                <a:gd name="T9" fmla="*/ 1 h 5"/>
                <a:gd name="T10" fmla="*/ 0 w 5"/>
                <a:gd name="T11" fmla="*/ 2 h 5"/>
                <a:gd name="T12" fmla="*/ 1 w 5"/>
                <a:gd name="T13" fmla="*/ 4 h 5"/>
                <a:gd name="T14" fmla="*/ 1 w 5"/>
                <a:gd name="T15" fmla="*/ 4 h 5"/>
                <a:gd name="T16" fmla="*/ 3 w 5"/>
                <a:gd name="T17" fmla="*/ 5 h 5"/>
                <a:gd name="T18" fmla="*/ 5 w 5"/>
                <a:gd name="T19" fmla="*/ 4 h 5"/>
                <a:gd name="T20" fmla="*/ 5 w 5"/>
                <a:gd name="T21" fmla="*/ 4 h 5"/>
                <a:gd name="T22" fmla="*/ 5 w 5"/>
                <a:gd name="T23" fmla="*/ 2 h 5"/>
                <a:gd name="T24" fmla="*/ 5 w 5"/>
                <a:gd name="T2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792" y="1323"/>
              <a:ext cx="9" cy="8"/>
            </a:xfrm>
            <a:custGeom>
              <a:avLst/>
              <a:gdLst>
                <a:gd name="T0" fmla="*/ 4 w 5"/>
                <a:gd name="T1" fmla="*/ 0 h 5"/>
                <a:gd name="T2" fmla="*/ 1 w 5"/>
                <a:gd name="T3" fmla="*/ 1 h 5"/>
                <a:gd name="T4" fmla="*/ 1 w 5"/>
                <a:gd name="T5" fmla="*/ 4 h 5"/>
                <a:gd name="T6" fmla="*/ 3 w 5"/>
                <a:gd name="T7" fmla="*/ 5 h 5"/>
                <a:gd name="T8" fmla="*/ 4 w 5"/>
                <a:gd name="T9" fmla="*/ 5 h 5"/>
                <a:gd name="T10" fmla="*/ 5 w 5"/>
                <a:gd name="T11" fmla="*/ 3 h 5"/>
                <a:gd name="T12" fmla="*/ 5 w 5"/>
                <a:gd name="T13" fmla="*/ 3 h 5"/>
                <a:gd name="T14" fmla="*/ 4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2B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792" y="1323"/>
              <a:ext cx="9" cy="8"/>
            </a:xfrm>
            <a:custGeom>
              <a:avLst/>
              <a:gdLst>
                <a:gd name="T0" fmla="*/ 5 w 5"/>
                <a:gd name="T1" fmla="*/ 1 h 5"/>
                <a:gd name="T2" fmla="*/ 5 w 5"/>
                <a:gd name="T3" fmla="*/ 1 h 5"/>
                <a:gd name="T4" fmla="*/ 2 w 5"/>
                <a:gd name="T5" fmla="*/ 0 h 5"/>
                <a:gd name="T6" fmla="*/ 0 w 5"/>
                <a:gd name="T7" fmla="*/ 3 h 5"/>
                <a:gd name="T8" fmla="*/ 0 w 5"/>
                <a:gd name="T9" fmla="*/ 3 h 5"/>
                <a:gd name="T10" fmla="*/ 2 w 5"/>
                <a:gd name="T11" fmla="*/ 5 h 5"/>
                <a:gd name="T12" fmla="*/ 3 w 5"/>
                <a:gd name="T13" fmla="*/ 5 h 5"/>
                <a:gd name="T14" fmla="*/ 4 w 5"/>
                <a:gd name="T15" fmla="*/ 5 h 5"/>
                <a:gd name="T16" fmla="*/ 5 w 5"/>
                <a:gd name="T17" fmla="*/ 3 h 5"/>
                <a:gd name="T18" fmla="*/ 5 w 5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747" y="1303"/>
              <a:ext cx="54" cy="59"/>
            </a:xfrm>
            <a:custGeom>
              <a:avLst/>
              <a:gdLst>
                <a:gd name="T0" fmla="*/ 32 w 32"/>
                <a:gd name="T1" fmla="*/ 14 h 35"/>
                <a:gd name="T2" fmla="*/ 31 w 32"/>
                <a:gd name="T3" fmla="*/ 13 h 35"/>
                <a:gd name="T4" fmla="*/ 14 w 32"/>
                <a:gd name="T5" fmla="*/ 1 h 35"/>
                <a:gd name="T6" fmla="*/ 12 w 32"/>
                <a:gd name="T7" fmla="*/ 1 h 35"/>
                <a:gd name="T8" fmla="*/ 12 w 32"/>
                <a:gd name="T9" fmla="*/ 1 h 35"/>
                <a:gd name="T10" fmla="*/ 2 w 32"/>
                <a:gd name="T11" fmla="*/ 4 h 35"/>
                <a:gd name="T12" fmla="*/ 1 w 32"/>
                <a:gd name="T13" fmla="*/ 6 h 35"/>
                <a:gd name="T14" fmla="*/ 1 w 32"/>
                <a:gd name="T15" fmla="*/ 8 h 35"/>
                <a:gd name="T16" fmla="*/ 15 w 32"/>
                <a:gd name="T17" fmla="*/ 33 h 35"/>
                <a:gd name="T18" fmla="*/ 17 w 32"/>
                <a:gd name="T19" fmla="*/ 35 h 35"/>
                <a:gd name="T20" fmla="*/ 17 w 32"/>
                <a:gd name="T21" fmla="*/ 35 h 35"/>
                <a:gd name="T22" fmla="*/ 19 w 32"/>
                <a:gd name="T23" fmla="*/ 34 h 35"/>
                <a:gd name="T24" fmla="*/ 26 w 32"/>
                <a:gd name="T25" fmla="*/ 24 h 35"/>
                <a:gd name="T26" fmla="*/ 26 w 32"/>
                <a:gd name="T27" fmla="*/ 24 h 35"/>
                <a:gd name="T28" fmla="*/ 32 w 32"/>
                <a:gd name="T29" fmla="*/ 16 h 35"/>
                <a:gd name="T30" fmla="*/ 32 w 32"/>
                <a:gd name="T31" fmla="*/ 14 h 35"/>
                <a:gd name="T32" fmla="*/ 22 w 32"/>
                <a:gd name="T33" fmla="*/ 21 h 35"/>
                <a:gd name="T34" fmla="*/ 22 w 32"/>
                <a:gd name="T35" fmla="*/ 21 h 35"/>
                <a:gd name="T36" fmla="*/ 17 w 32"/>
                <a:gd name="T37" fmla="*/ 28 h 35"/>
                <a:gd name="T38" fmla="*/ 6 w 32"/>
                <a:gd name="T39" fmla="*/ 8 h 35"/>
                <a:gd name="T40" fmla="*/ 12 w 32"/>
                <a:gd name="T41" fmla="*/ 6 h 35"/>
                <a:gd name="T42" fmla="*/ 26 w 32"/>
                <a:gd name="T43" fmla="*/ 15 h 35"/>
                <a:gd name="T44" fmla="*/ 22 w 32"/>
                <a:gd name="T45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5">
                  <a:moveTo>
                    <a:pt x="32" y="14"/>
                  </a:moveTo>
                  <a:cubicBezTo>
                    <a:pt x="32" y="14"/>
                    <a:pt x="32" y="13"/>
                    <a:pt x="31" y="1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9" y="34"/>
                    <a:pt x="19" y="3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5"/>
                    <a:pt x="32" y="14"/>
                  </a:cubicBez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26" y="15"/>
                    <a:pt x="26" y="15"/>
                    <a:pt x="26" y="15"/>
                  </a:cubicBezTo>
                  <a:lnTo>
                    <a:pt x="22" y="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92" y="1309"/>
              <a:ext cx="129" cy="92"/>
            </a:xfrm>
            <a:custGeom>
              <a:avLst/>
              <a:gdLst>
                <a:gd name="T0" fmla="*/ 76 w 76"/>
                <a:gd name="T1" fmla="*/ 44 h 54"/>
                <a:gd name="T2" fmla="*/ 72 w 76"/>
                <a:gd name="T3" fmla="*/ 24 h 54"/>
                <a:gd name="T4" fmla="*/ 61 w 76"/>
                <a:gd name="T5" fmla="*/ 11 h 54"/>
                <a:gd name="T6" fmla="*/ 31 w 76"/>
                <a:gd name="T7" fmla="*/ 0 h 54"/>
                <a:gd name="T8" fmla="*/ 28 w 76"/>
                <a:gd name="T9" fmla="*/ 1 h 54"/>
                <a:gd name="T10" fmla="*/ 28 w 76"/>
                <a:gd name="T11" fmla="*/ 3 h 54"/>
                <a:gd name="T12" fmla="*/ 34 w 76"/>
                <a:gd name="T13" fmla="*/ 16 h 54"/>
                <a:gd name="T14" fmla="*/ 28 w 76"/>
                <a:gd name="T15" fmla="*/ 16 h 54"/>
                <a:gd name="T16" fmla="*/ 26 w 76"/>
                <a:gd name="T17" fmla="*/ 18 h 54"/>
                <a:gd name="T18" fmla="*/ 26 w 76"/>
                <a:gd name="T19" fmla="*/ 20 h 54"/>
                <a:gd name="T20" fmla="*/ 28 w 76"/>
                <a:gd name="T21" fmla="*/ 25 h 54"/>
                <a:gd name="T22" fmla="*/ 2 w 76"/>
                <a:gd name="T23" fmla="*/ 49 h 54"/>
                <a:gd name="T24" fmla="*/ 2 w 76"/>
                <a:gd name="T25" fmla="*/ 49 h 54"/>
                <a:gd name="T26" fmla="*/ 1 w 76"/>
                <a:gd name="T27" fmla="*/ 50 h 54"/>
                <a:gd name="T28" fmla="*/ 1 w 76"/>
                <a:gd name="T29" fmla="*/ 53 h 54"/>
                <a:gd name="T30" fmla="*/ 1 w 76"/>
                <a:gd name="T31" fmla="*/ 53 h 54"/>
                <a:gd name="T32" fmla="*/ 3 w 76"/>
                <a:gd name="T33" fmla="*/ 54 h 54"/>
                <a:gd name="T34" fmla="*/ 67 w 76"/>
                <a:gd name="T35" fmla="*/ 54 h 54"/>
                <a:gd name="T36" fmla="*/ 74 w 76"/>
                <a:gd name="T37" fmla="*/ 51 h 54"/>
                <a:gd name="T38" fmla="*/ 76 w 76"/>
                <a:gd name="T39" fmla="*/ 44 h 54"/>
                <a:gd name="T40" fmla="*/ 70 w 76"/>
                <a:gd name="T41" fmla="*/ 48 h 54"/>
                <a:gd name="T42" fmla="*/ 67 w 76"/>
                <a:gd name="T43" fmla="*/ 49 h 54"/>
                <a:gd name="T44" fmla="*/ 9 w 76"/>
                <a:gd name="T45" fmla="*/ 49 h 54"/>
                <a:gd name="T46" fmla="*/ 33 w 76"/>
                <a:gd name="T47" fmla="*/ 27 h 54"/>
                <a:gd name="T48" fmla="*/ 33 w 76"/>
                <a:gd name="T49" fmla="*/ 24 h 54"/>
                <a:gd name="T50" fmla="*/ 32 w 76"/>
                <a:gd name="T51" fmla="*/ 21 h 54"/>
                <a:gd name="T52" fmla="*/ 38 w 76"/>
                <a:gd name="T53" fmla="*/ 21 h 54"/>
                <a:gd name="T54" fmla="*/ 40 w 76"/>
                <a:gd name="T55" fmla="*/ 20 h 54"/>
                <a:gd name="T56" fmla="*/ 40 w 76"/>
                <a:gd name="T57" fmla="*/ 18 h 54"/>
                <a:gd name="T58" fmla="*/ 35 w 76"/>
                <a:gd name="T59" fmla="*/ 7 h 54"/>
                <a:gd name="T60" fmla="*/ 60 w 76"/>
                <a:gd name="T61" fmla="*/ 16 h 54"/>
                <a:gd name="T62" fmla="*/ 68 w 76"/>
                <a:gd name="T63" fmla="*/ 25 h 54"/>
                <a:gd name="T64" fmla="*/ 71 w 76"/>
                <a:gd name="T65" fmla="*/ 44 h 54"/>
                <a:gd name="T66" fmla="*/ 71 w 76"/>
                <a:gd name="T67" fmla="*/ 44 h 54"/>
                <a:gd name="T68" fmla="*/ 70 w 76"/>
                <a:gd name="T69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4">
                  <a:moveTo>
                    <a:pt x="76" y="4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1" y="18"/>
                    <a:pt x="67" y="13"/>
                    <a:pt x="61" y="1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29" y="0"/>
                    <a:pt x="28" y="1"/>
                  </a:cubicBezTo>
                  <a:cubicBezTo>
                    <a:pt x="27" y="1"/>
                    <a:pt x="27" y="3"/>
                    <a:pt x="28" y="3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6" y="17"/>
                    <a:pt x="26" y="18"/>
                  </a:cubicBezTo>
                  <a:cubicBezTo>
                    <a:pt x="25" y="18"/>
                    <a:pt x="25" y="19"/>
                    <a:pt x="26" y="20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2" y="54"/>
                    <a:pt x="3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9" y="54"/>
                    <a:pt x="72" y="53"/>
                    <a:pt x="74" y="51"/>
                  </a:cubicBezTo>
                  <a:cubicBezTo>
                    <a:pt x="75" y="49"/>
                    <a:pt x="76" y="46"/>
                    <a:pt x="76" y="44"/>
                  </a:cubicBezTo>
                  <a:close/>
                  <a:moveTo>
                    <a:pt x="70" y="48"/>
                  </a:moveTo>
                  <a:cubicBezTo>
                    <a:pt x="69" y="49"/>
                    <a:pt x="68" y="49"/>
                    <a:pt x="67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5"/>
                    <a:pt x="33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40" y="21"/>
                    <a:pt x="40" y="20"/>
                  </a:cubicBezTo>
                  <a:cubicBezTo>
                    <a:pt x="41" y="19"/>
                    <a:pt x="41" y="18"/>
                    <a:pt x="40" y="1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4" y="17"/>
                    <a:pt x="67" y="21"/>
                    <a:pt x="68" y="25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5"/>
                    <a:pt x="71" y="47"/>
                    <a:pt x="70" y="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792" y="1392"/>
              <a:ext cx="10" cy="9"/>
            </a:xfrm>
            <a:custGeom>
              <a:avLst/>
              <a:gdLst>
                <a:gd name="T0" fmla="*/ 5 w 6"/>
                <a:gd name="T1" fmla="*/ 1 h 5"/>
                <a:gd name="T2" fmla="*/ 5 w 6"/>
                <a:gd name="T3" fmla="*/ 1 h 5"/>
                <a:gd name="T4" fmla="*/ 1 w 6"/>
                <a:gd name="T5" fmla="*/ 1 h 5"/>
                <a:gd name="T6" fmla="*/ 1 w 6"/>
                <a:gd name="T7" fmla="*/ 1 h 5"/>
                <a:gd name="T8" fmla="*/ 1 w 6"/>
                <a:gd name="T9" fmla="*/ 3 h 5"/>
                <a:gd name="T10" fmla="*/ 3 w 6"/>
                <a:gd name="T11" fmla="*/ 5 h 5"/>
                <a:gd name="T12" fmla="*/ 3 w 6"/>
                <a:gd name="T13" fmla="*/ 5 h 5"/>
                <a:gd name="T14" fmla="*/ 5 w 6"/>
                <a:gd name="T15" fmla="*/ 3 h 5"/>
                <a:gd name="T16" fmla="*/ 5 w 6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6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792" y="1392"/>
              <a:ext cx="10" cy="9"/>
            </a:xfrm>
            <a:custGeom>
              <a:avLst/>
              <a:gdLst>
                <a:gd name="T0" fmla="*/ 5 w 6"/>
                <a:gd name="T1" fmla="*/ 1 h 5"/>
                <a:gd name="T2" fmla="*/ 2 w 6"/>
                <a:gd name="T3" fmla="*/ 0 h 5"/>
                <a:gd name="T4" fmla="*/ 1 w 6"/>
                <a:gd name="T5" fmla="*/ 1 h 5"/>
                <a:gd name="T6" fmla="*/ 1 w 6"/>
                <a:gd name="T7" fmla="*/ 1 h 5"/>
                <a:gd name="T8" fmla="*/ 1 w 6"/>
                <a:gd name="T9" fmla="*/ 4 h 5"/>
                <a:gd name="T10" fmla="*/ 1 w 6"/>
                <a:gd name="T11" fmla="*/ 4 h 5"/>
                <a:gd name="T12" fmla="*/ 3 w 6"/>
                <a:gd name="T13" fmla="*/ 5 h 5"/>
                <a:gd name="T14" fmla="*/ 5 w 6"/>
                <a:gd name="T15" fmla="*/ 4 h 5"/>
                <a:gd name="T16" fmla="*/ 5 w 6"/>
                <a:gd name="T17" fmla="*/ 4 h 5"/>
                <a:gd name="T18" fmla="*/ 5 w 6"/>
                <a:gd name="T19" fmla="*/ 4 h 5"/>
                <a:gd name="T20" fmla="*/ 5 w 6"/>
                <a:gd name="T2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5">
                  <a:moveTo>
                    <a:pt x="5" y="1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674" y="1309"/>
              <a:ext cx="128" cy="92"/>
            </a:xfrm>
            <a:custGeom>
              <a:avLst/>
              <a:gdLst>
                <a:gd name="T0" fmla="*/ 75 w 76"/>
                <a:gd name="T1" fmla="*/ 50 h 54"/>
                <a:gd name="T2" fmla="*/ 75 w 76"/>
                <a:gd name="T3" fmla="*/ 50 h 54"/>
                <a:gd name="T4" fmla="*/ 75 w 76"/>
                <a:gd name="T5" fmla="*/ 50 h 54"/>
                <a:gd name="T6" fmla="*/ 74 w 76"/>
                <a:gd name="T7" fmla="*/ 49 h 54"/>
                <a:gd name="T8" fmla="*/ 74 w 76"/>
                <a:gd name="T9" fmla="*/ 49 h 54"/>
                <a:gd name="T10" fmla="*/ 48 w 76"/>
                <a:gd name="T11" fmla="*/ 25 h 54"/>
                <a:gd name="T12" fmla="*/ 50 w 76"/>
                <a:gd name="T13" fmla="*/ 20 h 54"/>
                <a:gd name="T14" fmla="*/ 50 w 76"/>
                <a:gd name="T15" fmla="*/ 18 h 54"/>
                <a:gd name="T16" fmla="*/ 48 w 76"/>
                <a:gd name="T17" fmla="*/ 16 h 54"/>
                <a:gd name="T18" fmla="*/ 42 w 76"/>
                <a:gd name="T19" fmla="*/ 16 h 54"/>
                <a:gd name="T20" fmla="*/ 48 w 76"/>
                <a:gd name="T21" fmla="*/ 3 h 54"/>
                <a:gd name="T22" fmla="*/ 48 w 76"/>
                <a:gd name="T23" fmla="*/ 1 h 54"/>
                <a:gd name="T24" fmla="*/ 45 w 76"/>
                <a:gd name="T25" fmla="*/ 0 h 54"/>
                <a:gd name="T26" fmla="*/ 14 w 76"/>
                <a:gd name="T27" fmla="*/ 11 h 54"/>
                <a:gd name="T28" fmla="*/ 3 w 76"/>
                <a:gd name="T29" fmla="*/ 24 h 54"/>
                <a:gd name="T30" fmla="*/ 0 w 76"/>
                <a:gd name="T31" fmla="*/ 44 h 54"/>
                <a:gd name="T32" fmla="*/ 2 w 76"/>
                <a:gd name="T33" fmla="*/ 51 h 54"/>
                <a:gd name="T34" fmla="*/ 9 w 76"/>
                <a:gd name="T35" fmla="*/ 54 h 54"/>
                <a:gd name="T36" fmla="*/ 73 w 76"/>
                <a:gd name="T37" fmla="*/ 54 h 54"/>
                <a:gd name="T38" fmla="*/ 75 w 76"/>
                <a:gd name="T39" fmla="*/ 52 h 54"/>
                <a:gd name="T40" fmla="*/ 75 w 76"/>
                <a:gd name="T41" fmla="*/ 50 h 54"/>
                <a:gd name="T42" fmla="*/ 9 w 76"/>
                <a:gd name="T43" fmla="*/ 49 h 54"/>
                <a:gd name="T44" fmla="*/ 6 w 76"/>
                <a:gd name="T45" fmla="*/ 48 h 54"/>
                <a:gd name="T46" fmla="*/ 5 w 76"/>
                <a:gd name="T47" fmla="*/ 44 h 54"/>
                <a:gd name="T48" fmla="*/ 8 w 76"/>
                <a:gd name="T49" fmla="*/ 25 h 54"/>
                <a:gd name="T50" fmla="*/ 16 w 76"/>
                <a:gd name="T51" fmla="*/ 16 h 54"/>
                <a:gd name="T52" fmla="*/ 41 w 76"/>
                <a:gd name="T53" fmla="*/ 7 h 54"/>
                <a:gd name="T54" fmla="*/ 36 w 76"/>
                <a:gd name="T55" fmla="*/ 18 h 54"/>
                <a:gd name="T56" fmla="*/ 36 w 76"/>
                <a:gd name="T57" fmla="*/ 20 h 54"/>
                <a:gd name="T58" fmla="*/ 38 w 76"/>
                <a:gd name="T59" fmla="*/ 21 h 54"/>
                <a:gd name="T60" fmla="*/ 44 w 76"/>
                <a:gd name="T61" fmla="*/ 21 h 54"/>
                <a:gd name="T62" fmla="*/ 42 w 76"/>
                <a:gd name="T63" fmla="*/ 24 h 54"/>
                <a:gd name="T64" fmla="*/ 43 w 76"/>
                <a:gd name="T65" fmla="*/ 27 h 54"/>
                <a:gd name="T66" fmla="*/ 67 w 76"/>
                <a:gd name="T67" fmla="*/ 49 h 54"/>
                <a:gd name="T68" fmla="*/ 9 w 76"/>
                <a:gd name="T6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4">
                  <a:moveTo>
                    <a:pt x="75" y="50"/>
                  </a:moveTo>
                  <a:cubicBezTo>
                    <a:pt x="75" y="50"/>
                    <a:pt x="75" y="50"/>
                    <a:pt x="75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49" y="16"/>
                    <a:pt x="48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3"/>
                    <a:pt x="48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9" y="13"/>
                    <a:pt x="4" y="18"/>
                    <a:pt x="3" y="2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9"/>
                    <a:pt x="2" y="51"/>
                  </a:cubicBezTo>
                  <a:cubicBezTo>
                    <a:pt x="4" y="53"/>
                    <a:pt x="6" y="54"/>
                    <a:pt x="9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4" y="54"/>
                    <a:pt x="75" y="53"/>
                    <a:pt x="75" y="52"/>
                  </a:cubicBezTo>
                  <a:cubicBezTo>
                    <a:pt x="76" y="52"/>
                    <a:pt x="75" y="50"/>
                    <a:pt x="75" y="50"/>
                  </a:cubicBezTo>
                  <a:close/>
                  <a:moveTo>
                    <a:pt x="9" y="49"/>
                  </a:moveTo>
                  <a:cubicBezTo>
                    <a:pt x="8" y="49"/>
                    <a:pt x="7" y="49"/>
                    <a:pt x="6" y="48"/>
                  </a:cubicBezTo>
                  <a:cubicBezTo>
                    <a:pt x="5" y="47"/>
                    <a:pt x="5" y="45"/>
                    <a:pt x="5" y="4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9" y="21"/>
                    <a:pt x="12" y="17"/>
                    <a:pt x="16" y="1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8"/>
                    <a:pt x="35" y="19"/>
                    <a:pt x="36" y="20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5"/>
                    <a:pt x="42" y="27"/>
                    <a:pt x="43" y="27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9" y="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782" y="1323"/>
              <a:ext cx="29" cy="78"/>
            </a:xfrm>
            <a:custGeom>
              <a:avLst/>
              <a:gdLst>
                <a:gd name="T0" fmla="*/ 17 w 17"/>
                <a:gd name="T1" fmla="*/ 11 h 46"/>
                <a:gd name="T2" fmla="*/ 17 w 17"/>
                <a:gd name="T3" fmla="*/ 9 h 46"/>
                <a:gd name="T4" fmla="*/ 11 w 17"/>
                <a:gd name="T5" fmla="*/ 1 h 46"/>
                <a:gd name="T6" fmla="*/ 8 w 17"/>
                <a:gd name="T7" fmla="*/ 0 h 46"/>
                <a:gd name="T8" fmla="*/ 7 w 17"/>
                <a:gd name="T9" fmla="*/ 1 h 46"/>
                <a:gd name="T10" fmla="*/ 1 w 17"/>
                <a:gd name="T11" fmla="*/ 9 h 46"/>
                <a:gd name="T12" fmla="*/ 1 w 17"/>
                <a:gd name="T13" fmla="*/ 10 h 46"/>
                <a:gd name="T14" fmla="*/ 1 w 17"/>
                <a:gd name="T15" fmla="*/ 12 h 46"/>
                <a:gd name="T16" fmla="*/ 3 w 17"/>
                <a:gd name="T17" fmla="*/ 16 h 46"/>
                <a:gd name="T18" fmla="*/ 1 w 17"/>
                <a:gd name="T19" fmla="*/ 33 h 46"/>
                <a:gd name="T20" fmla="*/ 1 w 17"/>
                <a:gd name="T21" fmla="*/ 34 h 46"/>
                <a:gd name="T22" fmla="*/ 7 w 17"/>
                <a:gd name="T23" fmla="*/ 45 h 46"/>
                <a:gd name="T24" fmla="*/ 9 w 17"/>
                <a:gd name="T25" fmla="*/ 46 h 46"/>
                <a:gd name="T26" fmla="*/ 11 w 17"/>
                <a:gd name="T27" fmla="*/ 45 h 46"/>
                <a:gd name="T28" fmla="*/ 17 w 17"/>
                <a:gd name="T29" fmla="*/ 34 h 46"/>
                <a:gd name="T30" fmla="*/ 17 w 17"/>
                <a:gd name="T31" fmla="*/ 33 h 46"/>
                <a:gd name="T32" fmla="*/ 17 w 17"/>
                <a:gd name="T33" fmla="*/ 33 h 46"/>
                <a:gd name="T34" fmla="*/ 17 w 17"/>
                <a:gd name="T35" fmla="*/ 33 h 46"/>
                <a:gd name="T36" fmla="*/ 14 w 17"/>
                <a:gd name="T37" fmla="*/ 16 h 46"/>
                <a:gd name="T38" fmla="*/ 17 w 17"/>
                <a:gd name="T39" fmla="*/ 12 h 46"/>
                <a:gd name="T40" fmla="*/ 17 w 17"/>
                <a:gd name="T41" fmla="*/ 11 h 46"/>
                <a:gd name="T42" fmla="*/ 9 w 17"/>
                <a:gd name="T43" fmla="*/ 38 h 46"/>
                <a:gd name="T44" fmla="*/ 6 w 17"/>
                <a:gd name="T45" fmla="*/ 33 h 46"/>
                <a:gd name="T46" fmla="*/ 8 w 17"/>
                <a:gd name="T47" fmla="*/ 16 h 46"/>
                <a:gd name="T48" fmla="*/ 8 w 17"/>
                <a:gd name="T49" fmla="*/ 14 h 46"/>
                <a:gd name="T50" fmla="*/ 6 w 17"/>
                <a:gd name="T51" fmla="*/ 11 h 46"/>
                <a:gd name="T52" fmla="*/ 9 w 17"/>
                <a:gd name="T53" fmla="*/ 7 h 46"/>
                <a:gd name="T54" fmla="*/ 12 w 17"/>
                <a:gd name="T55" fmla="*/ 11 h 46"/>
                <a:gd name="T56" fmla="*/ 10 w 17"/>
                <a:gd name="T57" fmla="*/ 14 h 46"/>
                <a:gd name="T58" fmla="*/ 9 w 17"/>
                <a:gd name="T59" fmla="*/ 16 h 46"/>
                <a:gd name="T60" fmla="*/ 12 w 17"/>
                <a:gd name="T61" fmla="*/ 32 h 46"/>
                <a:gd name="T62" fmla="*/ 9 w 17"/>
                <a:gd name="T63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46">
                  <a:moveTo>
                    <a:pt x="17" y="11"/>
                  </a:moveTo>
                  <a:cubicBezTo>
                    <a:pt x="17" y="11"/>
                    <a:pt x="17" y="10"/>
                    <a:pt x="17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4"/>
                    <a:pt x="1" y="3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5"/>
                    <a:pt x="8" y="46"/>
                    <a:pt x="9" y="46"/>
                  </a:cubicBezTo>
                  <a:cubicBezTo>
                    <a:pt x="10" y="46"/>
                    <a:pt x="11" y="45"/>
                    <a:pt x="11" y="4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1"/>
                  </a:cubicBezTo>
                  <a:close/>
                  <a:moveTo>
                    <a:pt x="9" y="38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8" y="14"/>
                    <a:pt x="8" y="14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9" y="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77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2407" y="2054686"/>
            <a:ext cx="941425" cy="9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80821" y="2915045"/>
            <a:ext cx="1185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User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3977" y="2931992"/>
            <a:ext cx="1273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Admin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75278" y="2807404"/>
            <a:ext cx="1104514" cy="1245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19"/>
          <p:cNvSpPr>
            <a:spLocks noEditPoints="1"/>
          </p:cNvSpPr>
          <p:nvPr/>
        </p:nvSpPr>
        <p:spPr bwMode="auto">
          <a:xfrm>
            <a:off x="251773" y="2796079"/>
            <a:ext cx="478068" cy="409500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18102" y="3181037"/>
            <a:ext cx="82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</a:rPr>
              <a:t>SignUp</a:t>
            </a:r>
            <a:r>
              <a:rPr lang="en-US" sz="1600" b="1" i="1" dirty="0" smtClean="0">
                <a:solidFill>
                  <a:schemeClr val="bg1"/>
                </a:solidFill>
              </a:rPr>
              <a:t>/</a:t>
            </a:r>
            <a:r>
              <a:rPr lang="en-US" sz="1600" b="1" i="1" dirty="0" err="1" smtClean="0">
                <a:solidFill>
                  <a:schemeClr val="bg1"/>
                </a:solidFill>
              </a:rPr>
              <a:t>SignIn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408967" y="3439319"/>
            <a:ext cx="876869" cy="11041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6443" y="4592403"/>
            <a:ext cx="439447" cy="499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19085" y="5010725"/>
            <a:ext cx="118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>
                <a:solidFill>
                  <a:schemeClr val="bg1"/>
                </a:solidFill>
              </a:rPr>
              <a:t>Play Quiz</a:t>
            </a:r>
            <a:endParaRPr lang="en-US" sz="1800" b="1" i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25697" y="3436074"/>
            <a:ext cx="6789" cy="11920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37"/>
          <p:cNvSpPr>
            <a:spLocks/>
          </p:cNvSpPr>
          <p:nvPr/>
        </p:nvSpPr>
        <p:spPr bwMode="auto">
          <a:xfrm>
            <a:off x="2611573" y="2850157"/>
            <a:ext cx="43341" cy="52822"/>
          </a:xfrm>
          <a:custGeom>
            <a:avLst/>
            <a:gdLst>
              <a:gd name="T0" fmla="*/ 267 w 292"/>
              <a:gd name="T1" fmla="*/ 133 h 354"/>
              <a:gd name="T2" fmla="*/ 68 w 292"/>
              <a:gd name="T3" fmla="*/ 4 h 354"/>
              <a:gd name="T4" fmla="*/ 53 w 292"/>
              <a:gd name="T5" fmla="*/ 0 h 354"/>
              <a:gd name="T6" fmla="*/ 17 w 292"/>
              <a:gd name="T7" fmla="*/ 17 h 354"/>
              <a:gd name="T8" fmla="*/ 0 w 292"/>
              <a:gd name="T9" fmla="*/ 57 h 354"/>
              <a:gd name="T10" fmla="*/ 14 w 292"/>
              <a:gd name="T11" fmla="*/ 88 h 354"/>
              <a:gd name="T12" fmla="*/ 152 w 292"/>
              <a:gd name="T13" fmla="*/ 177 h 354"/>
              <a:gd name="T14" fmla="*/ 14 w 292"/>
              <a:gd name="T15" fmla="*/ 267 h 354"/>
              <a:gd name="T16" fmla="*/ 0 w 292"/>
              <a:gd name="T17" fmla="*/ 297 h 354"/>
              <a:gd name="T18" fmla="*/ 17 w 292"/>
              <a:gd name="T19" fmla="*/ 337 h 354"/>
              <a:gd name="T20" fmla="*/ 53 w 292"/>
              <a:gd name="T21" fmla="*/ 354 h 354"/>
              <a:gd name="T22" fmla="*/ 68 w 292"/>
              <a:gd name="T23" fmla="*/ 351 h 354"/>
              <a:gd name="T24" fmla="*/ 267 w 292"/>
              <a:gd name="T25" fmla="*/ 221 h 354"/>
              <a:gd name="T26" fmla="*/ 292 w 292"/>
              <a:gd name="T27" fmla="*/ 177 h 354"/>
              <a:gd name="T28" fmla="*/ 267 w 292"/>
              <a:gd name="T29" fmla="*/ 13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2" h="354">
                <a:moveTo>
                  <a:pt x="267" y="133"/>
                </a:moveTo>
                <a:cubicBezTo>
                  <a:pt x="68" y="4"/>
                  <a:pt x="68" y="4"/>
                  <a:pt x="68" y="4"/>
                </a:cubicBezTo>
                <a:cubicBezTo>
                  <a:pt x="65" y="1"/>
                  <a:pt x="60" y="0"/>
                  <a:pt x="53" y="0"/>
                </a:cubicBezTo>
                <a:cubicBezTo>
                  <a:pt x="41" y="0"/>
                  <a:pt x="29" y="6"/>
                  <a:pt x="17" y="17"/>
                </a:cubicBezTo>
                <a:cubicBezTo>
                  <a:pt x="6" y="29"/>
                  <a:pt x="0" y="42"/>
                  <a:pt x="0" y="57"/>
                </a:cubicBezTo>
                <a:cubicBezTo>
                  <a:pt x="0" y="72"/>
                  <a:pt x="5" y="82"/>
                  <a:pt x="14" y="88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4" y="267"/>
                  <a:pt x="14" y="267"/>
                  <a:pt x="14" y="267"/>
                </a:cubicBezTo>
                <a:cubicBezTo>
                  <a:pt x="5" y="272"/>
                  <a:pt x="0" y="283"/>
                  <a:pt x="0" y="297"/>
                </a:cubicBezTo>
                <a:cubicBezTo>
                  <a:pt x="0" y="312"/>
                  <a:pt x="6" y="326"/>
                  <a:pt x="17" y="337"/>
                </a:cubicBezTo>
                <a:cubicBezTo>
                  <a:pt x="29" y="349"/>
                  <a:pt x="41" y="354"/>
                  <a:pt x="53" y="354"/>
                </a:cubicBezTo>
                <a:cubicBezTo>
                  <a:pt x="60" y="354"/>
                  <a:pt x="65" y="353"/>
                  <a:pt x="68" y="351"/>
                </a:cubicBezTo>
                <a:cubicBezTo>
                  <a:pt x="267" y="221"/>
                  <a:pt x="267" y="221"/>
                  <a:pt x="267" y="221"/>
                </a:cubicBezTo>
                <a:cubicBezTo>
                  <a:pt x="284" y="211"/>
                  <a:pt x="292" y="196"/>
                  <a:pt x="292" y="177"/>
                </a:cubicBezTo>
                <a:cubicBezTo>
                  <a:pt x="292" y="158"/>
                  <a:pt x="284" y="144"/>
                  <a:pt x="267" y="1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3" name="Picture 10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3042" y="4716943"/>
            <a:ext cx="392997" cy="37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080320" y="5042141"/>
            <a:ext cx="101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>
                <a:solidFill>
                  <a:schemeClr val="bg1"/>
                </a:solidFill>
              </a:rPr>
              <a:t>Result</a:t>
            </a:r>
            <a:endParaRPr lang="en-US" sz="1800" b="1" i="1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863028" y="3215758"/>
            <a:ext cx="447878" cy="13263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7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3363" y="4618923"/>
            <a:ext cx="436783" cy="38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034419" y="4964003"/>
            <a:ext cx="121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>
                <a:solidFill>
                  <a:schemeClr val="bg1"/>
                </a:solidFill>
              </a:rPr>
              <a:t>User-History</a:t>
            </a:r>
            <a:endParaRPr lang="en-US" sz="1800" b="1" i="1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086967" y="3084229"/>
            <a:ext cx="964407" cy="7946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Quad Arrow 90"/>
          <p:cNvSpPr/>
          <p:nvPr/>
        </p:nvSpPr>
        <p:spPr>
          <a:xfrm>
            <a:off x="4092382" y="3774449"/>
            <a:ext cx="379227" cy="469147"/>
          </a:xfrm>
          <a:prstGeom prst="quad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604337" y="4166069"/>
            <a:ext cx="196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</a:rPr>
              <a:t>Recommendations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pic>
        <p:nvPicPr>
          <p:cNvPr id="103" name="Picture 3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7571" y="2902723"/>
            <a:ext cx="621159" cy="51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4" name="Straight Arrow Connector 103"/>
          <p:cNvCxnSpPr/>
          <p:nvPr/>
        </p:nvCxnSpPr>
        <p:spPr>
          <a:xfrm>
            <a:off x="3144272" y="2807404"/>
            <a:ext cx="1236040" cy="2768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345633" y="3364219"/>
            <a:ext cx="1354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Log-Out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7653586" y="3326491"/>
            <a:ext cx="358738" cy="10790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5677" y="4458104"/>
            <a:ext cx="556722" cy="55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6493869" y="4937265"/>
            <a:ext cx="207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>
                <a:solidFill>
                  <a:schemeClr val="bg1"/>
                </a:solidFill>
              </a:rPr>
              <a:t>Question Management</a:t>
            </a:r>
            <a:endParaRPr lang="en-US" sz="1800" b="1" i="1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/>
          <p:cNvCxnSpPr>
            <a:stCxn id="10" idx="2"/>
          </p:cNvCxnSpPr>
          <p:nvPr/>
        </p:nvCxnSpPr>
        <p:spPr>
          <a:xfrm>
            <a:off x="8470825" y="3332102"/>
            <a:ext cx="422871" cy="11276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33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6207" y="4525111"/>
            <a:ext cx="571343" cy="57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8627737" y="5075764"/>
            <a:ext cx="11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>
                <a:solidFill>
                  <a:schemeClr val="bg1"/>
                </a:solidFill>
              </a:rPr>
              <a:t>User Stats</a:t>
            </a:r>
            <a:endParaRPr lang="en-US" sz="1800" b="1" i="1" dirty="0">
              <a:solidFill>
                <a:schemeClr val="bg1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919085" y="2996111"/>
            <a:ext cx="1015898" cy="9766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reeform 38"/>
          <p:cNvSpPr>
            <a:spLocks noEditPoints="1"/>
          </p:cNvSpPr>
          <p:nvPr/>
        </p:nvSpPr>
        <p:spPr bwMode="auto">
          <a:xfrm flipH="1">
            <a:off x="680901" y="3915792"/>
            <a:ext cx="212831" cy="489792"/>
          </a:xfrm>
          <a:custGeom>
            <a:avLst/>
            <a:gdLst>
              <a:gd name="T0" fmla="*/ 425 w 437"/>
              <a:gd name="T1" fmla="*/ 297 h 2048"/>
              <a:gd name="T2" fmla="*/ 281 w 437"/>
              <a:gd name="T3" fmla="*/ 37 h 2048"/>
              <a:gd name="T4" fmla="*/ 219 w 437"/>
              <a:gd name="T5" fmla="*/ 0 h 2048"/>
              <a:gd name="T6" fmla="*/ 219 w 437"/>
              <a:gd name="T7" fmla="*/ 0 h 2048"/>
              <a:gd name="T8" fmla="*/ 156 w 437"/>
              <a:gd name="T9" fmla="*/ 37 h 2048"/>
              <a:gd name="T10" fmla="*/ 12 w 437"/>
              <a:gd name="T11" fmla="*/ 297 h 2048"/>
              <a:gd name="T12" fmla="*/ 0 w 437"/>
              <a:gd name="T13" fmla="*/ 344 h 2048"/>
              <a:gd name="T14" fmla="*/ 0 w 437"/>
              <a:gd name="T15" fmla="*/ 1829 h 2048"/>
              <a:gd name="T16" fmla="*/ 219 w 437"/>
              <a:gd name="T17" fmla="*/ 2048 h 2048"/>
              <a:gd name="T18" fmla="*/ 437 w 437"/>
              <a:gd name="T19" fmla="*/ 1829 h 2048"/>
              <a:gd name="T20" fmla="*/ 437 w 437"/>
              <a:gd name="T21" fmla="*/ 344 h 2048"/>
              <a:gd name="T22" fmla="*/ 425 w 437"/>
              <a:gd name="T23" fmla="*/ 297 h 2048"/>
              <a:gd name="T24" fmla="*/ 120 w 437"/>
              <a:gd name="T25" fmla="*/ 350 h 2048"/>
              <a:gd name="T26" fmla="*/ 219 w 437"/>
              <a:gd name="T27" fmla="*/ 172 h 2048"/>
              <a:gd name="T28" fmla="*/ 317 w 437"/>
              <a:gd name="T29" fmla="*/ 350 h 2048"/>
              <a:gd name="T30" fmla="*/ 317 w 437"/>
              <a:gd name="T31" fmla="*/ 1639 h 2048"/>
              <a:gd name="T32" fmla="*/ 120 w 437"/>
              <a:gd name="T33" fmla="*/ 1639 h 2048"/>
              <a:gd name="T34" fmla="*/ 120 w 437"/>
              <a:gd name="T35" fmla="*/ 350 h 2048"/>
              <a:gd name="T36" fmla="*/ 317 w 437"/>
              <a:gd name="T37" fmla="*/ 1829 h 2048"/>
              <a:gd name="T38" fmla="*/ 219 w 437"/>
              <a:gd name="T39" fmla="*/ 1928 h 2048"/>
              <a:gd name="T40" fmla="*/ 120 w 437"/>
              <a:gd name="T41" fmla="*/ 1829 h 2048"/>
              <a:gd name="T42" fmla="*/ 120 w 437"/>
              <a:gd name="T43" fmla="*/ 1759 h 2048"/>
              <a:gd name="T44" fmla="*/ 317 w 437"/>
              <a:gd name="T45" fmla="*/ 1759 h 2048"/>
              <a:gd name="T46" fmla="*/ 317 w 437"/>
              <a:gd name="T47" fmla="*/ 1829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7" h="2048">
                <a:moveTo>
                  <a:pt x="425" y="297"/>
                </a:moveTo>
                <a:cubicBezTo>
                  <a:pt x="281" y="37"/>
                  <a:pt x="281" y="37"/>
                  <a:pt x="281" y="37"/>
                </a:cubicBezTo>
                <a:cubicBezTo>
                  <a:pt x="268" y="14"/>
                  <a:pt x="244" y="0"/>
                  <a:pt x="21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193" y="0"/>
                  <a:pt x="169" y="14"/>
                  <a:pt x="156" y="37"/>
                </a:cubicBezTo>
                <a:cubicBezTo>
                  <a:pt x="12" y="297"/>
                  <a:pt x="12" y="297"/>
                  <a:pt x="12" y="297"/>
                </a:cubicBezTo>
                <a:cubicBezTo>
                  <a:pt x="4" y="311"/>
                  <a:pt x="0" y="327"/>
                  <a:pt x="0" y="344"/>
                </a:cubicBezTo>
                <a:cubicBezTo>
                  <a:pt x="0" y="1829"/>
                  <a:pt x="0" y="1829"/>
                  <a:pt x="0" y="1829"/>
                </a:cubicBezTo>
                <a:cubicBezTo>
                  <a:pt x="0" y="1950"/>
                  <a:pt x="98" y="2048"/>
                  <a:pt x="219" y="2048"/>
                </a:cubicBezTo>
                <a:cubicBezTo>
                  <a:pt x="339" y="2048"/>
                  <a:pt x="437" y="1950"/>
                  <a:pt x="437" y="1829"/>
                </a:cubicBezTo>
                <a:cubicBezTo>
                  <a:pt x="437" y="344"/>
                  <a:pt x="437" y="344"/>
                  <a:pt x="437" y="344"/>
                </a:cubicBezTo>
                <a:cubicBezTo>
                  <a:pt x="437" y="327"/>
                  <a:pt x="433" y="311"/>
                  <a:pt x="425" y="297"/>
                </a:cubicBezTo>
                <a:close/>
                <a:moveTo>
                  <a:pt x="120" y="350"/>
                </a:moveTo>
                <a:cubicBezTo>
                  <a:pt x="219" y="172"/>
                  <a:pt x="219" y="172"/>
                  <a:pt x="219" y="172"/>
                </a:cubicBezTo>
                <a:cubicBezTo>
                  <a:pt x="317" y="350"/>
                  <a:pt x="317" y="350"/>
                  <a:pt x="317" y="350"/>
                </a:cubicBezTo>
                <a:cubicBezTo>
                  <a:pt x="317" y="1639"/>
                  <a:pt x="317" y="1639"/>
                  <a:pt x="317" y="1639"/>
                </a:cubicBezTo>
                <a:cubicBezTo>
                  <a:pt x="120" y="1639"/>
                  <a:pt x="120" y="1639"/>
                  <a:pt x="120" y="1639"/>
                </a:cubicBezTo>
                <a:lnTo>
                  <a:pt x="120" y="350"/>
                </a:lnTo>
                <a:close/>
                <a:moveTo>
                  <a:pt x="317" y="1829"/>
                </a:moveTo>
                <a:cubicBezTo>
                  <a:pt x="317" y="1884"/>
                  <a:pt x="273" y="1928"/>
                  <a:pt x="219" y="1928"/>
                </a:cubicBezTo>
                <a:cubicBezTo>
                  <a:pt x="164" y="1928"/>
                  <a:pt x="120" y="1884"/>
                  <a:pt x="120" y="1829"/>
                </a:cubicBezTo>
                <a:cubicBezTo>
                  <a:pt x="120" y="1759"/>
                  <a:pt x="120" y="1759"/>
                  <a:pt x="120" y="1759"/>
                </a:cubicBezTo>
                <a:cubicBezTo>
                  <a:pt x="317" y="1759"/>
                  <a:pt x="317" y="1759"/>
                  <a:pt x="317" y="1759"/>
                </a:cubicBezTo>
                <a:lnTo>
                  <a:pt x="317" y="18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117135" y="4262220"/>
            <a:ext cx="87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</a:rPr>
              <a:t>Edit/</a:t>
            </a:r>
          </a:p>
          <a:p>
            <a:r>
              <a:rPr lang="en-US" sz="1600" b="1" i="1" dirty="0" smtClean="0">
                <a:solidFill>
                  <a:schemeClr val="bg1"/>
                </a:solidFill>
              </a:rPr>
              <a:t>Delete-Profile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4894" y="722122"/>
            <a:ext cx="2207820" cy="1241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H="1">
            <a:off x="2863028" y="1679882"/>
            <a:ext cx="1099372" cy="55967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93869" y="1451282"/>
            <a:ext cx="1159717" cy="71807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1466" y="3897643"/>
            <a:ext cx="5324476" cy="9894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Functionalities </a:t>
            </a:r>
            <a:r>
              <a:rPr lang="en-US" sz="20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Implemented</a:t>
            </a:r>
          </a:p>
          <a:p>
            <a:pPr algn="l"/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6" y="947234"/>
            <a:ext cx="2952657" cy="31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312</Words>
  <Application>Microsoft Office PowerPoint</Application>
  <PresentationFormat>Custom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Riddhiben Patel</cp:lastModifiedBy>
  <cp:revision>108</cp:revision>
  <dcterms:created xsi:type="dcterms:W3CDTF">2018-01-05T05:23:08Z</dcterms:created>
  <dcterms:modified xsi:type="dcterms:W3CDTF">2021-01-19T06:27:37Z</dcterms:modified>
</cp:coreProperties>
</file>