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4"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6/3/2020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2196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6/3/2020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435968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6/3/2020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544653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6/3/2020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53686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6/3/2020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4398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6/3/2020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841795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6/3/2020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289152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6/3/2020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42024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3636942-C211-4B28-8DBD-C953E00AF71B}" type="datetime1">
              <a:rPr lang="en-US" smtClean="0"/>
              <a:t>6/3/2020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863893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E8D12A6-918A-48BD-8CB9-CA713993B0EA}" type="datetime1">
              <a:rPr lang="en-US" smtClean="0"/>
              <a:t>6/3/2020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372282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6/3/2020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975475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6FA2B21-3FCD-4721-B95C-427943F61125}" type="datetime1">
              <a:rPr lang="en-US" smtClean="0"/>
              <a:t>6/3/2020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4B7E4EF-A1BD-40F4-AB7B-04F084DD991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6118208"/>
      </p:ext>
    </p:extLst>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9E0BD11-3BC3-4B34-A372-7BE305C24865}"/>
              </a:ext>
            </a:extLst>
          </p:cNvPr>
          <p:cNvPicPr>
            <a:picLocks noChangeAspect="1"/>
          </p:cNvPicPr>
          <p:nvPr/>
        </p:nvPicPr>
        <p:blipFill rotWithShape="1">
          <a:blip r:embed="rId2"/>
          <a:srcRect t="18140" b="25610"/>
          <a:stretch/>
        </p:blipFill>
        <p:spPr>
          <a:xfrm>
            <a:off x="-1" y="10"/>
            <a:ext cx="12192000" cy="6857988"/>
          </a:xfrm>
          <a:prstGeom prst="rect">
            <a:avLst/>
          </a:prstGeom>
        </p:spPr>
      </p:pic>
      <p:sp>
        <p:nvSpPr>
          <p:cNvPr id="2" name="Title 1">
            <a:extLst>
              <a:ext uri="{FF2B5EF4-FFF2-40B4-BE49-F238E27FC236}">
                <a16:creationId xmlns:a16="http://schemas.microsoft.com/office/drawing/2014/main" id="{8CEEC9AB-BA64-4FE5-88B2-8F72F39D1F6B}"/>
              </a:ext>
            </a:extLst>
          </p:cNvPr>
          <p:cNvSpPr>
            <a:spLocks noGrp="1"/>
          </p:cNvSpPr>
          <p:nvPr>
            <p:ph type="ctrTitle"/>
          </p:nvPr>
        </p:nvSpPr>
        <p:spPr>
          <a:xfrm>
            <a:off x="220323" y="489586"/>
            <a:ext cx="11439414" cy="897439"/>
          </a:xfrm>
        </p:spPr>
        <p:txBody>
          <a:bodyPr>
            <a:normAutofit/>
          </a:bodyPr>
          <a:lstStyle/>
          <a:p>
            <a:pPr algn="ctr"/>
            <a:r>
              <a:rPr lang="en-IN" sz="4400" b="1" dirty="0">
                <a:solidFill>
                  <a:srgbClr val="7030A0"/>
                </a:solidFill>
                <a:latin typeface="Calibri" panose="020F0502020204030204" pitchFamily="34" charset="0"/>
                <a:cs typeface="Calibri" panose="020F0502020204030204" pitchFamily="34" charset="0"/>
              </a:rPr>
              <a:t>Language Translator Project</a:t>
            </a:r>
          </a:p>
        </p:txBody>
      </p:sp>
      <p:sp>
        <p:nvSpPr>
          <p:cNvPr id="3" name="Subtitle 2">
            <a:extLst>
              <a:ext uri="{FF2B5EF4-FFF2-40B4-BE49-F238E27FC236}">
                <a16:creationId xmlns:a16="http://schemas.microsoft.com/office/drawing/2014/main" id="{E7B71303-8569-454E-9A09-843EB30946E3}"/>
              </a:ext>
            </a:extLst>
          </p:cNvPr>
          <p:cNvSpPr>
            <a:spLocks noGrp="1"/>
          </p:cNvSpPr>
          <p:nvPr>
            <p:ph type="subTitle" idx="1"/>
          </p:nvPr>
        </p:nvSpPr>
        <p:spPr>
          <a:xfrm>
            <a:off x="764275" y="1533525"/>
            <a:ext cx="10656310" cy="4675437"/>
          </a:xfrm>
        </p:spPr>
        <p:txBody>
          <a:bodyPr>
            <a:normAutofit/>
          </a:bodyPr>
          <a:lstStyle/>
          <a:p>
            <a:pPr algn="ctr"/>
            <a:r>
              <a:rPr lang="en-IN" sz="4000" b="1" dirty="0">
                <a:solidFill>
                  <a:schemeClr val="bg1"/>
                </a:solidFill>
                <a:latin typeface="Calibri" panose="020F0502020204030204" pitchFamily="34" charset="0"/>
                <a:cs typeface="Calibri" panose="020F0502020204030204" pitchFamily="34" charset="0"/>
              </a:rPr>
              <a:t>Topic : Currency Convertor</a:t>
            </a:r>
          </a:p>
          <a:p>
            <a:pPr algn="l"/>
            <a:endParaRPr lang="en-IN" sz="2800" b="1" dirty="0">
              <a:solidFill>
                <a:schemeClr val="bg1"/>
              </a:solidFill>
              <a:latin typeface="Calibri" panose="020F0502020204030204" pitchFamily="34" charset="0"/>
              <a:cs typeface="Calibri" panose="020F0502020204030204" pitchFamily="34" charset="0"/>
            </a:endParaRPr>
          </a:p>
          <a:p>
            <a:pPr algn="l"/>
            <a:r>
              <a:rPr lang="en-IN" sz="2800" dirty="0">
                <a:solidFill>
                  <a:schemeClr val="bg1"/>
                </a:solidFill>
                <a:latin typeface="Calibri" panose="020F0502020204030204" pitchFamily="34" charset="0"/>
                <a:cs typeface="Calibri" panose="020F0502020204030204" pitchFamily="34" charset="0"/>
              </a:rPr>
              <a:t>Name:   Panchal Chetan S.</a:t>
            </a:r>
          </a:p>
          <a:p>
            <a:pPr algn="l"/>
            <a:r>
              <a:rPr lang="en-IN" sz="2800" dirty="0">
                <a:solidFill>
                  <a:schemeClr val="bg1"/>
                </a:solidFill>
                <a:latin typeface="Calibri" panose="020F0502020204030204" pitchFamily="34" charset="0"/>
                <a:cs typeface="Calibri" panose="020F0502020204030204" pitchFamily="34" charset="0"/>
              </a:rPr>
              <a:t>Roll No: IT059</a:t>
            </a:r>
          </a:p>
          <a:p>
            <a:pPr algn="l"/>
            <a:endParaRPr lang="en-IN" sz="4000" b="1" dirty="0">
              <a:solidFill>
                <a:schemeClr val="bg1"/>
              </a:solidFill>
              <a:latin typeface="Calibri" panose="020F0502020204030204" pitchFamily="34" charset="0"/>
              <a:cs typeface="Calibri" panose="020F0502020204030204" pitchFamily="34" charset="0"/>
            </a:endParaRPr>
          </a:p>
          <a:p>
            <a:pPr algn="l"/>
            <a:r>
              <a:rPr lang="en-IN" sz="2800" dirty="0">
                <a:solidFill>
                  <a:schemeClr val="bg1"/>
                </a:solidFill>
                <a:latin typeface="Calibri" panose="020F0502020204030204" pitchFamily="34" charset="0"/>
                <a:cs typeface="Calibri" panose="020F0502020204030204" pitchFamily="34" charset="0"/>
              </a:rPr>
              <a:t>Name:    Madhav Pandya</a:t>
            </a:r>
          </a:p>
          <a:p>
            <a:pPr algn="l"/>
            <a:r>
              <a:rPr lang="en-IN" sz="2800" dirty="0">
                <a:solidFill>
                  <a:schemeClr val="bg1"/>
                </a:solidFill>
                <a:latin typeface="Calibri" panose="020F0502020204030204" pitchFamily="34" charset="0"/>
                <a:cs typeface="Calibri" panose="020F0502020204030204" pitchFamily="34" charset="0"/>
              </a:rPr>
              <a:t>Roll No:  IT060</a:t>
            </a:r>
          </a:p>
        </p:txBody>
      </p:sp>
    </p:spTree>
    <p:extLst>
      <p:ext uri="{BB962C8B-B14F-4D97-AF65-F5344CB8AC3E}">
        <p14:creationId xmlns:p14="http://schemas.microsoft.com/office/powerpoint/2010/main" val="118127763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1AAA2-E953-403E-8298-AD939772D23D}"/>
              </a:ext>
            </a:extLst>
          </p:cNvPr>
          <p:cNvSpPr>
            <a:spLocks noGrp="1"/>
          </p:cNvSpPr>
          <p:nvPr>
            <p:ph type="title"/>
          </p:nvPr>
        </p:nvSpPr>
        <p:spPr>
          <a:xfrm>
            <a:off x="684211" y="1890944"/>
            <a:ext cx="10466141" cy="4350058"/>
          </a:xfrm>
        </p:spPr>
        <p:txBody>
          <a:bodyPr>
            <a:normAutofit/>
          </a:bodyPr>
          <a:lstStyle/>
          <a:p>
            <a:r>
              <a:rPr lang="en-IN" sz="2400" dirty="0">
                <a:latin typeface="Calibri" panose="020F0502020204030204" pitchFamily="34" charset="0"/>
                <a:cs typeface="Calibri" panose="020F0502020204030204" pitchFamily="34" charset="0"/>
              </a:rPr>
              <a:t>1. In our language our main aim is conversion of currency, </a:t>
            </a:r>
            <a:r>
              <a:rPr lang="en-IN" sz="2400" dirty="0" err="1">
                <a:latin typeface="Calibri" panose="020F0502020204030204" pitchFamily="34" charset="0"/>
                <a:cs typeface="Calibri" panose="020F0502020204030204" pitchFamily="34" charset="0"/>
              </a:rPr>
              <a:t>i.e</a:t>
            </a:r>
            <a:r>
              <a:rPr lang="en-IN" sz="2400" dirty="0">
                <a:latin typeface="Calibri" panose="020F0502020204030204" pitchFamily="34" charset="0"/>
                <a:cs typeface="Calibri" panose="020F0502020204030204" pitchFamily="34" charset="0"/>
              </a:rPr>
              <a:t> currency of one country can be converted into others and vice versa.</a:t>
            </a:r>
            <a:br>
              <a:rPr lang="en-IN" sz="2400" dirty="0">
                <a:latin typeface="Calibri" panose="020F0502020204030204" pitchFamily="34" charset="0"/>
                <a:cs typeface="Calibri" panose="020F0502020204030204" pitchFamily="34" charset="0"/>
              </a:rPr>
            </a:br>
            <a:br>
              <a:rPr lang="en-IN" sz="2400" dirty="0">
                <a:latin typeface="Calibri" panose="020F0502020204030204" pitchFamily="34" charset="0"/>
                <a:cs typeface="Calibri" panose="020F0502020204030204" pitchFamily="34" charset="0"/>
              </a:rPr>
            </a:br>
            <a:r>
              <a:rPr lang="en-IN" sz="2400" dirty="0">
                <a:latin typeface="Calibri" panose="020F0502020204030204" pitchFamily="34" charset="0"/>
                <a:cs typeface="Calibri" panose="020F0502020204030204" pitchFamily="34" charset="0"/>
              </a:rPr>
              <a:t>2. Our language would be easily understandable as we have used human friendly and easily readable language.</a:t>
            </a:r>
            <a:br>
              <a:rPr lang="en-IN" sz="2400" dirty="0">
                <a:latin typeface="Calibri" panose="020F0502020204030204" pitchFamily="34" charset="0"/>
                <a:cs typeface="Calibri" panose="020F0502020204030204" pitchFamily="34" charset="0"/>
              </a:rPr>
            </a:br>
            <a:br>
              <a:rPr lang="en-IN" sz="2400" dirty="0">
                <a:latin typeface="Calibri" panose="020F0502020204030204" pitchFamily="34" charset="0"/>
                <a:cs typeface="Calibri" panose="020F0502020204030204" pitchFamily="34" charset="0"/>
              </a:rPr>
            </a:br>
            <a:r>
              <a:rPr lang="en-IN" sz="2400" dirty="0">
                <a:latin typeface="Calibri" panose="020F0502020204030204" pitchFamily="34" charset="0"/>
                <a:cs typeface="Calibri" panose="020F0502020204030204" pitchFamily="34" charset="0"/>
              </a:rPr>
              <a:t>3. Here for conversion we have taken five countries namely India, US, China, Europe and UK and their respective currencies are Rupees, Dollar, Yuan, Euro and Pound respectively.</a:t>
            </a:r>
            <a:br>
              <a:rPr lang="en-IN" sz="2400" dirty="0">
                <a:latin typeface="Calibri" panose="020F0502020204030204" pitchFamily="34" charset="0"/>
                <a:cs typeface="Calibri" panose="020F0502020204030204" pitchFamily="34" charset="0"/>
              </a:rPr>
            </a:br>
            <a:br>
              <a:rPr lang="en-IN" sz="2400" dirty="0">
                <a:latin typeface="Calibri" panose="020F0502020204030204" pitchFamily="34" charset="0"/>
                <a:cs typeface="Calibri" panose="020F0502020204030204" pitchFamily="34" charset="0"/>
              </a:rPr>
            </a:br>
            <a:r>
              <a:rPr lang="en-IN" sz="2400" dirty="0">
                <a:latin typeface="Calibri" panose="020F0502020204030204" pitchFamily="34" charset="0"/>
                <a:cs typeface="Calibri" panose="020F0502020204030204" pitchFamily="34" charset="0"/>
              </a:rPr>
              <a:t>4. You just need to type your input like </a:t>
            </a:r>
            <a:r>
              <a:rPr lang="en-IN" sz="2400" dirty="0" err="1">
                <a:latin typeface="Calibri" panose="020F0502020204030204" pitchFamily="34" charset="0"/>
                <a:cs typeface="Calibri" panose="020F0502020204030204" pitchFamily="34" charset="0"/>
              </a:rPr>
              <a:t>e.g</a:t>
            </a:r>
            <a:r>
              <a:rPr lang="en-IN" sz="2400" dirty="0">
                <a:latin typeface="Calibri" panose="020F0502020204030204" pitchFamily="34" charset="0"/>
                <a:cs typeface="Calibri" panose="020F0502020204030204" pitchFamily="34" charset="0"/>
              </a:rPr>
              <a:t> Find &lt;indicated letter for respective country&gt;  to  &lt;conversion country&gt; &lt;&lt;Value to be converted&gt;&gt;</a:t>
            </a:r>
            <a:br>
              <a:rPr lang="en-IN" sz="2400" dirty="0">
                <a:latin typeface="Calibri" panose="020F0502020204030204" pitchFamily="34" charset="0"/>
                <a:cs typeface="Calibri" panose="020F0502020204030204" pitchFamily="34" charset="0"/>
              </a:rPr>
            </a:br>
            <a:endParaRPr lang="en-IN" sz="24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3B4AEA13-003C-43E4-B561-272C207259D5}"/>
              </a:ext>
            </a:extLst>
          </p:cNvPr>
          <p:cNvSpPr>
            <a:spLocks noGrp="1"/>
          </p:cNvSpPr>
          <p:nvPr>
            <p:ph idx="1"/>
          </p:nvPr>
        </p:nvSpPr>
        <p:spPr>
          <a:xfrm>
            <a:off x="684212" y="685800"/>
            <a:ext cx="10466140" cy="1018713"/>
          </a:xfrm>
        </p:spPr>
        <p:txBody>
          <a:bodyPr>
            <a:normAutofit/>
          </a:bodyPr>
          <a:lstStyle/>
          <a:p>
            <a:pPr marL="0" indent="0" algn="ctr">
              <a:buNone/>
            </a:pPr>
            <a:r>
              <a:rPr lang="en-IN" sz="5400" b="1" dirty="0">
                <a:latin typeface="Calibri" panose="020F0502020204030204" pitchFamily="34" charset="0"/>
                <a:cs typeface="Calibri" panose="020F0502020204030204" pitchFamily="34" charset="0"/>
              </a:rPr>
              <a:t>Description</a:t>
            </a:r>
          </a:p>
        </p:txBody>
      </p:sp>
    </p:spTree>
    <p:extLst>
      <p:ext uri="{BB962C8B-B14F-4D97-AF65-F5344CB8AC3E}">
        <p14:creationId xmlns:p14="http://schemas.microsoft.com/office/powerpoint/2010/main" val="2335452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87E22-DED3-49F7-9226-D63DC42C28A4}"/>
              </a:ext>
            </a:extLst>
          </p:cNvPr>
          <p:cNvSpPr>
            <a:spLocks noGrp="1"/>
          </p:cNvSpPr>
          <p:nvPr>
            <p:ph type="title"/>
          </p:nvPr>
        </p:nvSpPr>
        <p:spPr>
          <a:xfrm>
            <a:off x="1097280" y="745723"/>
            <a:ext cx="10058400" cy="949911"/>
          </a:xfrm>
        </p:spPr>
        <p:txBody>
          <a:bodyPr/>
          <a:lstStyle/>
          <a:p>
            <a:r>
              <a:rPr lang="en-IN" b="1" dirty="0"/>
              <a:t>Output 1:</a:t>
            </a:r>
          </a:p>
        </p:txBody>
      </p:sp>
      <p:pic>
        <p:nvPicPr>
          <p:cNvPr id="5" name="Picture 4">
            <a:extLst>
              <a:ext uri="{FF2B5EF4-FFF2-40B4-BE49-F238E27FC236}">
                <a16:creationId xmlns:a16="http://schemas.microsoft.com/office/drawing/2014/main" id="{23728E93-7CD6-4DDC-B7A6-8901747F32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3744" y="2183907"/>
            <a:ext cx="10108498" cy="3462291"/>
          </a:xfrm>
          <a:prstGeom prst="rect">
            <a:avLst/>
          </a:prstGeom>
        </p:spPr>
      </p:pic>
    </p:spTree>
    <p:extLst>
      <p:ext uri="{BB962C8B-B14F-4D97-AF65-F5344CB8AC3E}">
        <p14:creationId xmlns:p14="http://schemas.microsoft.com/office/powerpoint/2010/main" val="4002189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A829E-E9D6-4EB9-91B7-EB11FE5B43E2}"/>
              </a:ext>
            </a:extLst>
          </p:cNvPr>
          <p:cNvSpPr>
            <a:spLocks noGrp="1"/>
          </p:cNvSpPr>
          <p:nvPr>
            <p:ph type="title"/>
          </p:nvPr>
        </p:nvSpPr>
        <p:spPr/>
        <p:txBody>
          <a:bodyPr/>
          <a:lstStyle/>
          <a:p>
            <a:r>
              <a:rPr lang="en-IN" b="1" dirty="0"/>
              <a:t>Output 2:</a:t>
            </a:r>
          </a:p>
        </p:txBody>
      </p:sp>
      <p:pic>
        <p:nvPicPr>
          <p:cNvPr id="7" name="Picture 6">
            <a:extLst>
              <a:ext uri="{FF2B5EF4-FFF2-40B4-BE49-F238E27FC236}">
                <a16:creationId xmlns:a16="http://schemas.microsoft.com/office/drawing/2014/main" id="{7EBF52C4-ECCA-4B0B-A87E-CCEC27E7AD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4610" y="2038349"/>
            <a:ext cx="7516744" cy="4087317"/>
          </a:xfrm>
          <a:prstGeom prst="rect">
            <a:avLst/>
          </a:prstGeom>
        </p:spPr>
      </p:pic>
    </p:spTree>
    <p:extLst>
      <p:ext uri="{BB962C8B-B14F-4D97-AF65-F5344CB8AC3E}">
        <p14:creationId xmlns:p14="http://schemas.microsoft.com/office/powerpoint/2010/main" val="2229440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E3727-F15B-49C3-9D07-F91971DEB1AC}"/>
              </a:ext>
            </a:extLst>
          </p:cNvPr>
          <p:cNvSpPr>
            <a:spLocks noGrp="1"/>
          </p:cNvSpPr>
          <p:nvPr>
            <p:ph type="title"/>
          </p:nvPr>
        </p:nvSpPr>
        <p:spPr/>
        <p:txBody>
          <a:bodyPr/>
          <a:lstStyle/>
          <a:p>
            <a:r>
              <a:rPr lang="en-IN" b="1" dirty="0"/>
              <a:t>Output 3:</a:t>
            </a:r>
          </a:p>
        </p:txBody>
      </p:sp>
      <p:pic>
        <p:nvPicPr>
          <p:cNvPr id="5" name="Picture 4">
            <a:extLst>
              <a:ext uri="{FF2B5EF4-FFF2-40B4-BE49-F238E27FC236}">
                <a16:creationId xmlns:a16="http://schemas.microsoft.com/office/drawing/2014/main" id="{539E05D0-CBE4-4C87-A9A2-CA38483557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1199" y="1979625"/>
            <a:ext cx="9066347" cy="3977292"/>
          </a:xfrm>
          <a:prstGeom prst="rect">
            <a:avLst/>
          </a:prstGeom>
        </p:spPr>
      </p:pic>
    </p:spTree>
    <p:extLst>
      <p:ext uri="{BB962C8B-B14F-4D97-AF65-F5344CB8AC3E}">
        <p14:creationId xmlns:p14="http://schemas.microsoft.com/office/powerpoint/2010/main" val="124245582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0</TotalTime>
  <Words>158</Words>
  <Application>Microsoft Office PowerPoint</Application>
  <PresentationFormat>Widescreen</PresentationFormat>
  <Paragraphs>13</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Calibri</vt:lpstr>
      <vt:lpstr>Calibri Light</vt:lpstr>
      <vt:lpstr>Retrospect</vt:lpstr>
      <vt:lpstr>Language Translator Project</vt:lpstr>
      <vt:lpstr>1. In our language our main aim is conversion of currency, i.e currency of one country can be converted into others and vice versa.  2. Our language would be easily understandable as we have used human friendly and easily readable language.  3. Here for conversion we have taken five countries namely India, US, China, Europe and UK and their respective currencies are Rupees, Dollar, Yuan, Euro and Pound respectively.  4. You just need to type your input like e.g Find &lt;indicated letter for respective country&gt;  to  &lt;conversion country&gt; &lt;&lt;Value to be converted&gt;&gt; </vt:lpstr>
      <vt:lpstr>Output 1:</vt:lpstr>
      <vt:lpstr>Output 2:</vt:lpstr>
      <vt:lpstr>Output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Language Translator Project</dc:title>
  <dc:creator>Chetan Panchal</dc:creator>
  <cp:lastModifiedBy>Chetan Panchal</cp:lastModifiedBy>
  <cp:revision>8</cp:revision>
  <dcterms:created xsi:type="dcterms:W3CDTF">2020-05-29T16:44:45Z</dcterms:created>
  <dcterms:modified xsi:type="dcterms:W3CDTF">2020-06-03T15:48:07Z</dcterms:modified>
</cp:coreProperties>
</file>