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9" r:id="rId3"/>
    <p:sldId id="270" r:id="rId4"/>
    <p:sldId id="259" r:id="rId5"/>
    <p:sldId id="261" r:id="rId6"/>
    <p:sldId id="262" r:id="rId7"/>
    <p:sldId id="263" r:id="rId8"/>
    <p:sldId id="264" r:id="rId9"/>
    <p:sldId id="268"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9E72944-ED27-4BF6-8B70-39154719FC0D}"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27558741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72944-ED27-4BF6-8B70-39154719FC0D}"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112788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E72944-ED27-4BF6-8B70-39154719FC0D}" type="datetimeFigureOut">
              <a:rPr lang="en-US" smtClean="0"/>
              <a:t>2/28/2021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202848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9E72944-ED27-4BF6-8B70-39154719FC0D}"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972097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B9E72944-ED27-4BF6-8B70-39154719FC0D}"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395635684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9E72944-ED27-4BF6-8B70-39154719FC0D}" type="datetimeFigureOut">
              <a:rPr lang="en-US" smtClean="0"/>
              <a:t>2/28/2021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35258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B9E72944-ED27-4BF6-8B70-39154719FC0D}" type="datetimeFigureOut">
              <a:rPr lang="en-US" smtClean="0"/>
              <a:t>2/28/2021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3E086B-1264-4FB1-BD53-7C1C04B21880}"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95039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9E72944-ED27-4BF6-8B70-39154719FC0D}" type="datetimeFigureOut">
              <a:rPr lang="en-US" smtClean="0"/>
              <a:t>2/28/2021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328853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E72944-ED27-4BF6-8B70-39154719FC0D}" type="datetimeFigureOut">
              <a:rPr lang="en-US" smtClean="0"/>
              <a:t>2/28/2021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370605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B9E72944-ED27-4BF6-8B70-39154719FC0D}" type="datetimeFigureOut">
              <a:rPr lang="en-US" smtClean="0"/>
              <a:t>2/28/2021</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2831381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9E72944-ED27-4BF6-8B70-39154719FC0D}" type="datetimeFigureOut">
              <a:rPr lang="en-US" smtClean="0"/>
              <a:t>2/28/2021</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F3E086B-1264-4FB1-BD53-7C1C04B21880}" type="slidenum">
              <a:rPr lang="en-US" smtClean="0"/>
              <a:t>‹#›</a:t>
            </a:fld>
            <a:endParaRPr lang="en-US"/>
          </a:p>
        </p:txBody>
      </p:sp>
    </p:spTree>
    <p:extLst>
      <p:ext uri="{BB962C8B-B14F-4D97-AF65-F5344CB8AC3E}">
        <p14:creationId xmlns:p14="http://schemas.microsoft.com/office/powerpoint/2010/main" val="93881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B9E72944-ED27-4BF6-8B70-39154719FC0D}" type="datetimeFigureOut">
              <a:rPr lang="en-US" smtClean="0"/>
              <a:t>2/28/2021</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F3E086B-1264-4FB1-BD53-7C1C04B21880}" type="slidenum">
              <a:rPr lang="en-US" smtClean="0"/>
              <a:t>‹#›</a:t>
            </a:fld>
            <a:endParaRPr lang="en-US"/>
          </a:p>
        </p:txBody>
      </p:sp>
    </p:spTree>
    <p:extLst>
      <p:ext uri="{BB962C8B-B14F-4D97-AF65-F5344CB8AC3E}">
        <p14:creationId xmlns:p14="http://schemas.microsoft.com/office/powerpoint/2010/main" val="310432735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787782"/>
            <a:ext cx="6781800" cy="1689218"/>
          </a:xfrm>
          <a:solidFill>
            <a:schemeClr val="tx1">
              <a:lumMod val="65000"/>
            </a:schemeClr>
          </a:solidFill>
        </p:spPr>
        <p:txBody>
          <a:bodyPr>
            <a:normAutofit fontScale="62500" lnSpcReduction="20000"/>
          </a:bodyPr>
          <a:lstStyle/>
          <a:p>
            <a:r>
              <a:rPr lang="en-US" sz="8000" b="1" dirty="0" smtClean="0">
                <a:solidFill>
                  <a:schemeClr val="bg2">
                    <a:lumMod val="50000"/>
                  </a:schemeClr>
                </a:solidFill>
                <a:latin typeface="Baskerville Old Face" pitchFamily="18" charset="0"/>
              </a:rPr>
              <a:t>Team Name: </a:t>
            </a:r>
          </a:p>
          <a:p>
            <a:r>
              <a:rPr lang="en-US" sz="10600" b="1" dirty="0" smtClean="0">
                <a:solidFill>
                  <a:schemeClr val="accent6">
                    <a:lumMod val="75000"/>
                  </a:schemeClr>
                </a:solidFill>
                <a:latin typeface="Baskerville Old Face" pitchFamily="18" charset="0"/>
              </a:rPr>
              <a:t>Byte For Bait</a:t>
            </a:r>
          </a:p>
          <a:p>
            <a:endParaRPr lang="en-US" u="sng" dirty="0"/>
          </a:p>
        </p:txBody>
      </p:sp>
      <p:pic>
        <p:nvPicPr>
          <p:cNvPr id="4" name="Picture 3">
            <a:extLst>
              <a:ext uri="{FF2B5EF4-FFF2-40B4-BE49-F238E27FC236}">
                <a16:creationId xmlns:a16="http://schemas.microsoft.com/office/drawing/2014/main" id="{AEAE2CA2-0515-4F8B-8C0A-1CC3D4BA2CA1}"/>
              </a:ext>
            </a:extLst>
          </p:cNvPr>
          <p:cNvPicPr>
            <a:picLocks noChangeAspect="1"/>
          </p:cNvPicPr>
          <p:nvPr/>
        </p:nvPicPr>
        <p:blipFill rotWithShape="1">
          <a:blip r:embed="rId2">
            <a:extLst>
              <a:ext uri="{28A0092B-C50C-407E-A947-70E740481C1C}">
                <a14:useLocalDpi xmlns:a14="http://schemas.microsoft.com/office/drawing/2010/main" val="0"/>
              </a:ext>
            </a:extLst>
          </a:blip>
          <a:srcRect r="1755"/>
          <a:stretch/>
        </p:blipFill>
        <p:spPr>
          <a:xfrm>
            <a:off x="304800" y="152400"/>
            <a:ext cx="8534400" cy="4635382"/>
          </a:xfrm>
          <a:prstGeom prst="rect">
            <a:avLst/>
          </a:prstGeom>
          <a:effectLst>
            <a:glow rad="127000">
              <a:schemeClr val="tx1">
                <a:lumMod val="50000"/>
              </a:schemeClr>
            </a:glow>
          </a:effectLst>
        </p:spPr>
      </p:pic>
    </p:spTree>
    <p:extLst>
      <p:ext uri="{BB962C8B-B14F-4D97-AF65-F5344CB8AC3E}">
        <p14:creationId xmlns:p14="http://schemas.microsoft.com/office/powerpoint/2010/main" val="34884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90600"/>
            <a:ext cx="6939520" cy="1645920"/>
          </a:xfrm>
        </p:spPr>
        <p:txBody>
          <a:bodyPr/>
          <a:lstStyle/>
          <a:p>
            <a:r>
              <a:rPr lang="en-US" dirty="0" smtClean="0"/>
              <a:t>Tech stacks used:</a:t>
            </a:r>
            <a:endParaRPr lang="en-IN" dirty="0"/>
          </a:p>
        </p:txBody>
      </p:sp>
      <p:sp>
        <p:nvSpPr>
          <p:cNvPr id="3" name="Subtitle 2"/>
          <p:cNvSpPr>
            <a:spLocks noGrp="1"/>
          </p:cNvSpPr>
          <p:nvPr>
            <p:ph type="subTitle" idx="1"/>
          </p:nvPr>
        </p:nvSpPr>
        <p:spPr>
          <a:xfrm>
            <a:off x="1905000" y="3124200"/>
            <a:ext cx="5101209" cy="1239894"/>
          </a:xfrm>
        </p:spPr>
        <p:txBody>
          <a:bodyPr>
            <a:noAutofit/>
          </a:bodyPr>
          <a:lstStyle/>
          <a:p>
            <a:pPr marL="457200" indent="-457200">
              <a:buAutoNum type="arabicPeriod"/>
            </a:pPr>
            <a:r>
              <a:rPr lang="en-US" sz="4000" dirty="0" smtClean="0"/>
              <a:t>1.HTML</a:t>
            </a:r>
          </a:p>
          <a:p>
            <a:r>
              <a:rPr lang="en-US" sz="4000" dirty="0" smtClean="0"/>
              <a:t>2.CSS</a:t>
            </a:r>
            <a:endParaRPr lang="en-IN" sz="4000" dirty="0"/>
          </a:p>
        </p:txBody>
      </p:sp>
    </p:spTree>
    <p:extLst>
      <p:ext uri="{BB962C8B-B14F-4D97-AF65-F5344CB8AC3E}">
        <p14:creationId xmlns:p14="http://schemas.microsoft.com/office/powerpoint/2010/main" val="236264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IN" dirty="0"/>
          </a:p>
        </p:txBody>
      </p:sp>
      <p:sp>
        <p:nvSpPr>
          <p:cNvPr id="3" name="Content Placeholder 2"/>
          <p:cNvSpPr>
            <a:spLocks noGrp="1"/>
          </p:cNvSpPr>
          <p:nvPr>
            <p:ph idx="1"/>
          </p:nvPr>
        </p:nvSpPr>
        <p:spPr/>
        <p:txBody>
          <a:bodyPr>
            <a:noAutofit/>
          </a:bodyPr>
          <a:lstStyle/>
          <a:p>
            <a:r>
              <a:rPr lang="en-US" sz="2800" dirty="0" smtClean="0"/>
              <a:t>Currently, we have mainly worked on the front-end of the website. But in the future, we shall try to make our website more functional. We will work on Back-end to enable the complete functioning of the website.</a:t>
            </a:r>
            <a:endParaRPr lang="en-IN" sz="2800"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4611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066800"/>
            <a:ext cx="4805363" cy="4805363"/>
          </a:xfrm>
          <a:prstGeom prst="rect">
            <a:avLst/>
          </a:prstGeom>
        </p:spPr>
      </p:pic>
    </p:spTree>
    <p:extLst>
      <p:ext uri="{BB962C8B-B14F-4D97-AF65-F5344CB8AC3E}">
        <p14:creationId xmlns:p14="http://schemas.microsoft.com/office/powerpoint/2010/main" val="427204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target audience</a:t>
            </a:r>
            <a:endParaRPr lang="en-IN" dirty="0"/>
          </a:p>
        </p:txBody>
      </p:sp>
      <p:sp>
        <p:nvSpPr>
          <p:cNvPr id="3" name="Content Placeholder 2"/>
          <p:cNvSpPr>
            <a:spLocks noGrp="1"/>
          </p:cNvSpPr>
          <p:nvPr>
            <p:ph idx="1"/>
          </p:nvPr>
        </p:nvSpPr>
        <p:spPr/>
        <p:txBody>
          <a:bodyPr>
            <a:normAutofit/>
          </a:bodyPr>
          <a:lstStyle/>
          <a:p>
            <a:r>
              <a:rPr lang="en-US" sz="3200" dirty="0" smtClean="0"/>
              <a:t>People across the globe who are suffering from different medical problems but are not being able to find someone to share their emotions and problems with.</a:t>
            </a:r>
            <a:endParaRPr lang="en-IN" sz="3200"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28716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pPr marL="0" indent="0">
              <a:buNone/>
            </a:pPr>
            <a:r>
              <a:rPr lang="en-US" sz="2000" dirty="0" smtClean="0"/>
              <a:t> </a:t>
            </a:r>
            <a:r>
              <a:rPr lang="en-US" sz="2000" dirty="0"/>
              <a:t>1) Our idea is to fill gap between medical treatment and the need for emotional support. A person's relationship with a doctor or other medical personnel may not provide adequate emotional support, and a person's family and friends may not understand the impact of a disease or treatment. </a:t>
            </a:r>
            <a:r>
              <a:rPr lang="en-US" sz="2000" b="1" dirty="0"/>
              <a:t>So this website where people can share their respective experiences may function as a bridge between medical and emotional needs.</a:t>
            </a:r>
          </a:p>
          <a:p>
            <a:pPr marL="0" indent="0">
              <a:buNone/>
            </a:pPr>
            <a:endParaRPr lang="en-IN" dirty="0"/>
          </a:p>
        </p:txBody>
      </p:sp>
      <p:sp>
        <p:nvSpPr>
          <p:cNvPr id="4" name="Text Placeholder 3"/>
          <p:cNvSpPr>
            <a:spLocks noGrp="1"/>
          </p:cNvSpPr>
          <p:nvPr>
            <p:ph type="body" sz="half" idx="2"/>
          </p:nvPr>
        </p:nvSpPr>
        <p:spPr/>
        <p:txBody>
          <a:bodyPr/>
          <a:lstStyle/>
          <a:p>
            <a:endParaRPr lang="en-IN" dirty="0"/>
          </a:p>
        </p:txBody>
      </p:sp>
    </p:spTree>
    <p:extLst>
      <p:ext uri="{BB962C8B-B14F-4D97-AF65-F5344CB8AC3E}">
        <p14:creationId xmlns:p14="http://schemas.microsoft.com/office/powerpoint/2010/main" val="110186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fontScale="92500"/>
          </a:bodyPr>
          <a:lstStyle/>
          <a:p>
            <a:r>
              <a:rPr lang="en-US" sz="3600" dirty="0"/>
              <a:t>2)We as a community would be able to discuss problems, find solutions, motivate  each other and most importantly cheer each other up, resulting in a happy community.</a:t>
            </a:r>
          </a:p>
          <a:p>
            <a:endParaRPr lang="en-IN" sz="3600"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33190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endParaRPr lang="en-IN" dirty="0"/>
          </a:p>
        </p:txBody>
      </p:sp>
      <p:sp>
        <p:nvSpPr>
          <p:cNvPr id="3" name="Content Placeholder 2"/>
          <p:cNvSpPr>
            <a:spLocks noGrp="1"/>
          </p:cNvSpPr>
          <p:nvPr>
            <p:ph idx="1"/>
          </p:nvPr>
        </p:nvSpPr>
        <p:spPr/>
        <p:txBody>
          <a:bodyPr>
            <a:normAutofit fontScale="92500" lnSpcReduction="10000"/>
          </a:bodyPr>
          <a:lstStyle/>
          <a:p>
            <a:r>
              <a:rPr lang="en-US" sz="2600" dirty="0" smtClean="0"/>
              <a:t>3.</a:t>
            </a:r>
            <a:r>
              <a:rPr lang="en-US" sz="3000" dirty="0"/>
              <a:t> </a:t>
            </a:r>
            <a:r>
              <a:rPr lang="en-US" sz="3000" dirty="0" smtClean="0"/>
              <a:t>We </a:t>
            </a:r>
            <a:r>
              <a:rPr lang="en-US" sz="3000" dirty="0"/>
              <a:t>also provide a blogging section where various professionals can add blogs and articles and help them stay updated of different happenings in field of medicine, and talk about different practices which they should follow for their own betterment</a:t>
            </a:r>
            <a:r>
              <a:rPr lang="en-US" sz="2000" dirty="0"/>
              <a:t>.</a:t>
            </a:r>
          </a:p>
          <a:p>
            <a:endParaRPr lang="en-IN"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9588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92500" lnSpcReduction="20000"/>
          </a:bodyPr>
          <a:lstStyle/>
          <a:p>
            <a:r>
              <a:rPr lang="en-US" sz="2600" dirty="0" smtClean="0"/>
              <a:t>4.</a:t>
            </a:r>
            <a:r>
              <a:rPr lang="en-US" sz="3000" dirty="0" smtClean="0"/>
              <a:t>Other </a:t>
            </a:r>
            <a:r>
              <a:rPr lang="en-US" sz="3000" dirty="0"/>
              <a:t>benefits include that the acquaintances of  the patient can also communicate with acquaintances of the patient with similar problem and can share their experiences and do’s and don’ts that would make the person/patient more comfortable and at ease.</a:t>
            </a:r>
          </a:p>
          <a:p>
            <a:endParaRPr lang="en-IN"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873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normAutofit fontScale="85000" lnSpcReduction="10000"/>
          </a:bodyPr>
          <a:lstStyle/>
          <a:p>
            <a:r>
              <a:rPr lang="en-US" sz="2600" dirty="0"/>
              <a:t>5)Doctors too can share among themselves their experiences in the field of medicine, about what all mistakes they made in solving any case, so that other doctors </a:t>
            </a:r>
            <a:r>
              <a:rPr lang="en-US" sz="2600" dirty="0" err="1"/>
              <a:t>don’t.Also</a:t>
            </a:r>
            <a:r>
              <a:rPr lang="en-US" sz="2600" dirty="0"/>
              <a:t> in the times like </a:t>
            </a:r>
            <a:r>
              <a:rPr lang="en-US" sz="2600" dirty="0" err="1"/>
              <a:t>covid</a:t>
            </a:r>
            <a:r>
              <a:rPr lang="en-US" sz="2600" dirty="0"/>
              <a:t> where people can’t go out for a meet in support group, this website really solves majority of problems. </a:t>
            </a:r>
            <a:r>
              <a:rPr lang="en-US" sz="2600" dirty="0" smtClean="0"/>
              <a:t> This </a:t>
            </a:r>
            <a:r>
              <a:rPr lang="en-US" sz="2600" dirty="0"/>
              <a:t>provides a more widespread reach as people aren’t just restricted to connect with the people only living near them.</a:t>
            </a:r>
            <a:endParaRPr lang="en-IN" sz="2600" dirty="0"/>
          </a:p>
          <a:p>
            <a:endParaRPr lang="en-IN" sz="2000"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28721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sz="2000" dirty="0"/>
              <a:t>Often people with certain limit themselves and do not reach their full potential due to societal pressure and fear of being alone. They shy away and feel that they would not be able to compete with everyone or other people might make fun of them. So the main objective behind our project is to let these people </a:t>
            </a:r>
            <a:r>
              <a:rPr lang="en-US" sz="2000" dirty="0" err="1"/>
              <a:t>realise</a:t>
            </a:r>
            <a:r>
              <a:rPr lang="en-US" sz="2000" dirty="0"/>
              <a:t> that they are not alone and help them find their own community. This would help them gain confidence and love themselves the way they are</a:t>
            </a:r>
            <a:endParaRPr lang="en-IN" dirty="0"/>
          </a:p>
        </p:txBody>
      </p:sp>
      <p:sp>
        <p:nvSpPr>
          <p:cNvPr id="4" name="Text Placeholder 3"/>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255514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363</TotalTime>
  <Words>448</Words>
  <Application>Microsoft Office PowerPoint</Application>
  <PresentationFormat>On-screen Show (4:3)</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Baskerville Old Face</vt:lpstr>
      <vt:lpstr>Gill Sans MT</vt:lpstr>
      <vt:lpstr>Parcel</vt:lpstr>
      <vt:lpstr>PowerPoint Presentation</vt:lpstr>
      <vt:lpstr>PowerPoint Presentation</vt:lpstr>
      <vt:lpstr>Our target audience</vt:lpstr>
      <vt:lpstr>Problem Statement</vt:lpstr>
      <vt:lpstr>Problem Statement</vt:lpstr>
      <vt:lpstr>Problem Statement</vt:lpstr>
      <vt:lpstr>Problem statement</vt:lpstr>
      <vt:lpstr>Problem statement</vt:lpstr>
      <vt:lpstr>Problem statement</vt:lpstr>
      <vt:lpstr>Tech stacks used:</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United Bank</cp:lastModifiedBy>
  <cp:revision>9</cp:revision>
  <dcterms:created xsi:type="dcterms:W3CDTF">2021-02-27T09:37:13Z</dcterms:created>
  <dcterms:modified xsi:type="dcterms:W3CDTF">2021-02-28T10:47:25Z</dcterms:modified>
</cp:coreProperties>
</file>