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3" r:id="rId2"/>
  </p:sldMasterIdLst>
  <p:sldIdLst>
    <p:sldId id="256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4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86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9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40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29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6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5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150D-5A92-2B24-0F26-C64EF050E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B3B59-E437-FDEC-276B-F3E2E6B43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C8A8-0A53-1EB1-DB0D-AA647CD8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7F90-0F19-7F98-C134-F9CF19DA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2497-9A6C-580E-30B5-2CE5AD1B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71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BE82-9565-7895-74B7-048D190A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02D4-879D-611A-8998-5B33E768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01E2-5CEB-2AAC-6769-644DFCC1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4375-A29A-B985-039A-303D4236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901A-0625-5152-3897-2CD247C3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FE9F-CFF6-839C-4AEE-F416FEF6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0FBA-9906-C823-8457-DA7D1062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CF68-D450-3985-CBC5-51F9E67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B8C5-6E84-6C8B-2FE1-BE060DB3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65F2-2BFB-5ED9-BD9C-7401786A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1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83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AD6-1127-8675-AA53-B0DEF1E2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DAAC-CFC8-D85F-7095-2FDCAB272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F0C61-B639-C110-5EEA-2669E0FB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02110-C2BF-66D0-1192-05E82E14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E9D1-E29E-7B57-4481-1E203FF5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66698-FE80-EF53-E231-FFC09FBC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33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2E2A-9A0E-A014-DA52-C93B384E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0BE04-1CC2-0916-3751-708EB905B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B9047-F7B6-1D08-DE75-6EC0486D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9E7C-4778-8488-1940-4FFB857B8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29A23-7ED0-CF51-8ED1-EB40B742D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FAA1F-7BFA-3AE9-2AF5-AE890DB9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3B638-221E-4172-4E14-45C248DE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ED2A7-EAC3-ACF7-486F-A24AE53C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20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D4ED-3D3E-5C63-DE2F-50975069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5DDDF-2E81-5C99-402A-A766057E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72F3E-B97E-98FA-A120-B18C569D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C70C-BFFD-B55F-7B65-B012714B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85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656A-47F5-AABC-044F-5F67176A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B850F-1E63-A0F8-918C-2120FD2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56474-B6D3-C0A0-B5F2-4689FFE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94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655C-818F-55DC-5359-C380C9CC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143F-3143-7DDF-6797-EF34DC91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EBCA-05E6-8750-8AD9-408A41C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C3B51-A4AA-39A5-0D22-A5171862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D05E-E4D5-6B61-C80C-9DC8647F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8B0C-04A2-ACBB-2102-AFF97CE1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37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B1D0-E4BC-ED2E-BBCD-C50473F8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F7763-4E61-B2E6-D3BA-E195BE4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2E097-9CB9-F65F-ED3A-B6A54F79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811DD-7E6D-A532-2E80-1D6331AE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71848-90BE-8E90-8E82-61DC9C17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29EA-EF98-E479-FA83-E455DF94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D1FA-8D12-3083-2ACA-BCAF1338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94399-62FD-C366-FE0B-8FAAC84D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2CC4-9CBA-3A39-9AA7-8D0A1B73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9714-8E42-A195-3610-86948B4F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85C3-DD47-213E-CC50-30766621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41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93A4B-929E-8ED1-15C0-AF300DEFA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E8444-D6FC-CE6A-5CC2-BEFC76B4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3E82-7B5B-229E-AC89-7AFD03D0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8F1B-D383-BB47-05DA-356E52DB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0F86-DAF4-996B-82C4-312FCEEA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0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8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515EE-9CE6-A18A-580E-776A7965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9FCD-980F-C809-F082-61383245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46F0-F536-CB65-5ED5-FEF1BE483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55B1-9E8B-4C31-BCEE-BE148BACB0A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4A9E-62C3-8966-38B0-14D40337B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5996-7385-7F3B-B453-4F4619FE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9827-2A64-4DA6-9FDD-B3075BF0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E6FB-5BA3-3D60-3664-DC38C64A5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Interactive Sales Dashboard (2017–2020)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604A0-6878-78D6-0763-1A685B79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784" y="469308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Insights using Power BI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Riddhima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</a:t>
            </a:r>
            <a:b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Task 4 – Dashboard Design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7F9-AF2D-E746-BE24-6F6CBBF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CD1A-F191-EBFC-9DCB-89E192EF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analyze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sales performance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over 4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identify trends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sales, cost, and profit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enable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interactive filtering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ship mode, region, and 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assist stakeholders in making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data-driven decisions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2FC0D0-7947-C32E-2D87-FBB9FB2E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" y="0"/>
            <a:ext cx="12191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4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8161A-0746-77EC-9E2A-72CF11668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7E93C-70C2-20CF-012F-0C4A921C59A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90997916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/>
              <a:tblGrid>
                <a:gridCol w="5638197">
                  <a:extLst>
                    <a:ext uri="{9D8B030D-6E8A-4147-A177-3AD203B41FA5}">
                      <a16:colId xmlns:a16="http://schemas.microsoft.com/office/drawing/2014/main" val="2179587442"/>
                    </a:ext>
                  </a:extLst>
                </a:gridCol>
                <a:gridCol w="3231339">
                  <a:extLst>
                    <a:ext uri="{9D8B030D-6E8A-4147-A177-3AD203B41FA5}">
                      <a16:colId xmlns:a16="http://schemas.microsoft.com/office/drawing/2014/main" val="2830799372"/>
                    </a:ext>
                  </a:extLst>
                </a:gridCol>
                <a:gridCol w="3322463">
                  <a:extLst>
                    <a:ext uri="{9D8B030D-6E8A-4147-A177-3AD203B41FA5}">
                      <a16:colId xmlns:a16="http://schemas.microsoft.com/office/drawing/2014/main" val="592354028"/>
                    </a:ext>
                  </a:extLst>
                </a:gridCol>
              </a:tblGrid>
              <a:tr h="579750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Section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Why it is useful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71106"/>
                  </a:ext>
                </a:extLst>
              </a:tr>
              <a:tr h="1591155"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Top Cards</a:t>
                      </a:r>
                      <a:endParaRPr lang="en-IN" sz="200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Sum of Sales (1.3M)</a:t>
                      </a:r>
                      <a:r>
                        <a:rPr lang="en-US" sz="2000">
                          <a:effectLst/>
                        </a:rPr>
                        <a:t>, </a:t>
                      </a:r>
                      <a:r>
                        <a:rPr lang="en-US" sz="2000" b="1">
                          <a:effectLst/>
                        </a:rPr>
                        <a:t>Sum of Cost (640.6K)</a:t>
                      </a:r>
                      <a:r>
                        <a:rPr lang="en-US" sz="2000">
                          <a:effectLst/>
                        </a:rPr>
                        <a:t>, </a:t>
                      </a:r>
                      <a:r>
                        <a:rPr lang="en-US" sz="2000" b="1">
                          <a:effectLst/>
                        </a:rPr>
                        <a:t>Sum of Profit (627.0K)</a:t>
                      </a:r>
                      <a:endParaRPr lang="en-US" sz="200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Quickly shows important KPIs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1925"/>
                  </a:ext>
                </a:extLst>
              </a:tr>
              <a:tr h="1015194"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Date Slicer</a:t>
                      </a:r>
                      <a:endParaRPr lang="en-IN" sz="200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Select </a:t>
                      </a:r>
                      <a:r>
                        <a:rPr lang="en-US" sz="2000" b="1">
                          <a:effectLst/>
                        </a:rPr>
                        <a:t>start and end dates</a:t>
                      </a:r>
                      <a:r>
                        <a:rPr lang="en-US" sz="2000">
                          <a:effectLst/>
                        </a:rPr>
                        <a:t> (2017-2020)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Analyze performance for specific periods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33834"/>
                  </a:ext>
                </a:extLst>
              </a:tr>
              <a:tr h="1223967"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Ship Mode Filter</a:t>
                      </a:r>
                      <a:endParaRPr lang="en-IN" sz="200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Filter sales by shipment type (Economy, Immediate, etc.)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Understand how delivery type affects sales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61083"/>
                  </a:ext>
                </a:extLst>
              </a:tr>
              <a:tr h="1223967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Map (Sum of Sales by Country)</a:t>
                      </a:r>
                      <a:endParaRPr lang="en-US" sz="2000" dirty="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World map showing sales by country using bubble size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See geographic sales distribution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41741"/>
                  </a:ext>
                </a:extLst>
              </a:tr>
              <a:tr h="1223967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Line Graph (Sum of Sales and Sum of Profit by Order Date)</a:t>
                      </a:r>
                      <a:endParaRPr lang="en-US" sz="200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Time-series trend of sales and profit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Identify seasonal trends or growth patterns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3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0F79-2E3A-FC31-6A95-FC9B65570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63802-FAEA-9572-BBCD-293CFEA29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7602153"/>
              </p:ext>
            </p:extLst>
          </p:nvPr>
        </p:nvGraphicFramePr>
        <p:xfrm>
          <a:off x="0" y="1"/>
          <a:ext cx="12191999" cy="6857999"/>
        </p:xfrm>
        <a:graphic>
          <a:graphicData uri="http://schemas.openxmlformats.org/drawingml/2006/table">
            <a:tbl>
              <a:tblPr/>
              <a:tblGrid>
                <a:gridCol w="4925087">
                  <a:extLst>
                    <a:ext uri="{9D8B030D-6E8A-4147-A177-3AD203B41FA5}">
                      <a16:colId xmlns:a16="http://schemas.microsoft.com/office/drawing/2014/main" val="2179587442"/>
                    </a:ext>
                  </a:extLst>
                </a:gridCol>
                <a:gridCol w="3582937">
                  <a:extLst>
                    <a:ext uri="{9D8B030D-6E8A-4147-A177-3AD203B41FA5}">
                      <a16:colId xmlns:a16="http://schemas.microsoft.com/office/drawing/2014/main" val="2830799372"/>
                    </a:ext>
                  </a:extLst>
                </a:gridCol>
                <a:gridCol w="3683975">
                  <a:extLst>
                    <a:ext uri="{9D8B030D-6E8A-4147-A177-3AD203B41FA5}">
                      <a16:colId xmlns:a16="http://schemas.microsoft.com/office/drawing/2014/main" val="592354028"/>
                    </a:ext>
                  </a:extLst>
                </a:gridCol>
              </a:tblGrid>
              <a:tr h="661531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Section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Why it is useful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71106"/>
                  </a:ext>
                </a:extLst>
              </a:tr>
              <a:tr h="1701612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KPI Visual (Goal 661, Achieved 1414)</a:t>
                      </a:r>
                      <a:endParaRPr lang="en-US" sz="2000" dirty="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Sales/Orders vs Goal with % achievement (113.92% increase)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Monitor performance against targets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68088"/>
                  </a:ext>
                </a:extLst>
              </a:tr>
              <a:tr h="1701612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Bar Chart (Sum of Cost, Profit, Quantity by Sub-Category)</a:t>
                      </a:r>
                      <a:endParaRPr lang="en-US" sz="2000" dirty="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Cost breakdown for each product category (e.g., Bookcases, Chairs)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Identify costly or profitable products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683975"/>
                  </a:ext>
                </a:extLst>
              </a:tr>
              <a:tr h="1396622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Pie Chart (Sum of Quantity by Region)</a:t>
                      </a:r>
                      <a:endParaRPr lang="en-US" sz="2000" dirty="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Split of quantity sold across regions (Central, North, South)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See regional distribution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987712"/>
                  </a:ext>
                </a:extLst>
              </a:tr>
              <a:tr h="139662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Line Chart (Count of Order ID by Year and Quarter)</a:t>
                      </a:r>
                      <a:endParaRPr lang="en-US" sz="2000">
                        <a:effectLst/>
                      </a:endParaRP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Growth in number of orders over time (by year &amp; quarter)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Check business growth year-over-year</a:t>
                      </a:r>
                    </a:p>
                  </a:txBody>
                  <a:tcPr marL="36344" marR="36344" marT="18172" marB="18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88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300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Interactive Sales Dashboard (2017–2020) </vt:lpstr>
      <vt:lpstr>Objective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RIDDHIMA DAS</dc:creator>
  <cp:lastModifiedBy>RIDDHIMA DAS</cp:lastModifiedBy>
  <cp:revision>1</cp:revision>
  <dcterms:created xsi:type="dcterms:W3CDTF">2025-04-25T09:39:54Z</dcterms:created>
  <dcterms:modified xsi:type="dcterms:W3CDTF">2025-04-25T09:59:46Z</dcterms:modified>
</cp:coreProperties>
</file>