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sldIdLst>
    <p:sldId id="257" r:id="rId2"/>
    <p:sldId id="258" r:id="rId3"/>
    <p:sldId id="259" r:id="rId4"/>
    <p:sldId id="260" r:id="rId5"/>
    <p:sldId id="273" r:id="rId6"/>
    <p:sldId id="266" r:id="rId7"/>
    <p:sldId id="272" r:id="rId8"/>
    <p:sldId id="276" r:id="rId9"/>
    <p:sldId id="277" r:id="rId10"/>
    <p:sldId id="261" r:id="rId11"/>
    <p:sldId id="262" r:id="rId12"/>
    <p:sldId id="263" r:id="rId13"/>
    <p:sldId id="267" r:id="rId14"/>
    <p:sldId id="265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C53FB52-42B7-465C-88B7-682F0C0642D8}">
          <p14:sldIdLst>
            <p14:sldId id="257"/>
            <p14:sldId id="258"/>
            <p14:sldId id="259"/>
            <p14:sldId id="260"/>
            <p14:sldId id="273"/>
            <p14:sldId id="266"/>
            <p14:sldId id="272"/>
            <p14:sldId id="276"/>
            <p14:sldId id="277"/>
            <p14:sldId id="261"/>
            <p14:sldId id="262"/>
            <p14:sldId id="263"/>
            <p14:sldId id="267"/>
            <p14:sldId id="265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73" autoAdjust="0"/>
    <p:restoredTop sz="94660"/>
  </p:normalViewPr>
  <p:slideViewPr>
    <p:cSldViewPr snapToGrid="0" showGuides="1">
      <p:cViewPr varScale="1">
        <p:scale>
          <a:sx n="51" d="100"/>
          <a:sy n="51" d="100"/>
        </p:scale>
        <p:origin x="32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BAF9D1B-9946-45FC-A9B0-B87A7181090C}" type="datetimeFigureOut">
              <a:rPr lang="en-IN" smtClean="0"/>
              <a:t>24-07-2020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3031848-5292-4402-8317-8451CECF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227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9D1B-9946-45FC-A9B0-B87A7181090C}" type="datetimeFigureOut">
              <a:rPr lang="en-IN" smtClean="0"/>
              <a:t>24-07-2020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1848-5292-4402-8317-8451CECF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401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BAF9D1B-9946-45FC-A9B0-B87A7181090C}" type="datetimeFigureOut">
              <a:rPr lang="en-IN" smtClean="0"/>
              <a:t>24-07-2020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3031848-5292-4402-8317-8451CECF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343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BAF9D1B-9946-45FC-A9B0-B87A7181090C}" type="datetimeFigureOut">
              <a:rPr lang="en-IN" smtClean="0"/>
              <a:t>24-07-2020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3031848-5292-4402-8317-8451CECF259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213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BAF9D1B-9946-45FC-A9B0-B87A7181090C}" type="datetimeFigureOut">
              <a:rPr lang="en-IN" smtClean="0"/>
              <a:t>24-07-2020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3031848-5292-4402-8317-8451CECF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495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9D1B-9946-45FC-A9B0-B87A7181090C}" type="datetimeFigureOut">
              <a:rPr lang="en-IN" smtClean="0"/>
              <a:t>24-07-2020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1848-5292-4402-8317-8451CECF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3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9D1B-9946-45FC-A9B0-B87A7181090C}" type="datetimeFigureOut">
              <a:rPr lang="en-IN" smtClean="0"/>
              <a:t>24-07-2020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1848-5292-4402-8317-8451CECF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205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9D1B-9946-45FC-A9B0-B87A7181090C}" type="datetimeFigureOut">
              <a:rPr lang="en-IN" smtClean="0"/>
              <a:t>24-07-2020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1848-5292-4402-8317-8451CECF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258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BAF9D1B-9946-45FC-A9B0-B87A7181090C}" type="datetimeFigureOut">
              <a:rPr lang="en-IN" smtClean="0"/>
              <a:t>24-07-2020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3031848-5292-4402-8317-8451CECF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03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9D1B-9946-45FC-A9B0-B87A7181090C}" type="datetimeFigureOut">
              <a:rPr lang="en-IN" smtClean="0"/>
              <a:t>24-07-2020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1848-5292-4402-8317-8451CECF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146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BAF9D1B-9946-45FC-A9B0-B87A7181090C}" type="datetimeFigureOut">
              <a:rPr lang="en-IN" smtClean="0"/>
              <a:t>24-07-2020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3031848-5292-4402-8317-8451CECF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71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9D1B-9946-45FC-A9B0-B87A7181090C}" type="datetimeFigureOut">
              <a:rPr lang="en-IN" smtClean="0"/>
              <a:t>24-07-2020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1848-5292-4402-8317-8451CECF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679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9D1B-9946-45FC-A9B0-B87A7181090C}" type="datetimeFigureOut">
              <a:rPr lang="en-IN" smtClean="0"/>
              <a:t>24-07-2020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1848-5292-4402-8317-8451CECF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871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9D1B-9946-45FC-A9B0-B87A7181090C}" type="datetimeFigureOut">
              <a:rPr lang="en-IN" smtClean="0"/>
              <a:t>24-07-2020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1848-5292-4402-8317-8451CECF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50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9D1B-9946-45FC-A9B0-B87A7181090C}" type="datetimeFigureOut">
              <a:rPr lang="en-IN" smtClean="0"/>
              <a:t>24-07-2020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1848-5292-4402-8317-8451CECF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71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9D1B-9946-45FC-A9B0-B87A7181090C}" type="datetimeFigureOut">
              <a:rPr lang="en-IN" smtClean="0"/>
              <a:t>24-07-2020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1848-5292-4402-8317-8451CECF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959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9D1B-9946-45FC-A9B0-B87A7181090C}" type="datetimeFigureOut">
              <a:rPr lang="en-IN" smtClean="0"/>
              <a:t>24-07-2020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1848-5292-4402-8317-8451CECF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17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F9D1B-9946-45FC-A9B0-B87A7181090C}" type="datetimeFigureOut">
              <a:rPr lang="en-IN" smtClean="0"/>
              <a:t>24-07-2020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31848-5292-4402-8317-8451CECF2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3338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  <p:sldLayoutId id="214748385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2A358B-B8C5-491B-B883-3AEC5519BAD4}"/>
              </a:ext>
            </a:extLst>
          </p:cNvPr>
          <p:cNvSpPr txBox="1"/>
          <p:nvPr/>
        </p:nvSpPr>
        <p:spPr>
          <a:xfrm>
            <a:off x="107416" y="523654"/>
            <a:ext cx="1278661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latin typeface="Algerian" panose="04020705040A02060702" pitchFamily="82" charset="0"/>
              </a:rPr>
              <a:t>G.H.Raisoni College of engineering and management</a:t>
            </a:r>
            <a:endParaRPr lang="en-IN" sz="3400" dirty="0"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4395ED-EF77-4A18-8A3B-1B5CB3255ED5}"/>
              </a:ext>
            </a:extLst>
          </p:cNvPr>
          <p:cNvSpPr txBox="1"/>
          <p:nvPr/>
        </p:nvSpPr>
        <p:spPr>
          <a:xfrm>
            <a:off x="5250800" y="1077652"/>
            <a:ext cx="1554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TAE2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A75130-6630-4121-AAE0-72454AD5D96D}"/>
              </a:ext>
            </a:extLst>
          </p:cNvPr>
          <p:cNvSpPr txBox="1"/>
          <p:nvPr/>
        </p:nvSpPr>
        <p:spPr>
          <a:xfrm>
            <a:off x="3270378" y="2020444"/>
            <a:ext cx="5155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Subject:-Computer Networking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C602E7-7E54-45DF-97AA-95F3BA2D823B}"/>
              </a:ext>
            </a:extLst>
          </p:cNvPr>
          <p:cNvSpPr txBox="1"/>
          <p:nvPr/>
        </p:nvSpPr>
        <p:spPr>
          <a:xfrm>
            <a:off x="4306077" y="1549048"/>
            <a:ext cx="4119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Computer Department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F9C5A0-A904-4023-BBED-74E7CA862C5C}"/>
              </a:ext>
            </a:extLst>
          </p:cNvPr>
          <p:cNvSpPr txBox="1"/>
          <p:nvPr/>
        </p:nvSpPr>
        <p:spPr>
          <a:xfrm>
            <a:off x="4219768" y="3745494"/>
            <a:ext cx="4142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Topic:-Bluetooth</a:t>
            </a:r>
            <a:endParaRPr lang="en-IN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8E0679-3FB8-4724-A9AD-B0DD4F6B0875}"/>
              </a:ext>
            </a:extLst>
          </p:cNvPr>
          <p:cNvSpPr txBox="1"/>
          <p:nvPr/>
        </p:nvSpPr>
        <p:spPr>
          <a:xfrm>
            <a:off x="4306077" y="2435942"/>
            <a:ext cx="533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Guided by:-Prof. Sarita Patil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BC9D4C-6F59-482F-9AED-AC7048EC3EE1}"/>
              </a:ext>
            </a:extLst>
          </p:cNvPr>
          <p:cNvSpPr txBox="1"/>
          <p:nvPr/>
        </p:nvSpPr>
        <p:spPr>
          <a:xfrm>
            <a:off x="7786395" y="5219131"/>
            <a:ext cx="33512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Name:-</a:t>
            </a:r>
          </a:p>
          <a:p>
            <a:r>
              <a:rPr lang="en-US" sz="2200" dirty="0"/>
              <a:t>Pratik Nandalwar</a:t>
            </a:r>
          </a:p>
          <a:p>
            <a:r>
              <a:rPr lang="en-US" sz="2200" dirty="0"/>
              <a:t>Nikita Aswale</a:t>
            </a:r>
          </a:p>
          <a:p>
            <a:r>
              <a:rPr lang="en-US" sz="2200" dirty="0"/>
              <a:t>Riddhi Nilawar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542AEB-51B3-4985-89E6-4017DD10330D}"/>
              </a:ext>
            </a:extLst>
          </p:cNvPr>
          <p:cNvSpPr txBox="1"/>
          <p:nvPr/>
        </p:nvSpPr>
        <p:spPr>
          <a:xfrm>
            <a:off x="6291164" y="5219132"/>
            <a:ext cx="21973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Roll no:-</a:t>
            </a:r>
          </a:p>
          <a:p>
            <a:r>
              <a:rPr lang="en-US" sz="2200" dirty="0"/>
              <a:t>TCOA43</a:t>
            </a:r>
          </a:p>
          <a:p>
            <a:r>
              <a:rPr lang="en-US" sz="2200" dirty="0"/>
              <a:t>TCOA44</a:t>
            </a:r>
          </a:p>
          <a:p>
            <a:r>
              <a:rPr lang="en-US" sz="2200" dirty="0"/>
              <a:t>TCOA45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093954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B6BF8-6077-405E-847B-BBB68003B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Algerian" panose="04020705040A02060702" pitchFamily="82" charset="0"/>
              </a:rPr>
              <a:t>ADVANTAGES</a:t>
            </a:r>
            <a:endParaRPr lang="en-IN" sz="54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7B209-1E60-434A-89B5-9077F3419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Eliminates wires</a:t>
            </a:r>
          </a:p>
          <a:p>
            <a:r>
              <a:rPr lang="en-US" sz="2400" dirty="0"/>
              <a:t>Facilitates Data and Voice Communication</a:t>
            </a:r>
          </a:p>
          <a:p>
            <a:r>
              <a:rPr lang="en-US" sz="2400" dirty="0"/>
              <a:t>Offers formation</a:t>
            </a:r>
          </a:p>
          <a:p>
            <a:r>
              <a:rPr lang="en-US" sz="2400" dirty="0"/>
              <a:t>Standardized protocol</a:t>
            </a:r>
          </a:p>
          <a:p>
            <a:r>
              <a:rPr lang="en-US" sz="2400" dirty="0"/>
              <a:t>Free of charge</a:t>
            </a:r>
          </a:p>
          <a:p>
            <a:r>
              <a:rPr lang="en-US" sz="2400" dirty="0"/>
              <a:t>Easy to use</a:t>
            </a:r>
          </a:p>
          <a:p>
            <a:r>
              <a:rPr lang="en-US" sz="2400" dirty="0"/>
              <a:t>Low power consume battery less</a:t>
            </a:r>
          </a:p>
          <a:p>
            <a:r>
              <a:rPr lang="en-US" sz="2400" dirty="0"/>
              <a:t>Stationary and mobile environments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82146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B6BF8-6077-405E-847B-BBB68003B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Algerian" panose="04020705040A02060702" pitchFamily="82" charset="0"/>
              </a:rPr>
              <a:t>DISADVANTAGES</a:t>
            </a:r>
            <a:endParaRPr lang="en-IN" sz="54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7B209-1E60-434A-89B5-9077F3419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Relatively short range</a:t>
            </a:r>
          </a:p>
          <a:p>
            <a:r>
              <a:rPr lang="en-US" sz="2400" dirty="0"/>
              <a:t>Less security</a:t>
            </a:r>
          </a:p>
          <a:p>
            <a:r>
              <a:rPr lang="en-US" sz="2400" dirty="0"/>
              <a:t>Interferences with other devices</a:t>
            </a:r>
          </a:p>
          <a:p>
            <a:r>
              <a:rPr lang="en-US" sz="2400" dirty="0"/>
              <a:t>Mediocre Data rates</a:t>
            </a:r>
          </a:p>
          <a:p>
            <a:r>
              <a:rPr lang="en-US" sz="2400" dirty="0"/>
              <a:t>Bluetooth internet connection gets slow sometimes.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63152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B6BF8-6077-405E-847B-BBB68003B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Algerian" panose="04020705040A02060702" pitchFamily="82" charset="0"/>
              </a:rPr>
              <a:t>FEATURES</a:t>
            </a:r>
            <a:endParaRPr lang="en-IN" sz="54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7B209-1E60-434A-89B5-9077F3419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Bluetooth has a good feature ahead it meets a basic need of connectivity.</a:t>
            </a:r>
          </a:p>
          <a:p>
            <a:r>
              <a:rPr lang="en-US" sz="2400" dirty="0"/>
              <a:t>Currently a protocol is being researched that would support large and hoc network.</a:t>
            </a:r>
          </a:p>
          <a:p>
            <a:r>
              <a:rPr lang="en-US" sz="2400" dirty="0"/>
              <a:t>New versions of Bluetooth technology will meet the high-speed and large range.</a:t>
            </a:r>
          </a:p>
          <a:p>
            <a:r>
              <a:rPr lang="en-US" sz="2400" dirty="0"/>
              <a:t>Many companies are designing the impressive Bluetooth devices which are in demand.</a:t>
            </a:r>
          </a:p>
          <a:p>
            <a:r>
              <a:rPr lang="en-US" sz="2400" dirty="0"/>
              <a:t>Latest versions of Bluetooth are improving both its security and capabilities.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68619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B6BF8-6077-405E-847B-BBB68003B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Algerian" panose="04020705040A02060702" pitchFamily="82" charset="0"/>
              </a:rPr>
              <a:t>APPLICATIONS</a:t>
            </a:r>
            <a:endParaRPr lang="en-IN" sz="54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7B209-1E60-434A-89B5-9077F3419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Wireless communication between mobile phones and a wire less handset. These was the most earlier application to become most popular.</a:t>
            </a:r>
          </a:p>
          <a:p>
            <a:r>
              <a:rPr lang="en-US" sz="2400" dirty="0"/>
              <a:t>Wireless communication between PC input and output devices, the most common being the mouse, keyboard, and printer.</a:t>
            </a:r>
          </a:p>
          <a:p>
            <a:r>
              <a:rPr lang="en-US" sz="2400" dirty="0"/>
              <a:t>In 2004, released cars like Toyota prius &amp; lexus  have hands free call system.</a:t>
            </a:r>
          </a:p>
          <a:p>
            <a:r>
              <a:rPr lang="en-US" sz="2400" dirty="0"/>
              <a:t>Sending small advertisements from Bluetooth –enabled advertising hordings to other, discoverable , bluetooth devices.</a:t>
            </a:r>
          </a:p>
          <a:p>
            <a:r>
              <a:rPr lang="en-US" sz="2400" dirty="0"/>
              <a:t>In games consoles like sony’s playstation 3 and psp go ,use Bluetooth for their respective wireless controls.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73093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B6BF8-6077-405E-847B-BBB68003B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Algerian" panose="04020705040A02060702" pitchFamily="82" charset="0"/>
              </a:rPr>
              <a:t>CONCLUSION</a:t>
            </a:r>
            <a:endParaRPr lang="en-IN" sz="54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7B209-1E60-434A-89B5-9077F3419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73573"/>
            <a:ext cx="10820400" cy="2627027"/>
          </a:xfrm>
        </p:spPr>
        <p:txBody>
          <a:bodyPr>
            <a:normAutofit/>
          </a:bodyPr>
          <a:lstStyle/>
          <a:p>
            <a:r>
              <a:rPr lang="en-US" sz="2400" dirty="0"/>
              <a:t>A new global standard for data and voice</a:t>
            </a:r>
          </a:p>
          <a:p>
            <a:r>
              <a:rPr lang="en-US" sz="2400" dirty="0"/>
              <a:t>Eliminate cables</a:t>
            </a:r>
          </a:p>
          <a:p>
            <a:r>
              <a:rPr lang="en-US" sz="2400" dirty="0"/>
              <a:t>Low Power, Low range, Low Cost network devices.</a:t>
            </a:r>
          </a:p>
          <a:p>
            <a:r>
              <a:rPr lang="en-US" sz="2400" dirty="0"/>
              <a:t>Bluetooth seems to have a bright future after reviewing its benefits and wide use.</a:t>
            </a:r>
          </a:p>
          <a:p>
            <a:r>
              <a:rPr lang="en-US" sz="2400" dirty="0"/>
              <a:t>Further improvements are planned to be made in </a:t>
            </a:r>
            <a:endParaRPr lang="en-IN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EE95765-305A-4E58-B294-F4CF19D25777}"/>
              </a:ext>
            </a:extLst>
          </p:cNvPr>
          <p:cNvSpPr txBox="1">
            <a:spLocks/>
          </p:cNvSpPr>
          <p:nvPr/>
        </p:nvSpPr>
        <p:spPr>
          <a:xfrm>
            <a:off x="1872522" y="4800601"/>
            <a:ext cx="6821773" cy="1942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10E655-3677-4606-8D28-AFF9E954166A}"/>
              </a:ext>
            </a:extLst>
          </p:cNvPr>
          <p:cNvSpPr txBox="1">
            <a:spLocks/>
          </p:cNvSpPr>
          <p:nvPr/>
        </p:nvSpPr>
        <p:spPr>
          <a:xfrm>
            <a:off x="1647669" y="4905529"/>
            <a:ext cx="10820400" cy="2627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Data Rates</a:t>
            </a:r>
          </a:p>
          <a:p>
            <a:r>
              <a:rPr lang="en-US" sz="2400" dirty="0"/>
              <a:t>Power Reduction</a:t>
            </a:r>
          </a:p>
          <a:p>
            <a:r>
              <a:rPr lang="en-US" sz="2400" dirty="0"/>
              <a:t>Range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88317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B6BF8-6077-405E-847B-BBB68003B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473252"/>
            <a:ext cx="10820400" cy="1293028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latin typeface="Algerian" panose="04020705040A02060702" pitchFamily="82" charset="0"/>
              </a:rPr>
              <a:t>Thank you</a:t>
            </a:r>
            <a:endParaRPr lang="en-IN" sz="8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983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1D835-9F68-4833-8BE4-2D86F31A9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Algerian" panose="04020705040A02060702" pitchFamily="82" charset="0"/>
              </a:rPr>
              <a:t>Index</a:t>
            </a:r>
            <a:endParaRPr lang="en-IN" sz="54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490CE-F5BA-4D05-8A5D-FA6D250BB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Introduction</a:t>
            </a:r>
          </a:p>
          <a:p>
            <a:r>
              <a:rPr lang="en-US" sz="2400" dirty="0"/>
              <a:t>History</a:t>
            </a:r>
          </a:p>
          <a:p>
            <a:r>
              <a:rPr lang="en-US" sz="2400" dirty="0"/>
              <a:t>Bluetooth vs other wireless techniques</a:t>
            </a:r>
          </a:p>
          <a:p>
            <a:r>
              <a:rPr lang="en-US" sz="2400" dirty="0"/>
              <a:t>Bluetooth Protocols</a:t>
            </a:r>
          </a:p>
          <a:p>
            <a:r>
              <a:rPr lang="en-US" sz="2400" dirty="0"/>
              <a:t>Advantages</a:t>
            </a:r>
          </a:p>
          <a:p>
            <a:r>
              <a:rPr lang="en-US" sz="2400" dirty="0"/>
              <a:t>Disadvantages</a:t>
            </a:r>
          </a:p>
          <a:p>
            <a:r>
              <a:rPr lang="en-US" sz="2400" dirty="0"/>
              <a:t>Applications</a:t>
            </a:r>
          </a:p>
          <a:p>
            <a:r>
              <a:rPr lang="en-US" sz="2400" dirty="0"/>
              <a:t>Features</a:t>
            </a:r>
          </a:p>
          <a:p>
            <a:r>
              <a:rPr lang="en-US" sz="2400" dirty="0"/>
              <a:t>Conclusion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26563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B6BF8-6077-405E-847B-BBB68003B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Algerian" panose="04020705040A02060702" pitchFamily="82" charset="0"/>
              </a:rPr>
              <a:t>Introduction</a:t>
            </a:r>
            <a:endParaRPr lang="en-IN" sz="54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7B209-1E60-434A-89B5-9077F3419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Bluetooth is a short-range and low power wireless technology originally developed for exchanging data over short distances from fixed and mobile devices, creating personal area network(PANs)</a:t>
            </a:r>
          </a:p>
          <a:p>
            <a:r>
              <a:rPr lang="en-US" sz="2400" dirty="0"/>
              <a:t>Short-range radio frequency technology that operates at 2.4 GHz on an unlicensed Industrial Scientific Medical (ISM) band.</a:t>
            </a:r>
          </a:p>
          <a:p>
            <a:r>
              <a:rPr lang="en-US" sz="2400" dirty="0"/>
              <a:t>Effective range of Bluetooth devices is 10 meters.</a:t>
            </a:r>
          </a:p>
          <a:p>
            <a:r>
              <a:rPr lang="en-US" sz="2400" dirty="0"/>
              <a:t>It was originally conceived as a wireless alternative to data cables.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56292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B6BF8-6077-405E-847B-BBB68003B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Algerian" panose="04020705040A02060702" pitchFamily="82" charset="0"/>
              </a:rPr>
              <a:t>history</a:t>
            </a:r>
            <a:endParaRPr lang="en-IN" sz="54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7B209-1E60-434A-89B5-9077F3419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1912744"/>
          </a:xfrm>
        </p:spPr>
        <p:txBody>
          <a:bodyPr>
            <a:normAutofit/>
          </a:bodyPr>
          <a:lstStyle/>
          <a:p>
            <a:r>
              <a:rPr lang="en-US" sz="2400" dirty="0"/>
              <a:t>The word “Bluetooth” is taken from the 10</a:t>
            </a:r>
            <a:r>
              <a:rPr lang="en-US" sz="2400" baseline="30000" dirty="0"/>
              <a:t>th</a:t>
            </a:r>
            <a:r>
              <a:rPr lang="en-US" sz="2400" dirty="0"/>
              <a:t> century Danish King Harald Bluetooth, he had been influential in uniting Scandinavian tribes into a single Kingdom.</a:t>
            </a:r>
          </a:p>
          <a:p>
            <a:r>
              <a:rPr lang="en-US" sz="2400" dirty="0"/>
              <a:t>Bluetooth was named so because</a:t>
            </a:r>
          </a:p>
          <a:p>
            <a:endParaRPr lang="en-US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CC6298-1F64-43F2-AA4E-D929D3839EF9}"/>
              </a:ext>
            </a:extLst>
          </p:cNvPr>
          <p:cNvSpPr txBox="1">
            <a:spLocks/>
          </p:cNvSpPr>
          <p:nvPr/>
        </p:nvSpPr>
        <p:spPr>
          <a:xfrm>
            <a:off x="1872521" y="3685331"/>
            <a:ext cx="9475033" cy="1516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1)Bluetooth technology was developed in Scandinavia</a:t>
            </a:r>
          </a:p>
          <a:p>
            <a:pPr marL="0" indent="0">
              <a:buNone/>
            </a:pPr>
            <a:r>
              <a:rPr lang="en-US" sz="2400" dirty="0"/>
              <a:t> 2)Bluetooth technology is able to unite differing industries such as the cell phone, computing, and automotive markets. </a:t>
            </a:r>
            <a:endParaRPr lang="en-IN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0079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BF9E6-1323-422A-8162-07F050FAA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Algerian" panose="04020705040A02060702" pitchFamily="82" charset="0"/>
              </a:rPr>
              <a:t>Bluetooth vs other wireless techniques</a:t>
            </a:r>
            <a:br>
              <a:rPr lang="en-US" sz="5400" dirty="0">
                <a:latin typeface="Algerian" panose="04020705040A02060702" pitchFamily="82" charset="0"/>
              </a:rPr>
            </a:br>
            <a:endParaRPr lang="en-IN" sz="5400" dirty="0">
              <a:latin typeface="Algerian" panose="04020705040A02060702" pitchFamily="8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3D568C-5564-42DE-AB17-894BA2CDFB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6" t="33137" r="40515" b="22549"/>
          <a:stretch/>
        </p:blipFill>
        <p:spPr>
          <a:xfrm>
            <a:off x="1139252" y="2057402"/>
            <a:ext cx="9923489" cy="386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361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B6BF8-6077-405E-847B-BBB68003B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Algerian" panose="04020705040A02060702" pitchFamily="82" charset="0"/>
              </a:rPr>
              <a:t>BLUETOOTH PROTOCOLS</a:t>
            </a:r>
            <a:endParaRPr lang="en-IN" sz="5400" dirty="0"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909F31-AB93-46D9-86F7-430FB24AE1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2" t="36940" r="40369" b="26557"/>
          <a:stretch/>
        </p:blipFill>
        <p:spPr>
          <a:xfrm>
            <a:off x="1918740" y="2057401"/>
            <a:ext cx="7465102" cy="423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335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B6BF8-6077-405E-847B-BBB68003B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Algerian" panose="04020705040A02060702" pitchFamily="82" charset="0"/>
              </a:rPr>
              <a:t>BLUETOOTH PROTOCOLS</a:t>
            </a:r>
            <a:endParaRPr lang="en-IN" sz="54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7B209-1E60-434A-89B5-9077F3419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Radio Protocol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Baseband protocol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Link controller</a:t>
            </a:r>
            <a:endParaRPr lang="en-IN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575AD4-8DDA-4254-AD71-5EFBF0AD204A}"/>
              </a:ext>
            </a:extLst>
          </p:cNvPr>
          <p:cNvSpPr txBox="1">
            <a:spLocks/>
          </p:cNvSpPr>
          <p:nvPr/>
        </p:nvSpPr>
        <p:spPr>
          <a:xfrm>
            <a:off x="1823804" y="4402848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Responsible for channel coding and decoding.</a:t>
            </a:r>
          </a:p>
          <a:p>
            <a:r>
              <a:rPr lang="en-US" sz="2400" dirty="0"/>
              <a:t>Digitize the signals received by the radio for passing up the stack.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7F50CC-E4DB-4740-A2BE-6A08734C61AA}"/>
              </a:ext>
            </a:extLst>
          </p:cNvPr>
          <p:cNvSpPr txBox="1">
            <a:spLocks/>
          </p:cNvSpPr>
          <p:nvPr/>
        </p:nvSpPr>
        <p:spPr>
          <a:xfrm>
            <a:off x="1823804" y="2788537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Responsible for modulation and demodulation of data into RF signals.</a:t>
            </a:r>
          </a:p>
          <a:p>
            <a:r>
              <a:rPr lang="en-US" sz="2400" dirty="0"/>
              <a:t>The radio layer describes the physical characteristics a bluetooth device’s receiver-transmitter component must have.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09EB1F1-7263-4711-88F1-1B6B6DE9F9DE}"/>
              </a:ext>
            </a:extLst>
          </p:cNvPr>
          <p:cNvSpPr txBox="1">
            <a:spLocks/>
          </p:cNvSpPr>
          <p:nvPr/>
        </p:nvSpPr>
        <p:spPr>
          <a:xfrm>
            <a:off x="1823804" y="5820933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Responsibilities for establishing and maintain the links between Bluetooth units.</a:t>
            </a:r>
          </a:p>
        </p:txBody>
      </p:sp>
    </p:spTree>
    <p:extLst>
      <p:ext uri="{BB962C8B-B14F-4D97-AF65-F5344CB8AC3E}">
        <p14:creationId xmlns:p14="http://schemas.microsoft.com/office/powerpoint/2010/main" val="472027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B6BF8-6077-405E-847B-BBB68003B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Algerian" panose="04020705040A02060702" pitchFamily="82" charset="0"/>
              </a:rPr>
              <a:t>BLUETOOTH PROTOCOLS</a:t>
            </a:r>
            <a:endParaRPr lang="en-IN" sz="54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7B209-1E60-434A-89B5-9077F3419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Link manager Protocol(LMP)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Host controller interface(HCI)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Logical link control and adaptation protocol(L2CAP)</a:t>
            </a:r>
            <a:endParaRPr lang="en-IN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575AD4-8DDA-4254-AD71-5EFBF0AD204A}"/>
              </a:ext>
            </a:extLst>
          </p:cNvPr>
          <p:cNvSpPr txBox="1">
            <a:spLocks/>
          </p:cNvSpPr>
          <p:nvPr/>
        </p:nvSpPr>
        <p:spPr>
          <a:xfrm>
            <a:off x="1823804" y="4402848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The host controller interface defines uniform methods for accessing and controlling the lower layers of the protocol stack(baseband and link manager).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7F50CC-E4DB-4740-A2BE-6A08734C61AA}"/>
              </a:ext>
            </a:extLst>
          </p:cNvPr>
          <p:cNvSpPr txBox="1">
            <a:spLocks/>
          </p:cNvSpPr>
          <p:nvPr/>
        </p:nvSpPr>
        <p:spPr>
          <a:xfrm>
            <a:off x="1823804" y="2788537"/>
            <a:ext cx="10368196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Handles the setup, authentication, link configuration and security procedures.</a:t>
            </a:r>
          </a:p>
          <a:p>
            <a:r>
              <a:rPr lang="en-US" sz="2400" dirty="0"/>
              <a:t>Establishes all connections with the help of baseband protocol.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09EB1F1-7263-4711-88F1-1B6B6DE9F9DE}"/>
              </a:ext>
            </a:extLst>
          </p:cNvPr>
          <p:cNvSpPr txBox="1">
            <a:spLocks/>
          </p:cNvSpPr>
          <p:nvPr/>
        </p:nvSpPr>
        <p:spPr>
          <a:xfrm>
            <a:off x="1823804" y="5820933"/>
            <a:ext cx="10213298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Responsibilities for establishing connection across existing ACL links or requesting an ACL  link if one dose not already exist.</a:t>
            </a:r>
          </a:p>
        </p:txBody>
      </p:sp>
    </p:spTree>
    <p:extLst>
      <p:ext uri="{BB962C8B-B14F-4D97-AF65-F5344CB8AC3E}">
        <p14:creationId xmlns:p14="http://schemas.microsoft.com/office/powerpoint/2010/main" val="1788565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B6BF8-6077-405E-847B-BBB68003B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Algerian" panose="04020705040A02060702" pitchFamily="82" charset="0"/>
              </a:rPr>
              <a:t>BLUETOOTH PROTOCOLS</a:t>
            </a:r>
            <a:endParaRPr lang="en-IN" sz="54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7B209-1E60-434A-89B5-9077F3419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55903"/>
            <a:ext cx="10820400" cy="4024125"/>
          </a:xfrm>
        </p:spPr>
        <p:txBody>
          <a:bodyPr>
            <a:normAutofit/>
          </a:bodyPr>
          <a:lstStyle/>
          <a:p>
            <a:r>
              <a:rPr lang="en-US" sz="2400" dirty="0"/>
              <a:t>Service Discovery Protocol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Telephony Control Protocol Specification(TCS)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Logical link control and adaptation protocol(L2CAP)</a:t>
            </a:r>
            <a:endParaRPr lang="en-IN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575AD4-8DDA-4254-AD71-5EFBF0AD204A}"/>
              </a:ext>
            </a:extLst>
          </p:cNvPr>
          <p:cNvSpPr txBox="1">
            <a:spLocks/>
          </p:cNvSpPr>
          <p:nvPr/>
        </p:nvSpPr>
        <p:spPr>
          <a:xfrm>
            <a:off x="1823804" y="4272341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Control signaling for establishing speech and data calls between Bluetooth devices, providing them with telephony services.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7F50CC-E4DB-4740-A2BE-6A08734C61AA}"/>
              </a:ext>
            </a:extLst>
          </p:cNvPr>
          <p:cNvSpPr txBox="1">
            <a:spLocks/>
          </p:cNvSpPr>
          <p:nvPr/>
        </p:nvSpPr>
        <p:spPr>
          <a:xfrm>
            <a:off x="1823804" y="2260279"/>
            <a:ext cx="10368196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Defines procedure </a:t>
            </a:r>
          </a:p>
          <a:p>
            <a:r>
              <a:rPr lang="en-US" sz="2400" dirty="0"/>
              <a:t>Discovering services of other devices</a:t>
            </a:r>
          </a:p>
          <a:p>
            <a:r>
              <a:rPr lang="en-US" sz="2400" dirty="0"/>
              <a:t>Determining the characteristics of those services.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09EB1F1-7263-4711-88F1-1B6B6DE9F9DE}"/>
              </a:ext>
            </a:extLst>
          </p:cNvPr>
          <p:cNvSpPr txBox="1">
            <a:spLocks/>
          </p:cNvSpPr>
          <p:nvPr/>
        </p:nvSpPr>
        <p:spPr>
          <a:xfrm>
            <a:off x="1823804" y="5581090"/>
            <a:ext cx="10213298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Is a specification for object data exchange over IR(Infrared Links)</a:t>
            </a:r>
          </a:p>
          <a:p>
            <a:r>
              <a:rPr lang="en-US" sz="2400" dirty="0"/>
              <a:t>Examples for using OBEX include exchanging business cards and synchronizing calendar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733384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200</TotalTime>
  <Words>696</Words>
  <Application>Microsoft Office PowerPoint</Application>
  <PresentationFormat>Widescreen</PresentationFormat>
  <Paragraphs>115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Algerian</vt:lpstr>
      <vt:lpstr>Arial</vt:lpstr>
      <vt:lpstr>Century Gothic</vt:lpstr>
      <vt:lpstr>Vapor Trail</vt:lpstr>
      <vt:lpstr>PowerPoint Presentation</vt:lpstr>
      <vt:lpstr>Index</vt:lpstr>
      <vt:lpstr>Introduction</vt:lpstr>
      <vt:lpstr>history</vt:lpstr>
      <vt:lpstr>Bluetooth vs other wireless techniques </vt:lpstr>
      <vt:lpstr>BLUETOOTH PROTOCOLS</vt:lpstr>
      <vt:lpstr>BLUETOOTH PROTOCOLS</vt:lpstr>
      <vt:lpstr>BLUETOOTH PROTOCOLS</vt:lpstr>
      <vt:lpstr>BLUETOOTH PROTOCOLS</vt:lpstr>
      <vt:lpstr>ADVANTAGES</vt:lpstr>
      <vt:lpstr>DISADVANTAGES</vt:lpstr>
      <vt:lpstr>FEATURES</vt:lpstr>
      <vt:lpstr>APPLICATIONS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riddhi nilawar</dc:creator>
  <cp:lastModifiedBy>riddhi nilawar</cp:lastModifiedBy>
  <cp:revision>26</cp:revision>
  <dcterms:created xsi:type="dcterms:W3CDTF">2019-09-06T18:47:47Z</dcterms:created>
  <dcterms:modified xsi:type="dcterms:W3CDTF">2020-07-24T09:54:42Z</dcterms:modified>
</cp:coreProperties>
</file>