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12" Target="slides/slide7.xml"/><Relationship Type="http://schemas.openxmlformats.org/officeDocument/2006/relationships/presProps" Id="rId2" Target="presProps.xml"/><Relationship Type="http://schemas.openxmlformats.org/officeDocument/2006/relationships/slide" Id="rId13" Target="slides/slide8.xml"/><Relationship Type="http://schemas.openxmlformats.org/officeDocument/2006/relationships/theme" Id="rId1" Target="theme/theme3.xml"/><Relationship Type="http://schemas.openxmlformats.org/officeDocument/2006/relationships/slide" Id="rId10" Target="slides/slide5.xml"/><Relationship Type="http://schemas.openxmlformats.org/officeDocument/2006/relationships/slideMaster" Id="rId4" Target="slideMasters/slideMaster1.xml"/><Relationship Type="http://schemas.openxmlformats.org/officeDocument/2006/relationships/slide" Id="rId11" Target="slides/slide6.xml"/><Relationship Type="http://schemas.openxmlformats.org/officeDocument/2006/relationships/tableStyles" Id="rId3" Target="tableStyles.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1" id="91"/>
        <p:cNvGrpSpPr/>
        <p:nvPr/>
      </p:nvGrpSpPr>
      <p:grpSpPr>
        <a:xfrm>
          <a:off y="0" x="0"/>
          <a:ext cy="0" cx="0"/>
          <a:chOff y="0" x="0"/>
          <a:chExt cy="0" cx="0"/>
        </a:xfrm>
      </p:grpSpPr>
      <p:sp>
        <p:nvSpPr>
          <p:cNvPr name="Shape 92" id="92"/>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93" id="9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8" id="148"/>
        <p:cNvGrpSpPr/>
        <p:nvPr/>
      </p:nvGrpSpPr>
      <p:grpSpPr>
        <a:xfrm>
          <a:off y="0" x="0"/>
          <a:ext cy="0" cx="0"/>
          <a:chOff y="0" x="0"/>
          <a:chExt cy="0" cx="0"/>
        </a:xfrm>
      </p:grpSpPr>
      <p:sp>
        <p:nvSpPr>
          <p:cNvPr name="Shape 149" id="1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0" id="15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7" id="97"/>
        <p:cNvGrpSpPr/>
        <p:nvPr/>
      </p:nvGrpSpPr>
      <p:grpSpPr>
        <a:xfrm>
          <a:off y="0" x="0"/>
          <a:ext cy="0" cx="0"/>
          <a:chOff y="0" x="0"/>
          <a:chExt cy="0" cx="0"/>
        </a:xfrm>
      </p:grpSpPr>
      <p:sp>
        <p:nvSpPr>
          <p:cNvPr name="Shape 98" id="9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9" id="9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4" id="104"/>
        <p:cNvGrpSpPr/>
        <p:nvPr/>
      </p:nvGrpSpPr>
      <p:grpSpPr>
        <a:xfrm>
          <a:off y="0" x="0"/>
          <a:ext cy="0" cx="0"/>
          <a:chOff y="0" x="0"/>
          <a:chExt cy="0" cx="0"/>
        </a:xfrm>
      </p:grpSpPr>
      <p:sp>
        <p:nvSpPr>
          <p:cNvPr name="Shape 105" id="10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6" id="10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1" id="111"/>
        <p:cNvGrpSpPr/>
        <p:nvPr/>
      </p:nvGrpSpPr>
      <p:grpSpPr>
        <a:xfrm>
          <a:off y="0" x="0"/>
          <a:ext cy="0" cx="0"/>
          <a:chOff y="0" x="0"/>
          <a:chExt cy="0" cx="0"/>
        </a:xfrm>
      </p:grpSpPr>
      <p:sp>
        <p:nvSpPr>
          <p:cNvPr name="Shape 112" id="11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3" id="1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8" id="118"/>
        <p:cNvGrpSpPr/>
        <p:nvPr/>
      </p:nvGrpSpPr>
      <p:grpSpPr>
        <a:xfrm>
          <a:off y="0" x="0"/>
          <a:ext cy="0" cx="0"/>
          <a:chOff y="0" x="0"/>
          <a:chExt cy="0" cx="0"/>
        </a:xfrm>
      </p:grpSpPr>
      <p:sp>
        <p:nvSpPr>
          <p:cNvPr name="Shape 119" id="11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0" id="12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4" id="124"/>
        <p:cNvGrpSpPr/>
        <p:nvPr/>
      </p:nvGrpSpPr>
      <p:grpSpPr>
        <a:xfrm>
          <a:off y="0" x="0"/>
          <a:ext cy="0" cx="0"/>
          <a:chOff y="0" x="0"/>
          <a:chExt cy="0" cx="0"/>
        </a:xfrm>
      </p:grpSpPr>
      <p:sp>
        <p:nvSpPr>
          <p:cNvPr name="Shape 125" id="12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6" id="12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0" id="130"/>
        <p:cNvGrpSpPr/>
        <p:nvPr/>
      </p:nvGrpSpPr>
      <p:grpSpPr>
        <a:xfrm>
          <a:off y="0" x="0"/>
          <a:ext cy="0" cx="0"/>
          <a:chOff y="0" x="0"/>
          <a:chExt cy="0" cx="0"/>
        </a:xfrm>
      </p:grpSpPr>
      <p:sp>
        <p:nvSpPr>
          <p:cNvPr name="Shape 131" id="13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2" id="13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6" id="136"/>
        <p:cNvGrpSpPr/>
        <p:nvPr/>
      </p:nvGrpSpPr>
      <p:grpSpPr>
        <a:xfrm>
          <a:off y="0" x="0"/>
          <a:ext cy="0" cx="0"/>
          <a:chOff y="0" x="0"/>
          <a:chExt cy="0" cx="0"/>
        </a:xfrm>
      </p:grpSpPr>
      <p:sp>
        <p:nvSpPr>
          <p:cNvPr name="Shape 137" id="13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8" id="13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2" id="142"/>
        <p:cNvGrpSpPr/>
        <p:nvPr/>
      </p:nvGrpSpPr>
      <p:grpSpPr>
        <a:xfrm>
          <a:off y="0" x="0"/>
          <a:ext cy="0" cx="0"/>
          <a:chOff y="0" x="0"/>
          <a:chExt cy="0" cx="0"/>
        </a:xfrm>
      </p:grpSpPr>
      <p:sp>
        <p:nvSpPr>
          <p:cNvPr name="Shape 143" id="14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4" id="14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59" id="59"/>
        <p:cNvGrpSpPr/>
        <p:nvPr/>
      </p:nvGrpSpPr>
      <p:grpSpPr>
        <a:xfrm>
          <a:off y="0" x="0"/>
          <a:ext cy="0" cx="0"/>
          <a:chOff y="0" x="0"/>
          <a:chExt cy="0" cx="0"/>
        </a:xfrm>
      </p:grpSpPr>
      <p:grpSp>
        <p:nvGrpSpPr>
          <p:cNvPr name="Shape 60" id="60"/>
          <p:cNvGrpSpPr/>
          <p:nvPr/>
        </p:nvGrpSpPr>
        <p:grpSpPr>
          <a:xfrm>
            <a:off y="1334226" x="-11"/>
            <a:ext cy="4116299" cx="7314320"/>
            <a:chOff y="1378676" x="-11"/>
            <a:chExt cy="4116299" cx="7314320"/>
          </a:xfrm>
        </p:grpSpPr>
        <p:sp>
          <p:nvSpPr>
            <p:cNvPr name="Shape 61" id="61"/>
            <p:cNvSpPr/>
            <p:nvPr/>
          </p:nvSpPr>
          <p:spPr>
            <a:xfrm flipH="1">
              <a:off y="1378676" x="-11"/>
              <a:ext cy="4116299" cx="187800"/>
            </a:xfrm>
            <a:prstGeom prst="rect">
              <a:avLst/>
            </a:prstGeom>
            <a:solidFill>
              <a:schemeClr val="accent2"/>
            </a:solidFill>
            <a:ln>
              <a:noFill/>
            </a:ln>
          </p:spPr>
          <p:txBody>
            <a:bodyPr bIns="45700" tIns="45700" lIns="91425" anchor="ctr" anchorCtr="0" rIns="91425">
              <a:spAutoFit/>
            </a:bodyPr>
            <a:lstStyle/>
            <a:p/>
          </p:txBody>
        </p:sp>
        <p:sp>
          <p:nvSpPr>
            <p:cNvPr name="Shape 62" id="62"/>
            <p:cNvSpPr/>
            <p:nvPr/>
          </p:nvSpPr>
          <p:spPr>
            <a:xfrm flipH="1">
              <a:off y="1378676" x="187809"/>
              <a:ext cy="4116299" cx="7126499"/>
            </a:xfrm>
            <a:prstGeom prst="rect">
              <a:avLst/>
            </a:prstGeom>
            <a:solidFill>
              <a:srgbClr val="0F243E"/>
            </a:solidFill>
            <a:ln>
              <a:noFill/>
            </a:ln>
          </p:spPr>
          <p:txBody>
            <a:bodyPr bIns="45700" tIns="45700" lIns="91425" anchor="ctr" anchorCtr="0" rIns="91425">
              <a:spAutoFit/>
            </a:bodyPr>
            <a:lstStyle/>
            <a:p/>
          </p:txBody>
        </p:sp>
      </p:grpSp>
      <p:sp>
        <p:nvSpPr>
          <p:cNvPr name="Shape 63" id="63"/>
          <p:cNvSpPr txBox="1"/>
          <p:nvPr>
            <p:ph type="ctrTitle"/>
          </p:nvPr>
        </p:nvSpPr>
        <p:spPr>
          <a:xfrm>
            <a:off y="2266575" x="685800"/>
            <a:ext cy="1333799" cx="6400799"/>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64" id="64"/>
          <p:cNvSpPr txBox="1"/>
          <p:nvPr>
            <p:ph type="subTitle" idx="1"/>
          </p:nvPr>
        </p:nvSpPr>
        <p:spPr>
          <a:xfrm>
            <a:off y="3600451" x="685800"/>
            <a:ext cy="900599" cx="6400799"/>
          </a:xfrm>
          <a:prstGeom prst="rect">
            <a:avLst/>
          </a:prstGeom>
          <a:noFill/>
          <a:ln>
            <a:noFill/>
          </a:ln>
        </p:spPr>
        <p:txBody>
          <a:bodyPr bIns="91425" tIns="91425" lIns="91425" anchor="t" anchorCtr="0" rIns="91425"/>
          <a:lstStyle>
            <a:lvl1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1pPr>
            <a:lvl2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2pPr>
            <a:lvl3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3pPr>
            <a:lvl4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4pPr>
            <a:lvl5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5pPr>
            <a:lvl6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6pPr>
            <a:lvl7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7pPr>
            <a:lvl8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8pPr>
            <a:lvl9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65" id="65"/>
        <p:cNvGrpSpPr/>
        <p:nvPr/>
      </p:nvGrpSpPr>
      <p:grpSpPr>
        <a:xfrm>
          <a:off y="0" x="0"/>
          <a:ext cy="0" cx="0"/>
          <a:chOff y="0" x="0"/>
          <a:chExt cy="0" cx="0"/>
        </a:xfrm>
      </p:grpSpPr>
      <p:grpSp>
        <p:nvGrpSpPr>
          <p:cNvPr name="Shape 66" id="66"/>
          <p:cNvGrpSpPr/>
          <p:nvPr/>
        </p:nvGrpSpPr>
        <p:grpSpPr>
          <a:xfrm>
            <a:off y="-12188" x="-13"/>
            <a:ext cy="1612601" cx="8005727"/>
            <a:chOff y="-12187" x="-13"/>
            <a:chExt cy="1161900" cx="8005727"/>
          </a:xfrm>
        </p:grpSpPr>
        <p:sp>
          <p:nvSpPr>
            <p:cNvPr name="Shape 67" id="67"/>
            <p:cNvSpPr/>
            <p:nvPr/>
          </p:nvSpPr>
          <p:spPr>
            <a:xfrm flipH="1">
              <a:off y="-12187" x="-13"/>
              <a:ext cy="1161900" cx="187800"/>
            </a:xfrm>
            <a:prstGeom prst="rect">
              <a:avLst/>
            </a:prstGeom>
            <a:solidFill>
              <a:schemeClr val="accent2"/>
            </a:solidFill>
            <a:ln>
              <a:noFill/>
            </a:ln>
          </p:spPr>
          <p:txBody>
            <a:bodyPr bIns="45700" tIns="45700" lIns="91425" anchor="ctr" anchorCtr="0" rIns="91425">
              <a:spAutoFit/>
            </a:bodyPr>
            <a:lstStyle/>
            <a:p/>
          </p:txBody>
        </p:sp>
        <p:sp>
          <p:nvSpPr>
            <p:cNvPr name="Shape 68" id="68"/>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69" id="69"/>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
        <p:nvSpPr>
          <p:cNvPr name="Shape 70" id="70"/>
          <p:cNvSpPr txBox="1"/>
          <p:nvPr>
            <p:ph type="body" idx="1"/>
          </p:nvPr>
        </p:nvSpPr>
        <p:spPr>
          <a:xfrm>
            <a:off y="1704688" x="457200"/>
            <a:ext cy="4840199"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sz="1800">
                <a:solidFill>
                  <a:schemeClr val="dk2"/>
                </a:solidFill>
              </a:defRPr>
            </a:lvl1pPr>
            <a:lvl2pPr indent="-285750" algn="l" marL="742950" rtl="0">
              <a:spcBef>
                <a:spcPts val="360"/>
              </a:spcBef>
              <a:buClr>
                <a:schemeClr val="dk2"/>
              </a:buClr>
              <a:buSzPct val="100000"/>
              <a:buFont typeface="Courier New"/>
              <a:buChar char="o"/>
              <a:defRPr sz="1800">
                <a:solidFill>
                  <a:schemeClr val="dk2"/>
                </a:solidFill>
              </a:defRPr>
            </a:lvl2pPr>
            <a:lvl3pPr indent="-228600" algn="l" marL="1143000" rtl="0">
              <a:spcBef>
                <a:spcPts val="360"/>
              </a:spcBef>
              <a:buClr>
                <a:schemeClr val="dk2"/>
              </a:buClr>
              <a:buSzPct val="100000"/>
              <a:buFont typeface="Wingdings"/>
              <a:buChar char="§"/>
              <a:defRPr sz="1800">
                <a:solidFill>
                  <a:schemeClr val="dk2"/>
                </a:solidFill>
              </a:defRPr>
            </a:lvl3pPr>
            <a:lvl4pPr indent="-228600" algn="l" marL="1600200" rtl="0">
              <a:spcBef>
                <a:spcPts val="360"/>
              </a:spcBef>
              <a:buClr>
                <a:schemeClr val="dk2"/>
              </a:buClr>
              <a:buSzPct val="166666"/>
              <a:buFont typeface="Arial"/>
              <a:buChar char="•"/>
              <a:defRPr sz="1800">
                <a:solidFill>
                  <a:schemeClr val="dk2"/>
                </a:solidFill>
              </a:defRPr>
            </a:lvl4pPr>
            <a:lvl5pPr indent="-228600" algn="l" marL="2057400" rtl="0">
              <a:spcBef>
                <a:spcPts val="360"/>
              </a:spcBef>
              <a:buClr>
                <a:schemeClr val="dk2"/>
              </a:buClr>
              <a:buSzPct val="100000"/>
              <a:buFont typeface="Courier New"/>
              <a:buChar char="o"/>
              <a:defRPr sz="1800">
                <a:solidFill>
                  <a:schemeClr val="dk2"/>
                </a:solidFill>
              </a:defRPr>
            </a:lvl5pPr>
            <a:lvl6pPr indent="-228600" algn="l" marL="2514600" rtl="0">
              <a:spcBef>
                <a:spcPts val="360"/>
              </a:spcBef>
              <a:buClr>
                <a:schemeClr val="dk2"/>
              </a:buClr>
              <a:buSzPct val="100000"/>
              <a:buFont typeface="Wingdings"/>
              <a:buChar char="§"/>
              <a:defRPr sz="1800">
                <a:solidFill>
                  <a:schemeClr val="dk2"/>
                </a:solidFill>
              </a:defRPr>
            </a:lvl6pPr>
            <a:lvl7pPr indent="-228600" algn="l" marL="2971800" rtl="0">
              <a:spcBef>
                <a:spcPts val="360"/>
              </a:spcBef>
              <a:buClr>
                <a:schemeClr val="dk2"/>
              </a:buClr>
              <a:buSzPct val="166666"/>
              <a:buFont typeface="Arial"/>
              <a:buChar char="•"/>
              <a:defRPr sz="1800">
                <a:solidFill>
                  <a:schemeClr val="dk2"/>
                </a:solidFill>
              </a:defRPr>
            </a:lvl7pPr>
            <a:lvl8pPr indent="-228600" algn="l" marL="3429000" rtl="0">
              <a:spcBef>
                <a:spcPts val="360"/>
              </a:spcBef>
              <a:buClr>
                <a:schemeClr val="dk2"/>
              </a:buClr>
              <a:buSzPct val="100000"/>
              <a:buFont typeface="Courier New"/>
              <a:buChar char="o"/>
              <a:defRPr baseline="0" sz="1800">
                <a:solidFill>
                  <a:schemeClr val="dk2"/>
                </a:solidFill>
              </a:defRPr>
            </a:lvl8pPr>
            <a:lvl9pPr indent="-228600" algn="l" marL="3886200" rtl="0">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71" id="71"/>
        <p:cNvGrpSpPr/>
        <p:nvPr/>
      </p:nvGrpSpPr>
      <p:grpSpPr>
        <a:xfrm>
          <a:off y="0" x="0"/>
          <a:ext cy="0" cx="0"/>
          <a:chOff y="0" x="0"/>
          <a:chExt cy="0" cx="0"/>
        </a:xfrm>
      </p:grpSpPr>
      <p:sp>
        <p:nvSpPr>
          <p:cNvPr name="Shape 72" id="72"/>
          <p:cNvSpPr txBox="1"/>
          <p:nvPr>
            <p:ph type="body" idx="1"/>
          </p:nvPr>
        </p:nvSpPr>
        <p:spPr>
          <a:xfrm>
            <a:off y="1704684" x="456245"/>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sp>
        <p:nvSpPr>
          <p:cNvPr name="Shape 73" id="73"/>
          <p:cNvSpPr txBox="1"/>
          <p:nvPr>
            <p:ph type="body" idx="2"/>
          </p:nvPr>
        </p:nvSpPr>
        <p:spPr>
          <a:xfrm>
            <a:off y="1704684" x="4648200"/>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grpSp>
        <p:nvGrpSpPr>
          <p:cNvPr name="Shape 74" id="74"/>
          <p:cNvGrpSpPr/>
          <p:nvPr/>
        </p:nvGrpSpPr>
        <p:grpSpPr>
          <a:xfrm>
            <a:off y="-12188" x="-13"/>
            <a:ext cy="1612601" cx="8005727"/>
            <a:chOff y="-12187" x="-13"/>
            <a:chExt cy="1161900" cx="8005727"/>
          </a:xfrm>
        </p:grpSpPr>
        <p:sp>
          <p:nvSpPr>
            <p:cNvPr name="Shape 75" id="75"/>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76" id="76"/>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77" id="77"/>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78" id="78"/>
        <p:cNvGrpSpPr/>
        <p:nvPr/>
      </p:nvGrpSpPr>
      <p:grpSpPr>
        <a:xfrm>
          <a:off y="0" x="0"/>
          <a:ext cy="0" cx="0"/>
          <a:chOff y="0" x="0"/>
          <a:chExt cy="0" cx="0"/>
        </a:xfrm>
      </p:grpSpPr>
      <p:grpSp>
        <p:nvGrpSpPr>
          <p:cNvPr name="Shape 79" id="79"/>
          <p:cNvGrpSpPr/>
          <p:nvPr/>
        </p:nvGrpSpPr>
        <p:grpSpPr>
          <a:xfrm>
            <a:off y="-12188" x="-13"/>
            <a:ext cy="1612601" cx="8005727"/>
            <a:chOff y="-12187" x="-13"/>
            <a:chExt cy="1161900" cx="8005727"/>
          </a:xfrm>
        </p:grpSpPr>
        <p:sp>
          <p:nvSpPr>
            <p:cNvPr name="Shape 80" id="80"/>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81" id="81"/>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82" id="82"/>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83" id="83"/>
        <p:cNvGrpSpPr/>
        <p:nvPr/>
      </p:nvGrpSpPr>
      <p:grpSpPr>
        <a:xfrm>
          <a:off y="0" x="0"/>
          <a:ext cy="0" cx="0"/>
          <a:chOff y="0" x="0"/>
          <a:chExt cy="0" cx="0"/>
        </a:xfrm>
      </p:grpSpPr>
      <p:sp>
        <p:nvSpPr>
          <p:cNvPr name="Shape 84" id="84"/>
          <p:cNvSpPr/>
          <p:nvPr/>
        </p:nvSpPr>
        <p:spPr>
          <a:xfrm flipH="1">
            <a:off y="6165014" x="8964665"/>
            <a:ext cy="695100" cx="187800"/>
          </a:xfrm>
          <a:prstGeom prst="rect">
            <a:avLst/>
          </a:prstGeom>
          <a:solidFill>
            <a:srgbClr val="AB0101"/>
          </a:solidFill>
          <a:ln>
            <a:noFill/>
          </a:ln>
        </p:spPr>
        <p:txBody>
          <a:bodyPr bIns="45700" tIns="45700" lIns="91425" anchor="ctr" anchorCtr="0" rIns="91425">
            <a:spAutoFit/>
          </a:bodyPr>
          <a:lstStyle/>
          <a:p/>
        </p:txBody>
      </p:sp>
      <p:sp>
        <p:nvSpPr>
          <p:cNvPr name="Shape 85" id="85"/>
          <p:cNvSpPr/>
          <p:nvPr/>
        </p:nvSpPr>
        <p:spPr>
          <a:xfrm flipH="1">
            <a:off y="6165014" x="3866777"/>
            <a:ext cy="695100" cx="5097900"/>
          </a:xfrm>
          <a:prstGeom prst="rect">
            <a:avLst/>
          </a:prstGeom>
          <a:solidFill>
            <a:srgbClr val="0F243E"/>
          </a:solidFill>
          <a:ln>
            <a:noFill/>
          </a:ln>
        </p:spPr>
        <p:txBody>
          <a:bodyPr bIns="45700" tIns="45700" lIns="91425" anchor="ctr" anchorCtr="0" rIns="91425">
            <a:spAutoFit/>
          </a:bodyPr>
          <a:lstStyle/>
          <a:p/>
        </p:txBody>
      </p:sp>
      <p:sp>
        <p:nvSpPr>
          <p:cNvPr name="Shape 86" id="86"/>
          <p:cNvSpPr txBox="1"/>
          <p:nvPr>
            <p:ph type="body" idx="1"/>
          </p:nvPr>
        </p:nvSpPr>
        <p:spPr>
          <a:xfrm>
            <a:off y="6165014" x="3866812"/>
            <a:ext cy="695100" cx="5097900"/>
          </a:xfrm>
          <a:prstGeom prst="rect">
            <a:avLst/>
          </a:prstGeom>
          <a:noFill/>
          <a:ln>
            <a:noFill/>
          </a:ln>
        </p:spPr>
        <p:txBody>
          <a:bodyPr bIns="91425" tIns="91425" lIns="91425" anchor="t" anchorCtr="0" rIns="91425"/>
          <a:lstStyle>
            <a:lvl1pPr indent="88900" marL="0" rtl="0">
              <a:buClr>
                <a:schemeClr val="lt1"/>
              </a:buClr>
              <a:buSzPct val="100000"/>
              <a:buNone/>
              <a:defRPr sz="1400">
                <a:solidFill>
                  <a:schemeClr val="lt1"/>
                </a:solidFill>
              </a:defRPr>
            </a:lvl1pPr>
            <a:lvl2pPr indent="88900" marL="0" rtl="0">
              <a:buClr>
                <a:schemeClr val="lt1"/>
              </a:buClr>
              <a:buSzPct val="100000"/>
              <a:buNone/>
              <a:defRPr sz="1400">
                <a:solidFill>
                  <a:schemeClr val="lt1"/>
                </a:solidFill>
              </a:defRPr>
            </a:lvl2pPr>
            <a:lvl3pPr indent="88900" marL="0" rtl="0">
              <a:buClr>
                <a:schemeClr val="lt1"/>
              </a:buClr>
              <a:buSzPct val="100000"/>
              <a:buNone/>
              <a:defRPr sz="1400">
                <a:solidFill>
                  <a:schemeClr val="lt1"/>
                </a:solidFill>
              </a:defRPr>
            </a:lvl3pPr>
            <a:lvl4pPr indent="88900" marL="0" rtl="0">
              <a:buClr>
                <a:schemeClr val="lt1"/>
              </a:buClr>
              <a:buSzPct val="100000"/>
              <a:buNone/>
              <a:defRPr sz="1400">
                <a:solidFill>
                  <a:schemeClr val="lt1"/>
                </a:solidFill>
              </a:defRPr>
            </a:lvl4pPr>
            <a:lvl5pPr indent="88900" marL="0" rtl="0">
              <a:buClr>
                <a:schemeClr val="lt1"/>
              </a:buClr>
              <a:buSzPct val="100000"/>
              <a:buNone/>
              <a:defRPr sz="1400">
                <a:solidFill>
                  <a:schemeClr val="lt1"/>
                </a:solidFill>
              </a:defRPr>
            </a:lvl5pPr>
            <a:lvl6pPr indent="88900" marL="0" rtl="0">
              <a:buClr>
                <a:schemeClr val="lt1"/>
              </a:buClr>
              <a:buSzPct val="100000"/>
              <a:buNone/>
              <a:defRPr sz="1400">
                <a:solidFill>
                  <a:schemeClr val="lt1"/>
                </a:solidFill>
              </a:defRPr>
            </a:lvl6pPr>
            <a:lvl7pPr indent="88900" marL="0" rtl="0">
              <a:buClr>
                <a:schemeClr val="lt1"/>
              </a:buClr>
              <a:buSzPct val="100000"/>
              <a:buNone/>
              <a:defRPr sz="1400">
                <a:solidFill>
                  <a:schemeClr val="lt1"/>
                </a:solidFill>
              </a:defRPr>
            </a:lvl7pPr>
            <a:lvl8pPr indent="88900" marL="0" rtl="0">
              <a:buClr>
                <a:schemeClr val="lt1"/>
              </a:buClr>
              <a:buSzPct val="100000"/>
              <a:buNone/>
              <a:defRPr sz="1400">
                <a:solidFill>
                  <a:schemeClr val="lt1"/>
                </a:solidFill>
              </a:defRPr>
            </a:lvl8pPr>
            <a:lvl9pPr indent="88900" marL="0" rtl="0">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87" id="8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grpSp>
        <p:nvGrpSpPr>
          <p:cNvPr name="Shape 5" id="5"/>
          <p:cNvGrpSpPr/>
          <p:nvPr/>
        </p:nvGrpSpPr>
        <p:grpSpPr>
          <a:xfrm>
            <a:off y="-94" x="33867"/>
            <a:ext cy="2810236" cx="3409812"/>
            <a:chOff y="1493" x="0"/>
            <a:chExt cy="2810236" cx="3409812"/>
          </a:xfrm>
        </p:grpSpPr>
        <p:cxnSp>
          <p:nvCxnSpPr>
            <p:cNvPr name="Shape 6" id="6"/>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7" id="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8" id="8"/>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 id="9"/>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 id="10"/>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 id="11"/>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 id="12"/>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 id="13"/>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4" id="14"/>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5" id="15"/>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6" id="16"/>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7" id="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8" id="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9" id="19"/>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0" id="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1" id="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2" id="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3" id="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4" id="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5" id="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6" id="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7" id="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8" id="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9" id="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0" id="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
        <p:nvSpPr>
          <p:cNvPr name="Shape 31" id="31"/>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32" id="32"/>
          <p:cNvSpPr txBox="1"/>
          <p:nvPr>
            <p:ph type="body" idx="1"/>
          </p:nvPr>
        </p:nvSpPr>
        <p:spPr>
          <a:xfrm>
            <a:off y="1600200" x="457200"/>
            <a:ext cy="4526100"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1pPr>
            <a:lvl2pPr indent="-285750" algn="l" marL="74295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2pPr>
            <a:lvl3pPr indent="-228600" algn="l" marL="11430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3pPr>
            <a:lvl4pPr indent="-228600" algn="l" marL="16002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4pPr>
            <a:lvl5pPr indent="-228600" algn="l" marL="20574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5pPr>
            <a:lvl6pPr indent="-228600" algn="l" marL="25146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6pPr>
            <a:lvl7pPr indent="-228600" algn="l" marL="29718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7pPr>
            <a:lvl8pPr indent="-228600" algn="l" marL="34290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8pPr>
            <a:lvl9pPr indent="-228600" algn="l" marL="38862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9pPr>
          </a:lstStyle>
          <a:p/>
        </p:txBody>
      </p:sp>
      <p:grpSp>
        <p:nvGrpSpPr>
          <p:cNvPr name="Shape 33" id="33"/>
          <p:cNvGrpSpPr/>
          <p:nvPr/>
        </p:nvGrpSpPr>
        <p:grpSpPr>
          <a:xfrm rot="10800000">
            <a:off y="4047858" x="5734187"/>
            <a:ext cy="2810236" cx="3409812"/>
            <a:chOff y="1493" x="0"/>
            <a:chExt cy="2810236" cx="3409812"/>
          </a:xfrm>
        </p:grpSpPr>
        <p:cxnSp>
          <p:nvCxnSpPr>
            <p:cNvPr name="Shape 34" id="34"/>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5" id="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6" id="36"/>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7" id="37"/>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8" id="38"/>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9" id="39"/>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0" id="40"/>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1" id="41"/>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2" id="42"/>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3" id="43"/>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4" id="44"/>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5" id="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6" id="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7" id="47"/>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8" id="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9" id="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0" id="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1" id="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2" id="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3" id="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4" id="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5" id="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6" id="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7" id="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8" id="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hyperlink" Id="rId19" TargetMode="External" Target="http://code.google.com/p/maptiler/"/><Relationship Type="http://schemas.openxmlformats.org/officeDocument/2006/relationships/hyperlink" Id="rId18" TargetMode="External" Target="http://code.google.com/p/overlay-tiler/"/><Relationship Type="http://schemas.openxmlformats.org/officeDocument/2006/relationships/hyperlink" Id="rId17" TargetMode="External" Target="http://code.google.com/p/overlay-tiler/"/><Relationship Type="http://schemas.openxmlformats.org/officeDocument/2006/relationships/hyperlink" Id="rId16" TargetMode="External" Target="http://www.movable-type.co.uk/scripts/latlong.html"/><Relationship Type="http://schemas.openxmlformats.org/officeDocument/2006/relationships/hyperlink" Id="rId15" TargetMode="External" Target="http://www.movable-type.co.uk/scripts/latlong.html"/><Relationship Type="http://schemas.openxmlformats.org/officeDocument/2006/relationships/hyperlink" Id="rId14" TargetMode="External" Target="https://developers.google.com/maps/documentation/javascript/geometry"/><Relationship Type="http://schemas.openxmlformats.org/officeDocument/2006/relationships/notesSlide" Id="rId2" Target="../notesSlides/notesSlide10.xml"/><Relationship Type="http://schemas.openxmlformats.org/officeDocument/2006/relationships/hyperlink" Id="rId12" TargetMode="External" Target="http://twitter.github.com/bootstrap/"/><Relationship Type="http://schemas.openxmlformats.org/officeDocument/2006/relationships/slideLayout" Id="rId1" Target="../slideLayouts/slideLayout2.xml"/><Relationship Type="http://schemas.openxmlformats.org/officeDocument/2006/relationships/hyperlink" Id="rId13" TargetMode="External" Target="https://developers.google.com/maps/documentation/javascript/geometry"/><Relationship Type="http://schemas.openxmlformats.org/officeDocument/2006/relationships/hyperlink" Id="rId4" TargetMode="External" Target="https://developers.google.com/maps/documentation/javascript/overlays#Markers"/><Relationship Type="http://schemas.openxmlformats.org/officeDocument/2006/relationships/hyperlink" Id="rId10" TargetMode="External" Target="https://developers.google.com/maps/documentation/javascript/reference"/><Relationship Type="http://schemas.openxmlformats.org/officeDocument/2006/relationships/hyperlink" Id="rId3" TargetMode="External" Target="https://developers.google.com/maps/documentation/javascript/overlays#Markers"/><Relationship Type="http://schemas.openxmlformats.org/officeDocument/2006/relationships/hyperlink" Id="rId11" TargetMode="External" Target="http://twitter.github.com/bootstrap/"/><Relationship Type="http://schemas.openxmlformats.org/officeDocument/2006/relationships/hyperlink" Id="rId20" TargetMode="External" Target="http://code.google.com/p/maptiler/"/><Relationship Type="http://schemas.openxmlformats.org/officeDocument/2006/relationships/hyperlink" Id="rId9" TargetMode="External" Target="https://developers.google.com/maps/documentation/javascript/reference"/><Relationship Type="http://schemas.openxmlformats.org/officeDocument/2006/relationships/hyperlink" Id="rId6" TargetMode="External" Target="https://developers.google.com/maps/documentation/javascript/geocoding"/><Relationship Type="http://schemas.openxmlformats.org/officeDocument/2006/relationships/hyperlink" Id="rId5" TargetMode="External" Target="https://developers.google.com/maps/documentation/javascript/geocoding"/><Relationship Type="http://schemas.openxmlformats.org/officeDocument/2006/relationships/hyperlink" Id="rId8" TargetMode="External" Target="https://developers.google.com/maps/documentation/javascript/streetview#StreetViewPov"/><Relationship Type="http://schemas.openxmlformats.org/officeDocument/2006/relationships/hyperlink" Id="rId7" TargetMode="External" Target="https://developers.google.com/maps/documentation/javascript/streetview#StreetViewPov"/></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02.pn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1.jp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 Type="http://schemas.openxmlformats.org/officeDocument/2006/relationships/image" Id="rId3" Target="../media/image00.jpg"/></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hyperlink" Id="rId3" TargetMode="External" Target="http://localhost/new/SECE/index.php"/></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8" id="88"/>
        <p:cNvGrpSpPr/>
        <p:nvPr/>
      </p:nvGrpSpPr>
      <p:grpSpPr>
        <a:xfrm>
          <a:off y="0" x="0"/>
          <a:ext cy="0" cx="0"/>
          <a:chOff y="0" x="0"/>
          <a:chExt cy="0" cx="0"/>
        </a:xfrm>
      </p:grpSpPr>
      <p:sp>
        <p:nvSpPr>
          <p:cNvPr name="Shape 89" id="89"/>
          <p:cNvSpPr txBox="1"/>
          <p:nvPr>
            <p:ph type="ctrTitle"/>
          </p:nvPr>
        </p:nvSpPr>
        <p:spPr>
          <a:xfrm>
            <a:off y="2266575" x="685800"/>
            <a:ext cy="1333799" cx="6400799"/>
          </a:xfrm>
          <a:prstGeom prst="rect">
            <a:avLst/>
          </a:prstGeom>
        </p:spPr>
        <p:txBody>
          <a:bodyPr bIns="91425" tIns="91425" lIns="91425" anchor="b" anchorCtr="0" rIns="91425">
            <a:spAutoFit/>
          </a:bodyPr>
          <a:lstStyle/>
          <a:p>
            <a:pPr>
              <a:buNone/>
            </a:pPr>
            <a:r>
              <a:rPr lang="en"/>
              <a:t>SECE Geoloc</a:t>
            </a:r>
          </a:p>
        </p:txBody>
      </p:sp>
      <p:sp>
        <p:nvSpPr>
          <p:cNvPr name="Shape 90" id="90"/>
          <p:cNvSpPr txBox="1"/>
          <p:nvPr>
            <p:ph type="subTitle" idx="1"/>
          </p:nvPr>
        </p:nvSpPr>
        <p:spPr>
          <a:xfrm>
            <a:off y="3600451" x="685800"/>
            <a:ext cy="900599" cx="6400799"/>
          </a:xfrm>
          <a:prstGeom prst="rect">
            <a:avLst/>
          </a:prstGeom>
        </p:spPr>
        <p:txBody>
          <a:bodyPr bIns="91425" tIns="91425" lIns="91425" anchor="t" anchorCtr="0" rIns="91425">
            <a:spAutoFit/>
          </a:bodyPr>
          <a:lstStyle/>
          <a:p>
            <a:pPr rtl="0" lvl="0">
              <a:buNone/>
            </a:pPr>
            <a:r>
              <a:rPr lang="en"/>
              <a:t>Under Prof. Henning Schulzrinne</a:t>
            </a:r>
          </a:p>
          <a:p>
            <a:pPr rtl="0" lvl="0">
              <a:buNone/>
            </a:pPr>
            <a:r>
              <a:rPr lang="en"/>
              <a:t>Advised by: Jan Janak</a:t>
            </a:r>
          </a:p>
          <a:p>
            <a:pPr rtl="0" lvl="0">
              <a:buNone/>
            </a:pPr>
            <a:r>
              <a:rPr lang="en"/>
              <a:t>Riddhi Mehta (rnm2119)</a:t>
            </a:r>
          </a:p>
          <a:p>
            <a:pPr rtl="0" lvl="0">
              <a:buNone/>
            </a:pPr>
            <a:r>
              <a:rPr lang="en"/>
              <a:t>MS Computer Science</a:t>
            </a:r>
          </a:p>
          <a:p>
            <a:pPr>
              <a:buNone/>
            </a:pPr>
            <a:r>
              <a:rPr lang="en"/>
              <a:t>Columbia University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5" id="145"/>
        <p:cNvGrpSpPr/>
        <p:nvPr/>
      </p:nvGrpSpPr>
      <p:grpSpPr>
        <a:xfrm>
          <a:off y="0" x="0"/>
          <a:ext cy="0" cx="0"/>
          <a:chOff y="0" x="0"/>
          <a:chExt cy="0" cx="0"/>
        </a:xfrm>
      </p:grpSpPr>
      <p:sp>
        <p:nvSpPr>
          <p:cNvPr name="Shape 146" id="146"/>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References</a:t>
            </a:r>
          </a:p>
        </p:txBody>
      </p:sp>
      <p:sp>
        <p:nvSpPr>
          <p:cNvPr name="Shape 147" id="147"/>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Times New Roman"/>
                <a:ea typeface="Times New Roman"/>
                <a:cs typeface="Times New Roman"/>
                <a:sym typeface="Times New Roman"/>
              </a:rPr>
              <a:t>[1]  http://maps.google.com/</a:t>
            </a:r>
          </a:p>
          <a:p>
            <a:pPr rtl="0" lvl="0">
              <a:buNone/>
            </a:pPr>
            <a:r>
              <a:rPr lang="en">
                <a:solidFill>
                  <a:srgbClr val="000000"/>
                </a:solidFill>
                <a:latin typeface="Times New Roman"/>
                <a:ea typeface="Times New Roman"/>
                <a:cs typeface="Times New Roman"/>
                <a:sym typeface="Times New Roman"/>
              </a:rPr>
              <a:t>[2]http://maps.google.com/intl/en/help/maps/streetview/#utm_campaign=en&amp;utm_medium=van&amp;utm_source=en-van-na-us-gns-svn</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[3]</a:t>
            </a:r>
            <a:r>
              <a:rPr lang="en">
                <a:solidFill>
                  <a:srgbClr val="000000"/>
                </a:solidFill>
                <a:latin typeface="Times New Roman"/>
                <a:ea typeface="Times New Roman"/>
                <a:cs typeface="Times New Roman"/>
                <a:sym typeface="Times New Roman"/>
                <a:hlinkClick r:id="rId3"/>
              </a:rPr>
              <a:t> </a:t>
            </a:r>
            <a:r>
              <a:rPr lang="en" u="sng">
                <a:solidFill>
                  <a:srgbClr val="1155CC"/>
                </a:solidFill>
                <a:latin typeface="Times New Roman"/>
                <a:ea typeface="Times New Roman"/>
                <a:cs typeface="Times New Roman"/>
                <a:sym typeface="Times New Roman"/>
                <a:hlinkClick r:id="rId4"/>
              </a:rPr>
              <a:t>https://developers.google.com/maps/documentation/javascript/overlays#Markers</a:t>
            </a:r>
          </a:p>
          <a:p>
            <a:pPr rtl="0" lvl="0">
              <a:buNone/>
            </a:pPr>
            <a:r>
              <a:rPr lang="en">
                <a:solidFill>
                  <a:srgbClr val="000000"/>
                </a:solidFill>
                <a:latin typeface="Times New Roman"/>
                <a:ea typeface="Times New Roman"/>
                <a:cs typeface="Times New Roman"/>
                <a:sym typeface="Times New Roman"/>
              </a:rPr>
              <a:t>[4]</a:t>
            </a:r>
            <a:r>
              <a:rPr lang="en">
                <a:solidFill>
                  <a:srgbClr val="000000"/>
                </a:solidFill>
                <a:latin typeface="Times New Roman"/>
                <a:ea typeface="Times New Roman"/>
                <a:cs typeface="Times New Roman"/>
                <a:sym typeface="Times New Roman"/>
                <a:hlinkClick r:id="rId5"/>
              </a:rPr>
              <a:t> </a:t>
            </a:r>
            <a:r>
              <a:rPr lang="en" u="sng">
                <a:solidFill>
                  <a:srgbClr val="1155CC"/>
                </a:solidFill>
                <a:latin typeface="Times New Roman"/>
                <a:ea typeface="Times New Roman"/>
                <a:cs typeface="Times New Roman"/>
                <a:sym typeface="Times New Roman"/>
                <a:hlinkClick r:id="rId6"/>
              </a:rPr>
              <a:t>https://developers.google.com/maps/documentation/javascript/geocoding</a:t>
            </a:r>
          </a:p>
          <a:p>
            <a:pPr rtl="0" lvl="0">
              <a:buNone/>
            </a:pPr>
            <a:r>
              <a:rPr lang="en">
                <a:solidFill>
                  <a:srgbClr val="000000"/>
                </a:solidFill>
                <a:latin typeface="Times New Roman"/>
                <a:ea typeface="Times New Roman"/>
                <a:cs typeface="Times New Roman"/>
                <a:sym typeface="Times New Roman"/>
              </a:rPr>
              <a:t>[5]</a:t>
            </a:r>
            <a:r>
              <a:rPr lang="en">
                <a:solidFill>
                  <a:srgbClr val="000000"/>
                </a:solidFill>
                <a:latin typeface="Times New Roman"/>
                <a:ea typeface="Times New Roman"/>
                <a:cs typeface="Times New Roman"/>
                <a:sym typeface="Times New Roman"/>
                <a:hlinkClick r:id="rId7"/>
              </a:rPr>
              <a:t> </a:t>
            </a:r>
            <a:r>
              <a:rPr lang="en" u="sng">
                <a:solidFill>
                  <a:srgbClr val="1155CC"/>
                </a:solidFill>
                <a:latin typeface="Times New Roman"/>
                <a:ea typeface="Times New Roman"/>
                <a:cs typeface="Times New Roman"/>
                <a:sym typeface="Times New Roman"/>
                <a:hlinkClick r:id="rId8"/>
              </a:rPr>
              <a:t>https://developers.google.com/maps/documentation/javascript/streetview#StreetViewPov</a:t>
            </a:r>
          </a:p>
          <a:p>
            <a:pPr rtl="0" lvl="0">
              <a:buNone/>
            </a:pPr>
            <a:r>
              <a:rPr lang="en">
                <a:solidFill>
                  <a:srgbClr val="000000"/>
                </a:solidFill>
                <a:latin typeface="Times New Roman"/>
                <a:ea typeface="Times New Roman"/>
                <a:cs typeface="Times New Roman"/>
                <a:sym typeface="Times New Roman"/>
              </a:rPr>
              <a:t>[6]</a:t>
            </a:r>
            <a:r>
              <a:rPr lang="en">
                <a:solidFill>
                  <a:srgbClr val="000000"/>
                </a:solidFill>
                <a:latin typeface="Times New Roman"/>
                <a:ea typeface="Times New Roman"/>
                <a:cs typeface="Times New Roman"/>
                <a:sym typeface="Times New Roman"/>
                <a:hlinkClick r:id="rId9"/>
              </a:rPr>
              <a:t> </a:t>
            </a:r>
            <a:r>
              <a:rPr lang="en" u="sng">
                <a:solidFill>
                  <a:srgbClr val="1155CC"/>
                </a:solidFill>
                <a:latin typeface="Times New Roman"/>
                <a:ea typeface="Times New Roman"/>
                <a:cs typeface="Times New Roman"/>
                <a:sym typeface="Times New Roman"/>
                <a:hlinkClick r:id="rId10"/>
              </a:rPr>
              <a:t>https://developers.google.com/maps/documentation/javascript/reference</a:t>
            </a:r>
          </a:p>
          <a:p>
            <a:pPr rtl="0" lvl="0">
              <a:buNone/>
            </a:pPr>
            <a:r>
              <a:rPr lang="en">
                <a:solidFill>
                  <a:srgbClr val="000000"/>
                </a:solidFill>
                <a:latin typeface="Times New Roman"/>
                <a:ea typeface="Times New Roman"/>
                <a:cs typeface="Times New Roman"/>
                <a:sym typeface="Times New Roman"/>
              </a:rPr>
              <a:t>[7] Twitter Bootstrap:</a:t>
            </a:r>
            <a:r>
              <a:rPr lang="en">
                <a:solidFill>
                  <a:srgbClr val="000000"/>
                </a:solidFill>
                <a:latin typeface="Times New Roman"/>
                <a:ea typeface="Times New Roman"/>
                <a:cs typeface="Times New Roman"/>
                <a:sym typeface="Times New Roman"/>
                <a:hlinkClick r:id="rId11"/>
              </a:rPr>
              <a:t> </a:t>
            </a:r>
            <a:r>
              <a:rPr lang="en" u="sng">
                <a:solidFill>
                  <a:srgbClr val="1155CC"/>
                </a:solidFill>
                <a:latin typeface="Times New Roman"/>
                <a:ea typeface="Times New Roman"/>
                <a:cs typeface="Times New Roman"/>
                <a:sym typeface="Times New Roman"/>
                <a:hlinkClick r:id="rId12"/>
              </a:rPr>
              <a:t>http://twitter.github.com/bootstrap/</a:t>
            </a:r>
          </a:p>
          <a:p>
            <a:pPr rtl="0" lvl="0">
              <a:buNone/>
            </a:pPr>
            <a:r>
              <a:rPr lang="en">
                <a:solidFill>
                  <a:srgbClr val="000000"/>
                </a:solidFill>
                <a:latin typeface="Times New Roman"/>
                <a:ea typeface="Times New Roman"/>
                <a:cs typeface="Times New Roman"/>
                <a:sym typeface="Times New Roman"/>
              </a:rPr>
              <a:t>[8] Google maps API, geometry library:</a:t>
            </a:r>
            <a:r>
              <a:rPr lang="en">
                <a:solidFill>
                  <a:srgbClr val="000000"/>
                </a:solidFill>
                <a:latin typeface="Times New Roman"/>
                <a:ea typeface="Times New Roman"/>
                <a:cs typeface="Times New Roman"/>
                <a:sym typeface="Times New Roman"/>
                <a:hlinkClick r:id="rId13"/>
              </a:rPr>
              <a:t> </a:t>
            </a:r>
            <a:r>
              <a:rPr lang="en" u="sng">
                <a:solidFill>
                  <a:srgbClr val="1155CC"/>
                </a:solidFill>
                <a:latin typeface="Times New Roman"/>
                <a:ea typeface="Times New Roman"/>
                <a:cs typeface="Times New Roman"/>
                <a:sym typeface="Times New Roman"/>
                <a:hlinkClick r:id="rId14"/>
              </a:rPr>
              <a:t>https://developers.google.com/maps/documentation/javascript/geometry</a:t>
            </a:r>
          </a:p>
          <a:p>
            <a:pPr rtl="0" lvl="0">
              <a:buNone/>
            </a:pPr>
            <a:r>
              <a:rPr lang="en">
                <a:solidFill>
                  <a:srgbClr val="000000"/>
                </a:solidFill>
                <a:latin typeface="Times New Roman"/>
                <a:ea typeface="Times New Roman"/>
                <a:cs typeface="Times New Roman"/>
                <a:sym typeface="Times New Roman"/>
              </a:rPr>
              <a:t>[9] Heading, Longitude &amp; Latitude Calculations and definitions:</a:t>
            </a:r>
            <a:r>
              <a:rPr lang="en">
                <a:solidFill>
                  <a:srgbClr val="000000"/>
                </a:solidFill>
                <a:latin typeface="Times New Roman"/>
                <a:ea typeface="Times New Roman"/>
                <a:cs typeface="Times New Roman"/>
                <a:sym typeface="Times New Roman"/>
                <a:hlinkClick r:id="rId15"/>
              </a:rPr>
              <a:t> </a:t>
            </a:r>
            <a:r>
              <a:rPr lang="en" u="sng">
                <a:solidFill>
                  <a:srgbClr val="1155CC"/>
                </a:solidFill>
                <a:latin typeface="Times New Roman"/>
                <a:ea typeface="Times New Roman"/>
                <a:cs typeface="Times New Roman"/>
                <a:sym typeface="Times New Roman"/>
                <a:hlinkClick r:id="rId16"/>
              </a:rPr>
              <a:t>http://www.movable-type.co.uk/scripts/latlong.html</a:t>
            </a:r>
          </a:p>
          <a:p>
            <a:pPr rtl="0" lvl="0">
              <a:buNone/>
            </a:pPr>
            <a:r>
              <a:rPr lang="en">
                <a:solidFill>
                  <a:srgbClr val="000000"/>
                </a:solidFill>
                <a:latin typeface="Times New Roman"/>
                <a:ea typeface="Times New Roman"/>
                <a:cs typeface="Times New Roman"/>
                <a:sym typeface="Times New Roman"/>
              </a:rPr>
              <a:t>[10] Google maps Overlay Tiler:</a:t>
            </a:r>
            <a:r>
              <a:rPr lang="en">
                <a:solidFill>
                  <a:srgbClr val="000000"/>
                </a:solidFill>
                <a:latin typeface="Times New Roman"/>
                <a:ea typeface="Times New Roman"/>
                <a:cs typeface="Times New Roman"/>
                <a:sym typeface="Times New Roman"/>
                <a:hlinkClick r:id="rId17"/>
              </a:rPr>
              <a:t> </a:t>
            </a:r>
            <a:r>
              <a:rPr lang="en" u="sng">
                <a:solidFill>
                  <a:srgbClr val="1155CC"/>
                </a:solidFill>
                <a:latin typeface="Times New Roman"/>
                <a:ea typeface="Times New Roman"/>
                <a:cs typeface="Times New Roman"/>
                <a:sym typeface="Times New Roman"/>
                <a:hlinkClick r:id="rId18"/>
              </a:rPr>
              <a:t>http://code.google.com/p/overlay-tiler/</a:t>
            </a:r>
          </a:p>
          <a:p>
            <a:pPr rtl="0" lvl="0">
              <a:buNone/>
            </a:pPr>
            <a:r>
              <a:rPr lang="en">
                <a:solidFill>
                  <a:srgbClr val="000000"/>
                </a:solidFill>
                <a:latin typeface="Times New Roman"/>
                <a:ea typeface="Times New Roman"/>
                <a:cs typeface="Times New Roman"/>
                <a:sym typeface="Times New Roman"/>
              </a:rPr>
              <a:t>[11] Google maps tiler:</a:t>
            </a:r>
            <a:r>
              <a:rPr lang="en">
                <a:solidFill>
                  <a:srgbClr val="000000"/>
                </a:solidFill>
                <a:latin typeface="Times New Roman"/>
                <a:ea typeface="Times New Roman"/>
                <a:cs typeface="Times New Roman"/>
                <a:sym typeface="Times New Roman"/>
                <a:hlinkClick r:id="rId19"/>
              </a:rPr>
              <a:t> </a:t>
            </a:r>
            <a:r>
              <a:rPr lang="en" u="sng">
                <a:solidFill>
                  <a:srgbClr val="1155CC"/>
                </a:solidFill>
                <a:latin typeface="Times New Roman"/>
                <a:ea typeface="Times New Roman"/>
                <a:cs typeface="Times New Roman"/>
                <a:sym typeface="Times New Roman"/>
                <a:hlinkClick r:id="rId20"/>
              </a:rPr>
              <a:t>http://code.google.com/p/maptiler/</a:t>
            </a:r>
          </a:p>
          <a:p>
            <a:pPr>
              <a:buNone/>
            </a:pPr>
            <a:r>
              <a:rPr lang="en">
                <a:solidFill>
                  <a:srgbClr val="000000"/>
                </a:solidFill>
                <a:latin typeface="Times New Roman"/>
                <a:ea typeface="Times New Roman"/>
                <a:cs typeface="Times New Roman"/>
                <a:sym typeface="Times New Roman"/>
              </a:rPr>
              <a:t>[12] http://www.stackoverflow.com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4" id="94"/>
        <p:cNvGrpSpPr/>
        <p:nvPr/>
      </p:nvGrpSpPr>
      <p:grpSpPr>
        <a:xfrm>
          <a:off y="0" x="0"/>
          <a:ext cy="0" cx="0"/>
          <a:chOff y="0" x="0"/>
          <a:chExt cy="0" cx="0"/>
        </a:xfrm>
      </p:grpSpPr>
      <p:sp>
        <p:nvSpPr>
          <p:cNvPr name="Shape 95" id="95"/>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Geoloc</a:t>
            </a:r>
          </a:p>
        </p:txBody>
      </p:sp>
      <p:sp>
        <p:nvSpPr>
          <p:cNvPr name="Shape 96" id="96"/>
          <p:cNvSpPr txBox="1"/>
          <p:nvPr>
            <p:ph type="body" idx="1"/>
          </p:nvPr>
        </p:nvSpPr>
        <p:spPr>
          <a:xfrm>
            <a:off y="2261152" x="457200"/>
            <a:ext cy="4283699" cx="8003999"/>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b="1"/>
              <a:t>Geoloc is a functionality within SECE which has been implemented in order to provide the users the ability to locate the user’s smart objects within the sense everything control everything system by means of geographical co-ordinates.</a:t>
            </a:r>
          </a:p>
          <a:p>
            <a:r>
              <a:t/>
            </a:r>
          </a:p>
          <a:p>
            <a:r>
              <a:t/>
            </a:r>
          </a:p>
          <a:p>
            <a:r>
              <a:t/>
            </a:r>
          </a:p>
          <a:p>
            <a:pPr indent="-342900" marL="914400" rtl="0" lvl="1">
              <a:buClr>
                <a:schemeClr val="dk2"/>
              </a:buClr>
              <a:buSzPct val="100000"/>
              <a:buFont typeface="Courier New"/>
              <a:buChar char="o"/>
            </a:pPr>
            <a:r>
              <a:rPr lang="en" b="1"/>
              <a:t>Outdoor Maps</a:t>
            </a:r>
          </a:p>
          <a:p>
            <a:r>
              <a:t/>
            </a:r>
          </a:p>
          <a:p>
            <a:pPr indent="-342900" marL="914400" rtl="0" lvl="1">
              <a:buClr>
                <a:schemeClr val="dk2"/>
              </a:buClr>
              <a:buSzPct val="100000"/>
              <a:buFont typeface="Courier New"/>
              <a:buChar char="o"/>
            </a:pPr>
            <a:r>
              <a:rPr lang="en" b="1"/>
              <a:t>Indoor Maps</a:t>
            </a:r>
          </a:p>
          <a:p>
            <a:r>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0" id="100"/>
        <p:cNvGrpSpPr/>
        <p:nvPr/>
      </p:nvGrpSpPr>
      <p:grpSpPr>
        <a:xfrm>
          <a:off y="0" x="0"/>
          <a:ext cy="0" cx="0"/>
          <a:chOff y="0" x="0"/>
          <a:chExt cy="0" cx="0"/>
        </a:xfrm>
      </p:grpSpPr>
      <p:sp>
        <p:nvSpPr>
          <p:cNvPr name="Shape 101" id="101"/>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Challenges</a:t>
            </a:r>
          </a:p>
        </p:txBody>
      </p:sp>
      <p:sp>
        <p:nvSpPr>
          <p:cNvPr name="Shape 102" id="102"/>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b="1"/>
              <a:t>Distinguishing 2 locations at the street level using overhead maps</a:t>
            </a:r>
          </a:p>
          <a:p>
            <a:r>
              <a:t/>
            </a:r>
          </a:p>
          <a:p>
            <a:r>
              <a:t/>
            </a:r>
          </a:p>
          <a:p>
            <a:r>
              <a:t/>
            </a:r>
          </a:p>
          <a:p>
            <a:r>
              <a:t/>
            </a:r>
          </a:p>
          <a:p>
            <a:r>
              <a:t/>
            </a:r>
          </a:p>
          <a:p>
            <a:r>
              <a:t/>
            </a:r>
          </a:p>
          <a:p>
            <a:r>
              <a:t/>
            </a:r>
          </a:p>
          <a:p>
            <a:r>
              <a:t/>
            </a:r>
          </a:p>
          <a:p>
            <a:r>
              <a:t/>
            </a:r>
          </a:p>
          <a:p>
            <a:r>
              <a:t/>
            </a:r>
          </a:p>
          <a:p>
            <a:r>
              <a:t/>
            </a:r>
          </a:p>
          <a:p>
            <a:r>
              <a:t/>
            </a:r>
          </a:p>
          <a:p>
            <a:pPr indent="-342900" marL="457200" rtl="0" lvl="0">
              <a:buClr>
                <a:schemeClr val="dk2"/>
              </a:buClr>
              <a:buSzPct val="166666"/>
              <a:buFont typeface="Arial"/>
              <a:buChar char="•"/>
            </a:pPr>
            <a:r>
              <a:rPr lang="en" b="1"/>
              <a:t>Getting the exact location of the smartObject since the marker dropped in street view indicates the lat, lng of the center of the street</a:t>
            </a:r>
          </a:p>
          <a:p>
            <a:r>
              <a:t/>
            </a:r>
          </a:p>
          <a:p>
            <a:pPr indent="-342900" marL="457200" lvl="0">
              <a:buClr>
                <a:schemeClr val="dk2"/>
              </a:buClr>
              <a:buSzPct val="166666"/>
              <a:buFont typeface="Arial"/>
              <a:buChar char="•"/>
            </a:pPr>
            <a:r>
              <a:rPr lang="en" b="1"/>
              <a:t>Calculating the latitude, longitude values for the floor-plan uploaded by the user from pixel values</a:t>
            </a:r>
          </a:p>
        </p:txBody>
      </p:sp>
      <p:sp>
        <p:nvSpPr>
          <p:cNvPr name="Shape 103" id="103"/>
          <p:cNvSpPr/>
          <p:nvPr/>
        </p:nvSpPr>
        <p:spPr>
          <a:xfrm>
            <a:off y="2118674" x="2394809"/>
            <a:ext cy="2934621" cx="4077166"/>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7" id="107"/>
        <p:cNvGrpSpPr/>
        <p:nvPr/>
      </p:nvGrpSpPr>
      <p:grpSpPr>
        <a:xfrm>
          <a:off y="0" x="0"/>
          <a:ext cy="0" cx="0"/>
          <a:chOff y="0" x="0"/>
          <a:chExt cy="0" cx="0"/>
        </a:xfrm>
      </p:grpSpPr>
      <p:sp>
        <p:nvSpPr>
          <p:cNvPr name="Shape 108" id="108"/>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Outdoor Maps</a:t>
            </a:r>
          </a:p>
        </p:txBody>
      </p:sp>
      <p:sp>
        <p:nvSpPr>
          <p:cNvPr name="Shape 109" id="109"/>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b="1"/>
              <a:t>Google maps API</a:t>
            </a:r>
          </a:p>
          <a:p>
            <a:r>
              <a:t/>
            </a:r>
          </a:p>
          <a:p>
            <a:r>
              <a:t/>
            </a:r>
          </a:p>
          <a:p>
            <a:r>
              <a:t/>
            </a:r>
          </a:p>
          <a:p>
            <a:r>
              <a:t/>
            </a:r>
          </a:p>
          <a:p>
            <a:r>
              <a:t/>
            </a:r>
          </a:p>
          <a:p>
            <a:r>
              <a:t/>
            </a:r>
          </a:p>
          <a:p>
            <a:r>
              <a:t/>
            </a:r>
          </a:p>
          <a:p>
            <a:r>
              <a:t/>
            </a:r>
          </a:p>
          <a:p>
            <a:r>
              <a:t/>
            </a:r>
          </a:p>
          <a:p>
            <a:r>
              <a:t/>
            </a:r>
          </a:p>
          <a:p>
            <a:r>
              <a:t/>
            </a:r>
          </a:p>
          <a:p>
            <a:r>
              <a:t/>
            </a:r>
          </a:p>
          <a:p>
            <a:r>
              <a:t/>
            </a:r>
          </a:p>
          <a:p>
            <a:r>
              <a:t/>
            </a:r>
          </a:p>
          <a:p>
            <a:pPr indent="-342900" marL="457200" rtl="0" lvl="0">
              <a:buClr>
                <a:schemeClr val="dk2"/>
              </a:buClr>
              <a:buSzPct val="166666"/>
              <a:buFont typeface="Arial"/>
              <a:buChar char="•"/>
            </a:pPr>
            <a:r>
              <a:rPr lang="en" b="1"/>
              <a:t>Add, view &amp; delete smartObjects</a:t>
            </a:r>
          </a:p>
          <a:p>
            <a:r>
              <a:t/>
            </a:r>
          </a:p>
        </p:txBody>
      </p:sp>
      <p:sp>
        <p:nvSpPr>
          <p:cNvPr name="Shape 110" id="110"/>
          <p:cNvSpPr/>
          <p:nvPr/>
        </p:nvSpPr>
        <p:spPr>
          <a:xfrm>
            <a:off y="2135100" x="1216700"/>
            <a:ext cy="3384872" cx="6229350"/>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4" id="114"/>
        <p:cNvGrpSpPr/>
        <p:nvPr/>
      </p:nvGrpSpPr>
      <p:grpSpPr>
        <a:xfrm>
          <a:off y="0" x="0"/>
          <a:ext cy="0" cx="0"/>
          <a:chOff y="0" x="0"/>
          <a:chExt cy="0" cx="0"/>
        </a:xfrm>
      </p:grpSpPr>
      <p:sp>
        <p:nvSpPr>
          <p:cNvPr name="Shape 115" id="115"/>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Indoor Maps</a:t>
            </a:r>
          </a:p>
        </p:txBody>
      </p:sp>
      <p:sp>
        <p:nvSpPr>
          <p:cNvPr name="Shape 116" id="116"/>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b="1"/>
              <a:t>User must upload the floor-plan(s).</a:t>
            </a:r>
          </a:p>
          <a:p>
            <a:pPr indent="-342900" marL="457200" rtl="0" lvl="0">
              <a:buClr>
                <a:schemeClr val="dk2"/>
              </a:buClr>
              <a:buSzPct val="166666"/>
              <a:buFont typeface="Arial"/>
              <a:buChar char="•"/>
            </a:pPr>
            <a:r>
              <a:rPr lang="en" b="1"/>
              <a:t>calibrate the floor-plans to convert subsequent points chosen on the floor-plan to latitude, longitude values.</a:t>
            </a:r>
          </a:p>
          <a:p>
            <a:r>
              <a:t/>
            </a:r>
          </a:p>
          <a:p>
            <a:r>
              <a:t/>
            </a:r>
          </a:p>
          <a:p>
            <a:r>
              <a:t/>
            </a:r>
          </a:p>
          <a:p>
            <a:r>
              <a:t/>
            </a:r>
          </a:p>
          <a:p>
            <a:r>
              <a:t/>
            </a:r>
          </a:p>
          <a:p>
            <a:r>
              <a:t/>
            </a:r>
          </a:p>
          <a:p>
            <a:r>
              <a:t/>
            </a:r>
          </a:p>
          <a:p>
            <a:r>
              <a:t/>
            </a:r>
          </a:p>
          <a:p>
            <a:r>
              <a:t/>
            </a:r>
          </a:p>
          <a:p>
            <a:r>
              <a:t/>
            </a:r>
          </a:p>
          <a:p>
            <a:r>
              <a:t/>
            </a:r>
          </a:p>
          <a:p>
            <a:r>
              <a:t/>
            </a:r>
          </a:p>
          <a:p>
            <a:pPr indent="-342900" marL="457200" lvl="0">
              <a:buClr>
                <a:schemeClr val="dk2"/>
              </a:buClr>
              <a:buSzPct val="166666"/>
              <a:buFont typeface="Arial"/>
              <a:buChar char="•"/>
            </a:pPr>
            <a:r>
              <a:rPr lang="en" b="1"/>
              <a:t>User can add and delete indoor smartObjects</a:t>
            </a:r>
          </a:p>
        </p:txBody>
      </p:sp>
      <p:sp>
        <p:nvSpPr>
          <p:cNvPr name="Shape 117" id="117"/>
          <p:cNvSpPr/>
          <p:nvPr/>
        </p:nvSpPr>
        <p:spPr>
          <a:xfrm>
            <a:off y="2757950" x="1152674"/>
            <a:ext cy="2688567" cx="5924550"/>
          </a:xfrm>
          <a:prstGeom prst="rect">
            <a:avLst/>
          </a:prstGeom>
          <a:blipFill>
            <a:blip r:embed="rId3"/>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1" id="121"/>
        <p:cNvGrpSpPr/>
        <p:nvPr/>
      </p:nvGrpSpPr>
      <p:grpSpPr>
        <a:xfrm>
          <a:off y="0" x="0"/>
          <a:ext cy="0" cx="0"/>
          <a:chOff y="0" x="0"/>
          <a:chExt cy="0" cx="0"/>
        </a:xfrm>
      </p:grpSpPr>
      <p:sp>
        <p:nvSpPr>
          <p:cNvPr name="Shape 122" id="122"/>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Lat, Lng Calculations</a:t>
            </a:r>
          </a:p>
        </p:txBody>
      </p:sp>
      <p:sp>
        <p:nvSpPr>
          <p:cNvPr name="Shape 123" id="123"/>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0" algn="just" marL="0" rtl="0" lvl="0">
              <a:buNone/>
            </a:pPr>
            <a:r>
              <a:rPr lang="en" b="1"/>
              <a:t>// d is the euclidean distance between the 2 points and pixToDist is the number which indicates conversion ratio from pixel distance to actual distance based on the 2 reference points provided by the user.</a:t>
            </a:r>
          </a:p>
          <a:p>
            <a:r>
              <a:t/>
            </a:r>
          </a:p>
          <a:p>
            <a:pPr indent="457200" algn="just" marL="0" rtl="0" lvl="0">
              <a:buNone/>
            </a:pPr>
            <a:r>
              <a:rPr lang="en" i="1" sz="2000">
                <a:solidFill>
                  <a:srgbClr val="000000"/>
                </a:solidFill>
              </a:rPr>
              <a:t>d = Math.sqrt((x1-x3)*(x1-x3) + (y1-y3)*(y1-y3)) * pixToDist/1000</a:t>
            </a:r>
          </a:p>
          <a:p>
            <a:r>
              <a:t/>
            </a:r>
          </a:p>
          <a:p>
            <a:pPr indent="0" algn="just" marL="0" rtl="0" lvl="0">
              <a:buNone/>
            </a:pPr>
            <a:r>
              <a:rPr lang="en" b="1"/>
              <a:t>//dx, dy are x and y coordinate distances to be coverted to actual distnace. IndvHeading is the heading of the point from the north pole. </a:t>
            </a:r>
          </a:p>
          <a:p>
            <a:r>
              <a:t/>
            </a:r>
          </a:p>
          <a:p>
            <a:pPr indent="0" algn="just" marL="457200" rtl="0" lvl="0">
              <a:buNone/>
            </a:pPr>
            <a:r>
              <a:rPr lang="en" i="1" sz="2000">
                <a:solidFill>
                  <a:srgbClr val="000000"/>
                </a:solidFill>
              </a:rPr>
              <a:t>dx = d*Math.sin(indvHeading)</a:t>
            </a:r>
          </a:p>
          <a:p>
            <a:pPr algn="just" rtl="0" lvl="0">
              <a:buNone/>
            </a:pPr>
            <a:r>
              <a:rPr lang="en" i="1" sz="2000">
                <a:solidFill>
                  <a:srgbClr val="000000"/>
                </a:solidFill>
              </a:rPr>
              <a:t>	dy = d*Math.cos(indvHeading)</a:t>
            </a:r>
          </a:p>
          <a:p>
            <a:r>
              <a:t/>
            </a:r>
          </a:p>
          <a:p>
            <a:pPr algn="just" rtl="0" lvl="0">
              <a:buNone/>
            </a:pPr>
            <a:r>
              <a:rPr lang="en" b="1"/>
              <a:t>// the constants 110540 and 111320 is to factor in the earth's oblateness</a:t>
            </a:r>
          </a:p>
          <a:p>
            <a:r>
              <a:t/>
            </a:r>
          </a:p>
          <a:p>
            <a:pPr indent="457200" algn="just" rtl="0" lvl="0">
              <a:buNone/>
            </a:pPr>
            <a:r>
              <a:rPr lang="en" i="1" sz="2000">
                <a:solidFill>
                  <a:srgbClr val="000000"/>
                </a:solidFill>
              </a:rPr>
              <a:t>lat3 = lat1 + dy/110540;</a:t>
            </a:r>
          </a:p>
          <a:p>
            <a:pPr algn="just" rtl="0" lvl="0">
              <a:buNone/>
            </a:pPr>
            <a:r>
              <a:rPr lang="en" i="1" sz="2000">
                <a:solidFill>
                  <a:srgbClr val="000000"/>
                </a:solidFill>
              </a:rPr>
              <a:t>	lng3 = lng1 + dx/(111320*Math.cos(lat1));</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7" id="127"/>
        <p:cNvGrpSpPr/>
        <p:nvPr/>
      </p:nvGrpSpPr>
      <p:grpSpPr>
        <a:xfrm>
          <a:off y="0" x="0"/>
          <a:ext cy="0" cx="0"/>
          <a:chOff y="0" x="0"/>
          <a:chExt cy="0" cx="0"/>
        </a:xfrm>
      </p:grpSpPr>
      <p:sp>
        <p:nvSpPr>
          <p:cNvPr name="Shape 128" id="128"/>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Demo</a:t>
            </a:r>
          </a:p>
        </p:txBody>
      </p:sp>
      <p:sp>
        <p:nvSpPr>
          <p:cNvPr name="Shape 129" id="129"/>
          <p:cNvSpPr txBox="1"/>
          <p:nvPr>
            <p:ph type="body" idx="1"/>
          </p:nvPr>
        </p:nvSpPr>
        <p:spPr>
          <a:xfrm>
            <a:off y="3313912" x="706949"/>
            <a:ext cy="1035299" cx="6816000"/>
          </a:xfrm>
          <a:prstGeom prst="rect">
            <a:avLst/>
          </a:prstGeom>
        </p:spPr>
        <p:txBody>
          <a:bodyPr bIns="91425" tIns="91425" lIns="91425" anchor="t" anchorCtr="0" rIns="91425">
            <a:spAutoFit/>
          </a:bodyPr>
          <a:lstStyle/>
          <a:p>
            <a:pPr>
              <a:buNone/>
            </a:pPr>
            <a:r>
              <a:rPr lang="en" sz="3000" u="sng">
                <a:solidFill>
                  <a:schemeClr val="hlink"/>
                </a:solidFill>
                <a:hlinkClick r:id="rId3"/>
              </a:rPr>
              <a:t>http://localhost/new/SECE/index.php</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3" id="133"/>
        <p:cNvGrpSpPr/>
        <p:nvPr/>
      </p:nvGrpSpPr>
      <p:grpSpPr>
        <a:xfrm>
          <a:off y="0" x="0"/>
          <a:ext cy="0" cx="0"/>
          <a:chOff y="0" x="0"/>
          <a:chExt cy="0" cx="0"/>
        </a:xfrm>
      </p:grpSpPr>
      <p:sp>
        <p:nvSpPr>
          <p:cNvPr name="Shape 134" id="134"/>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Conclusion</a:t>
            </a:r>
          </a:p>
        </p:txBody>
      </p:sp>
      <p:sp>
        <p:nvSpPr>
          <p:cNvPr name="Shape 135" id="135"/>
          <p:cNvSpPr txBox="1"/>
          <p:nvPr>
            <p:ph type="body" idx="1"/>
          </p:nvPr>
        </p:nvSpPr>
        <p:spPr>
          <a:xfrm>
            <a:off y="2336352" x="457200"/>
            <a:ext cy="3757500" cx="8229600"/>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b="1"/>
              <a:t>Based on the current implementation I hope to provide a user with a new UI for the SECE system but also means for the system to accommodate new kinds of queries to be put in using the location information available to the system through the geoloc feature.</a:t>
            </a:r>
          </a:p>
          <a:p>
            <a:r>
              <a:t/>
            </a:r>
          </a:p>
          <a:p>
            <a:pPr indent="-342900" marL="457200" rtl="0" lvl="0">
              <a:buClr>
                <a:schemeClr val="dk2"/>
              </a:buClr>
              <a:buSzPct val="166666"/>
              <a:buFont typeface="Arial"/>
              <a:buChar char="•"/>
            </a:pPr>
            <a:r>
              <a:rPr lang="en" b="1"/>
              <a:t>Future Works:</a:t>
            </a:r>
          </a:p>
          <a:p>
            <a:pPr indent="-342900" marL="914400" rtl="0" lvl="1">
              <a:buClr>
                <a:schemeClr val="dk2"/>
              </a:buClr>
              <a:buSzPct val="100000"/>
              <a:buFont typeface="Courier New"/>
              <a:buChar char="o"/>
            </a:pPr>
            <a:r>
              <a:rPr lang="en" b="1"/>
              <a:t>The most important one being the ability to add multiple floor plans for a single user thereby making it possible for this feature to be accessible for the user in a number of locations.</a:t>
            </a:r>
          </a:p>
          <a:p>
            <a:pPr indent="-342900" marL="914400" lvl="1">
              <a:buClr>
                <a:schemeClr val="dk2"/>
              </a:buClr>
              <a:buSzPct val="100000"/>
              <a:buFont typeface="Courier New"/>
              <a:buChar char="o"/>
            </a:pPr>
            <a:r>
              <a:rPr lang="en" b="1"/>
              <a:t>Get state information from smartObjects and display it in the system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9" id="139"/>
        <p:cNvGrpSpPr/>
        <p:nvPr/>
      </p:nvGrpSpPr>
      <p:grpSpPr>
        <a:xfrm>
          <a:off y="0" x="0"/>
          <a:ext cy="0" cx="0"/>
          <a:chOff y="0" x="0"/>
          <a:chExt cy="0" cx="0"/>
        </a:xfrm>
      </p:grpSpPr>
      <p:sp>
        <p:nvSpPr>
          <p:cNvPr name="Shape 140" id="140"/>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Q &amp; A</a:t>
            </a:r>
          </a:p>
        </p:txBody>
      </p:sp>
      <p:sp>
        <p:nvSpPr>
          <p:cNvPr name="Shape 141" id="141"/>
          <p:cNvSpPr txBox="1"/>
          <p:nvPr>
            <p:ph type="body" idx="1"/>
          </p:nvPr>
        </p:nvSpPr>
        <p:spPr>
          <a:xfrm>
            <a:off y="2983027" x="457200"/>
            <a:ext cy="1757099" cx="8229600"/>
          </a:xfrm>
          <a:prstGeom prst="rect">
            <a:avLst/>
          </a:prstGeom>
        </p:spPr>
        <p:txBody>
          <a:bodyPr bIns="91425" tIns="91425" lIns="91425" anchor="t" anchorCtr="0" rIns="91425">
            <a:spAutoFit/>
          </a:bodyPr>
          <a:lstStyle/>
          <a:p>
            <a:pPr>
              <a:buNone/>
            </a:pPr>
            <a:r>
              <a:rPr lang="en" sz="6000"/>
              <a:t>Thank you!</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