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79" r:id="rId8"/>
    <p:sldId id="280" r:id="rId9"/>
    <p:sldId id="282" r:id="rId10"/>
    <p:sldId id="283" r:id="rId11"/>
    <p:sldId id="341" r:id="rId12"/>
    <p:sldId id="342" r:id="rId13"/>
    <p:sldId id="343" r:id="rId14"/>
    <p:sldId id="344" r:id="rId15"/>
    <p:sldId id="329" r:id="rId16"/>
    <p:sldId id="330" r:id="rId17"/>
    <p:sldId id="332" r:id="rId18"/>
    <p:sldId id="338" r:id="rId19"/>
    <p:sldId id="339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ay Deshpande" initials="TD" lastIdx="1" clrIdx="0">
    <p:extLst>
      <p:ext uri="{19B8F6BF-5375-455C-9EA6-DF929625EA0E}">
        <p15:presenceInfo xmlns="" xmlns:p15="http://schemas.microsoft.com/office/powerpoint/2012/main" userId="Tanmay Deshpan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9D959-96DA-4C54-A72B-43B8D6725B8E}" v="35" dt="2021-02-21T06:47:43.291"/>
    <p1510:client id="{08EF49B6-EDC1-45AE-9334-742E9E206E95}" v="301" dt="2020-06-04T08:19:32.827"/>
    <p1510:client id="{4447AEC6-A802-FED1-9F30-94F0746C6270}" v="1271" dt="2020-06-04T05:52:11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62" autoAdjust="0"/>
    <p:restoredTop sz="94249" autoAdjust="0"/>
  </p:normalViewPr>
  <p:slideViewPr>
    <p:cSldViewPr snapToGrid="0">
      <p:cViewPr varScale="1">
        <p:scale>
          <a:sx n="83" d="100"/>
          <a:sy n="83" d="100"/>
        </p:scale>
        <p:origin x="-74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Deshpande" userId="fbd5bab27f29b84d" providerId="OrgId" clId="{08EF49B6-EDC1-45AE-9334-742E9E206E95}"/>
    <pc:docChg chg="undo redo custSel mod addSld delSld modSld">
      <pc:chgData name="Tanmay Deshpande" userId="fbd5bab27f29b84d" providerId="OrgId" clId="{08EF49B6-EDC1-45AE-9334-742E9E206E95}" dt="2020-06-04T08:27:11.354" v="956" actId="1076"/>
      <pc:docMkLst>
        <pc:docMk/>
      </pc:docMkLst>
      <pc:sldChg chg="modSp mod">
        <pc:chgData name="Tanmay Deshpande" userId="fbd5bab27f29b84d" providerId="OrgId" clId="{08EF49B6-EDC1-45AE-9334-742E9E206E95}" dt="2020-06-04T08:18:41.200" v="929" actId="20577"/>
        <pc:sldMkLst>
          <pc:docMk/>
          <pc:sldMk cId="347782411" sldId="277"/>
        </pc:sldMkLst>
        <pc:spChg chg="mod">
          <ac:chgData name="Tanmay Deshpande" userId="fbd5bab27f29b84d" providerId="OrgId" clId="{08EF49B6-EDC1-45AE-9334-742E9E206E95}" dt="2020-06-04T08:18:41.200" v="929" actId="20577"/>
          <ac:spMkLst>
            <pc:docMk/>
            <pc:sldMk cId="347782411" sldId="277"/>
            <ac:spMk id="5" creationId="{ED847916-B1A5-4979-9343-14F5470E437F}"/>
          </ac:spMkLst>
        </pc:spChg>
      </pc:sldChg>
      <pc:sldChg chg="delSp mod">
        <pc:chgData name="Tanmay Deshpande" userId="fbd5bab27f29b84d" providerId="OrgId" clId="{08EF49B6-EDC1-45AE-9334-742E9E206E95}" dt="2020-06-04T08:26:54.853" v="954" actId="478"/>
        <pc:sldMkLst>
          <pc:docMk/>
          <pc:sldMk cId="4074917721" sldId="278"/>
        </pc:sldMkLst>
        <pc:spChg chg="del">
          <ac:chgData name="Tanmay Deshpande" userId="fbd5bab27f29b84d" providerId="OrgId" clId="{08EF49B6-EDC1-45AE-9334-742E9E206E95}" dt="2020-06-04T08:26:54.853" v="954" actId="478"/>
          <ac:spMkLst>
            <pc:docMk/>
            <pc:sldMk cId="4074917721" sldId="278"/>
            <ac:spMk id="2" creationId="{DCAC2C90-435F-491C-8454-6F333B62B765}"/>
          </ac:spMkLst>
        </pc:spChg>
      </pc:sldChg>
      <pc:sldChg chg="addSp delSp modSp mod setBg">
        <pc:chgData name="Tanmay Deshpande" userId="fbd5bab27f29b84d" providerId="OrgId" clId="{08EF49B6-EDC1-45AE-9334-742E9E206E95}" dt="2020-06-04T06:12:46.555" v="266" actId="1076"/>
        <pc:sldMkLst>
          <pc:docMk/>
          <pc:sldMk cId="3182395701" sldId="288"/>
        </pc:sldMkLst>
        <pc:spChg chg="mod ord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2" creationId="{69057D8F-51AC-45AE-84D7-886DF197EA97}"/>
          </ac:spMkLst>
        </pc:spChg>
        <pc:spChg chg="add mod">
          <ac:chgData name="Tanmay Deshpande" userId="fbd5bab27f29b84d" providerId="OrgId" clId="{08EF49B6-EDC1-45AE-9334-742E9E206E95}" dt="2020-06-04T05:53:26.854" v="43" actId="164"/>
          <ac:spMkLst>
            <pc:docMk/>
            <pc:sldMk cId="3182395701" sldId="288"/>
            <ac:spMk id="4" creationId="{6EA3EBD6-EFC4-4CAA-9883-88F7AEBD2F4B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8" creationId="{48E96387-12F1-45E4-9322-ABBF2EE040E9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10" creationId="{A9F421DD-DE4E-4547-A904-3F80E25E3F35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12" creationId="{09985DEC-1215-4209-9708-B45CC977402E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14" creationId="{90EB7086-616E-4D44-94BE-D0F763561782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16" creationId="{F115DB35-53D7-4EDC-A965-A434929617CC}"/>
          </ac:spMkLst>
        </pc:spChg>
        <pc:spChg chg="add del">
          <ac:chgData name="Tanmay Deshpande" userId="fbd5bab27f29b84d" providerId="OrgId" clId="{08EF49B6-EDC1-45AE-9334-742E9E206E95}" dt="2020-06-04T05:52:19.638" v="8" actId="26606"/>
          <ac:spMkLst>
            <pc:docMk/>
            <pc:sldMk cId="3182395701" sldId="288"/>
            <ac:spMk id="18" creationId="{4B610F9C-62FE-46FC-8607-C35030B6321A}"/>
          </ac:spMkLst>
        </pc:spChg>
        <pc:grpChg chg="add del mod">
          <ac:chgData name="Tanmay Deshpande" userId="fbd5bab27f29b84d" providerId="OrgId" clId="{08EF49B6-EDC1-45AE-9334-742E9E206E95}" dt="2020-06-04T06:12:31.891" v="262" actId="478"/>
          <ac:grpSpMkLst>
            <pc:docMk/>
            <pc:sldMk cId="3182395701" sldId="288"/>
            <ac:grpSpMk id="5" creationId="{DCC5CC68-6124-4996-B7ED-1061E7FB8D5F}"/>
          </ac:grpSpMkLst>
        </pc:grpChg>
        <pc:picChg chg="mod">
          <ac:chgData name="Tanmay Deshpande" userId="fbd5bab27f29b84d" providerId="OrgId" clId="{08EF49B6-EDC1-45AE-9334-742E9E206E95}" dt="2020-06-04T05:53:26.854" v="43" actId="164"/>
          <ac:picMkLst>
            <pc:docMk/>
            <pc:sldMk cId="3182395701" sldId="288"/>
            <ac:picMk id="3" creationId="{0FEEF066-002D-4DD6-A2BD-B47BA6AD312B}"/>
          </ac:picMkLst>
        </pc:picChg>
        <pc:picChg chg="add mod">
          <ac:chgData name="Tanmay Deshpande" userId="fbd5bab27f29b84d" providerId="OrgId" clId="{08EF49B6-EDC1-45AE-9334-742E9E206E95}" dt="2020-06-04T06:12:46.555" v="266" actId="1076"/>
          <ac:picMkLst>
            <pc:docMk/>
            <pc:sldMk cId="3182395701" sldId="288"/>
            <ac:picMk id="7" creationId="{BA6D1964-A6D1-4E16-9DA4-B3D19476F5FA}"/>
          </ac:picMkLst>
        </pc:picChg>
      </pc:sldChg>
      <pc:sldChg chg="addSp delSp modSp mod setBg">
        <pc:chgData name="Tanmay Deshpande" userId="fbd5bab27f29b84d" providerId="OrgId" clId="{08EF49B6-EDC1-45AE-9334-742E9E206E95}" dt="2020-06-04T06:17:40.527" v="310" actId="14100"/>
        <pc:sldMkLst>
          <pc:docMk/>
          <pc:sldMk cId="3811511115" sldId="289"/>
        </pc:sldMkLst>
        <pc:spChg chg="mod ord">
          <ac:chgData name="Tanmay Deshpande" userId="fbd5bab27f29b84d" providerId="OrgId" clId="{08EF49B6-EDC1-45AE-9334-742E9E206E95}" dt="2020-06-04T06:04:54.078" v="181" actId="14100"/>
          <ac:spMkLst>
            <pc:docMk/>
            <pc:sldMk cId="3811511115" sldId="289"/>
            <ac:spMk id="2" creationId="{DEBEEB7B-A3EC-4D40-A53C-FA966AAF275A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9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11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13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15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17" creationId="{F115DB35-53D7-4EDC-A965-A434929617CC}"/>
          </ac:spMkLst>
        </pc:spChg>
        <pc:spChg chg="add">
          <ac:chgData name="Tanmay Deshpande" userId="fbd5bab27f29b84d" providerId="OrgId" clId="{08EF49B6-EDC1-45AE-9334-742E9E206E95}" dt="2020-06-04T05:55:13.276" v="52" actId="26606"/>
          <ac:spMkLst>
            <pc:docMk/>
            <pc:sldMk cId="3811511115" sldId="289"/>
            <ac:spMk id="19" creationId="{4B610F9C-62FE-46FC-8607-C35030B6321A}"/>
          </ac:spMkLst>
        </pc:spChg>
        <pc:picChg chg="add del mod">
          <ac:chgData name="Tanmay Deshpande" userId="fbd5bab27f29b84d" providerId="OrgId" clId="{08EF49B6-EDC1-45AE-9334-742E9E206E95}" dt="2020-06-04T05:58:59.550" v="58" actId="478"/>
          <ac:picMkLst>
            <pc:docMk/>
            <pc:sldMk cId="3811511115" sldId="289"/>
            <ac:picMk id="4" creationId="{0942A2FB-D9B0-4337-AFCF-373CF90520B4}"/>
          </ac:picMkLst>
        </pc:picChg>
        <pc:picChg chg="del">
          <ac:chgData name="Tanmay Deshpande" userId="fbd5bab27f29b84d" providerId="OrgId" clId="{08EF49B6-EDC1-45AE-9334-742E9E206E95}" dt="2020-06-04T05:54:10.298" v="48" actId="478"/>
          <ac:picMkLst>
            <pc:docMk/>
            <pc:sldMk cId="3811511115" sldId="289"/>
            <ac:picMk id="5" creationId="{A07427F0-4275-417B-99DD-424B7C3A711D}"/>
          </ac:picMkLst>
        </pc:picChg>
        <pc:picChg chg="add mod">
          <ac:chgData name="Tanmay Deshpande" userId="fbd5bab27f29b84d" providerId="OrgId" clId="{08EF49B6-EDC1-45AE-9334-742E9E206E95}" dt="2020-06-04T06:17:40.527" v="310" actId="14100"/>
          <ac:picMkLst>
            <pc:docMk/>
            <pc:sldMk cId="3811511115" sldId="289"/>
            <ac:picMk id="7" creationId="{22D9650B-40F3-4833-B47C-19D3F8D86792}"/>
          </ac:picMkLst>
        </pc:picChg>
      </pc:sldChg>
      <pc:sldChg chg="addSp delSp modSp mod setBg">
        <pc:chgData name="Tanmay Deshpande" userId="fbd5bab27f29b84d" providerId="OrgId" clId="{08EF49B6-EDC1-45AE-9334-742E9E206E95}" dt="2020-06-04T06:17:46.947" v="312" actId="14100"/>
        <pc:sldMkLst>
          <pc:docMk/>
          <pc:sldMk cId="3409643432" sldId="290"/>
        </pc:sldMkLst>
        <pc:spChg chg="mod ord">
          <ac:chgData name="Tanmay Deshpande" userId="fbd5bab27f29b84d" providerId="OrgId" clId="{08EF49B6-EDC1-45AE-9334-742E9E206E95}" dt="2020-06-04T06:05:03.159" v="184" actId="27636"/>
          <ac:spMkLst>
            <pc:docMk/>
            <pc:sldMk cId="3409643432" sldId="290"/>
            <ac:spMk id="2" creationId="{D3F057D9-4E88-412C-A7A9-FEC8AA000627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9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11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13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15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17" creationId="{F115DB35-53D7-4EDC-A965-A434929617CC}"/>
          </ac:spMkLst>
        </pc:spChg>
        <pc:spChg chg="add">
          <ac:chgData name="Tanmay Deshpande" userId="fbd5bab27f29b84d" providerId="OrgId" clId="{08EF49B6-EDC1-45AE-9334-742E9E206E95}" dt="2020-06-04T06:01:56.851" v="127" actId="26606"/>
          <ac:spMkLst>
            <pc:docMk/>
            <pc:sldMk cId="3409643432" sldId="290"/>
            <ac:spMk id="19" creationId="{4B610F9C-62FE-46FC-8607-C35030B6321A}"/>
          </ac:spMkLst>
        </pc:spChg>
        <pc:picChg chg="add mod">
          <ac:chgData name="Tanmay Deshpande" userId="fbd5bab27f29b84d" providerId="OrgId" clId="{08EF49B6-EDC1-45AE-9334-742E9E206E95}" dt="2020-06-04T06:17:46.947" v="312" actId="14100"/>
          <ac:picMkLst>
            <pc:docMk/>
            <pc:sldMk cId="3409643432" sldId="290"/>
            <ac:picMk id="4" creationId="{3A2D426D-E80E-4472-9626-F13667CFCBB5}"/>
          </ac:picMkLst>
        </pc:picChg>
        <pc:picChg chg="del">
          <ac:chgData name="Tanmay Deshpande" userId="fbd5bab27f29b84d" providerId="OrgId" clId="{08EF49B6-EDC1-45AE-9334-742E9E206E95}" dt="2020-06-04T06:01:17.010" v="112" actId="478"/>
          <ac:picMkLst>
            <pc:docMk/>
            <pc:sldMk cId="3409643432" sldId="290"/>
            <ac:picMk id="5" creationId="{685CA506-F2CE-475A-B223-A7F18CE71A5E}"/>
          </ac:picMkLst>
        </pc:picChg>
      </pc:sldChg>
      <pc:sldChg chg="addSp delSp modSp mod">
        <pc:chgData name="Tanmay Deshpande" userId="fbd5bab27f29b84d" providerId="OrgId" clId="{08EF49B6-EDC1-45AE-9334-742E9E206E95}" dt="2020-06-04T06:19:46.954" v="325" actId="14100"/>
        <pc:sldMkLst>
          <pc:docMk/>
          <pc:sldMk cId="857866618" sldId="291"/>
        </pc:sldMkLst>
        <pc:spChg chg="mod">
          <ac:chgData name="Tanmay Deshpande" userId="fbd5bab27f29b84d" providerId="OrgId" clId="{08EF49B6-EDC1-45AE-9334-742E9E206E95}" dt="2020-06-04T06:19:26.362" v="323" actId="1076"/>
          <ac:spMkLst>
            <pc:docMk/>
            <pc:sldMk cId="857866618" sldId="291"/>
            <ac:spMk id="2" creationId="{63AFE670-E0A5-4D6A-8332-0186F13C492D}"/>
          </ac:spMkLst>
        </pc:spChg>
        <pc:spChg chg="add del mod">
          <ac:chgData name="Tanmay Deshpande" userId="fbd5bab27f29b84d" providerId="OrgId" clId="{08EF49B6-EDC1-45AE-9334-742E9E206E95}" dt="2020-06-04T06:18:17.711" v="314"/>
          <ac:spMkLst>
            <pc:docMk/>
            <pc:sldMk cId="857866618" sldId="291"/>
            <ac:spMk id="4" creationId="{CED43F20-2D78-4E57-B327-7AC000C5B1CF}"/>
          </ac:spMkLst>
        </pc:spChg>
        <pc:picChg chg="del">
          <ac:chgData name="Tanmay Deshpande" userId="fbd5bab27f29b84d" providerId="OrgId" clId="{08EF49B6-EDC1-45AE-9334-742E9E206E95}" dt="2020-06-04T06:18:11.088" v="313" actId="478"/>
          <ac:picMkLst>
            <pc:docMk/>
            <pc:sldMk cId="857866618" sldId="291"/>
            <ac:picMk id="5" creationId="{BE7F651C-0B4F-4270-9A5E-5BBD3886FE59}"/>
          </ac:picMkLst>
        </pc:picChg>
        <pc:picChg chg="add mod">
          <ac:chgData name="Tanmay Deshpande" userId="fbd5bab27f29b84d" providerId="OrgId" clId="{08EF49B6-EDC1-45AE-9334-742E9E206E95}" dt="2020-06-04T06:19:46.954" v="325" actId="14100"/>
          <ac:picMkLst>
            <pc:docMk/>
            <pc:sldMk cId="857866618" sldId="291"/>
            <ac:picMk id="7" creationId="{39A86763-C97F-44E2-8591-6B61256268F5}"/>
          </ac:picMkLst>
        </pc:picChg>
      </pc:sldChg>
      <pc:sldChg chg="addSp delSp modSp mod setBg">
        <pc:chgData name="Tanmay Deshpande" userId="fbd5bab27f29b84d" providerId="OrgId" clId="{08EF49B6-EDC1-45AE-9334-742E9E206E95}" dt="2020-06-04T06:26:08.394" v="390" actId="20577"/>
        <pc:sldMkLst>
          <pc:docMk/>
          <pc:sldMk cId="678381735" sldId="292"/>
        </pc:sldMkLst>
        <pc:spChg chg="mod ord">
          <ac:chgData name="Tanmay Deshpande" userId="fbd5bab27f29b84d" providerId="OrgId" clId="{08EF49B6-EDC1-45AE-9334-742E9E206E95}" dt="2020-06-04T06:26:08.394" v="390" actId="20577"/>
          <ac:spMkLst>
            <pc:docMk/>
            <pc:sldMk cId="678381735" sldId="292"/>
            <ac:spMk id="2" creationId="{A74BF3AA-4461-421D-8E1A-304244243BD4}"/>
          </ac:spMkLst>
        </pc:spChg>
        <pc:spChg chg="add del mod">
          <ac:chgData name="Tanmay Deshpande" userId="fbd5bab27f29b84d" providerId="OrgId" clId="{08EF49B6-EDC1-45AE-9334-742E9E206E95}" dt="2020-06-04T06:24:59.524" v="328"/>
          <ac:spMkLst>
            <pc:docMk/>
            <pc:sldMk cId="678381735" sldId="292"/>
            <ac:spMk id="4" creationId="{B6DF82D8-412F-4631-9A05-BE40835AC336}"/>
          </ac:spMkLst>
        </pc:spChg>
        <pc:spChg chg="add del mod">
          <ac:chgData name="Tanmay Deshpande" userId="fbd5bab27f29b84d" providerId="OrgId" clId="{08EF49B6-EDC1-45AE-9334-742E9E206E95}" dt="2020-06-04T06:25:08.826" v="330"/>
          <ac:spMkLst>
            <pc:docMk/>
            <pc:sldMk cId="678381735" sldId="292"/>
            <ac:spMk id="9" creationId="{8E34B9D4-ECE1-4C48-8D50-7CF4BBDB669B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16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18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20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22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24" creationId="{F115DB35-53D7-4EDC-A965-A434929617CC}"/>
          </ac:spMkLst>
        </pc:spChg>
        <pc:spChg chg="add">
          <ac:chgData name="Tanmay Deshpande" userId="fbd5bab27f29b84d" providerId="OrgId" clId="{08EF49B6-EDC1-45AE-9334-742E9E206E95}" dt="2020-06-04T06:25:16.257" v="335" actId="26606"/>
          <ac:spMkLst>
            <pc:docMk/>
            <pc:sldMk cId="678381735" sldId="292"/>
            <ac:spMk id="26" creationId="{4B610F9C-62FE-46FC-8607-C35030B6321A}"/>
          </ac:spMkLst>
        </pc:spChg>
        <pc:picChg chg="del">
          <ac:chgData name="Tanmay Deshpande" userId="fbd5bab27f29b84d" providerId="OrgId" clId="{08EF49B6-EDC1-45AE-9334-742E9E206E95}" dt="2020-06-04T06:24:47.409" v="327" actId="478"/>
          <ac:picMkLst>
            <pc:docMk/>
            <pc:sldMk cId="678381735" sldId="292"/>
            <ac:picMk id="5" creationId="{F5593D7F-4B94-47FC-9DF4-8023C79BE795}"/>
          </ac:picMkLst>
        </pc:picChg>
        <pc:picChg chg="add del mod">
          <ac:chgData name="Tanmay Deshpande" userId="fbd5bab27f29b84d" providerId="OrgId" clId="{08EF49B6-EDC1-45AE-9334-742E9E206E95}" dt="2020-06-04T06:25:02.705" v="329" actId="478"/>
          <ac:picMkLst>
            <pc:docMk/>
            <pc:sldMk cId="678381735" sldId="292"/>
            <ac:picMk id="7" creationId="{A22368A6-6184-4C49-A194-693AE00828D8}"/>
          </ac:picMkLst>
        </pc:picChg>
        <pc:picChg chg="add mod">
          <ac:chgData name="Tanmay Deshpande" userId="fbd5bab27f29b84d" providerId="OrgId" clId="{08EF49B6-EDC1-45AE-9334-742E9E206E95}" dt="2020-06-04T06:25:35.058" v="341" actId="14100"/>
          <ac:picMkLst>
            <pc:docMk/>
            <pc:sldMk cId="678381735" sldId="292"/>
            <ac:picMk id="11" creationId="{BE22503E-C017-46DD-B638-07E7718909B6}"/>
          </ac:picMkLst>
        </pc:picChg>
      </pc:sldChg>
      <pc:sldChg chg="addSp delSp modSp mod setBg">
        <pc:chgData name="Tanmay Deshpande" userId="fbd5bab27f29b84d" providerId="OrgId" clId="{08EF49B6-EDC1-45AE-9334-742E9E206E95}" dt="2020-06-04T06:27:00.507" v="423" actId="27636"/>
        <pc:sldMkLst>
          <pc:docMk/>
          <pc:sldMk cId="141960433" sldId="293"/>
        </pc:sldMkLst>
        <pc:spChg chg="mod ord">
          <ac:chgData name="Tanmay Deshpande" userId="fbd5bab27f29b84d" providerId="OrgId" clId="{08EF49B6-EDC1-45AE-9334-742E9E206E95}" dt="2020-06-04T06:27:00.507" v="423" actId="27636"/>
          <ac:spMkLst>
            <pc:docMk/>
            <pc:sldMk cId="141960433" sldId="293"/>
            <ac:spMk id="2" creationId="{A74BF3AA-4461-421D-8E1A-304244243BD4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9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11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13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15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17" creationId="{F115DB35-53D7-4EDC-A965-A434929617CC}"/>
          </ac:spMkLst>
        </pc:spChg>
        <pc:spChg chg="add">
          <ac:chgData name="Tanmay Deshpande" userId="fbd5bab27f29b84d" providerId="OrgId" clId="{08EF49B6-EDC1-45AE-9334-742E9E206E95}" dt="2020-06-04T06:26:40.136" v="397" actId="26606"/>
          <ac:spMkLst>
            <pc:docMk/>
            <pc:sldMk cId="141960433" sldId="293"/>
            <ac:spMk id="19" creationId="{4B610F9C-62FE-46FC-8607-C35030B6321A}"/>
          </ac:spMkLst>
        </pc:spChg>
        <pc:picChg chg="add mod">
          <ac:chgData name="Tanmay Deshpande" userId="fbd5bab27f29b84d" providerId="OrgId" clId="{08EF49B6-EDC1-45AE-9334-742E9E206E95}" dt="2020-06-04T06:26:40.136" v="397" actId="26606"/>
          <ac:picMkLst>
            <pc:docMk/>
            <pc:sldMk cId="141960433" sldId="293"/>
            <ac:picMk id="4" creationId="{40D09F6B-FBF6-413E-9D7D-C319B92D0ED3}"/>
          </ac:picMkLst>
        </pc:picChg>
        <pc:picChg chg="del">
          <ac:chgData name="Tanmay Deshpande" userId="fbd5bab27f29b84d" providerId="OrgId" clId="{08EF49B6-EDC1-45AE-9334-742E9E206E95}" dt="2020-06-04T06:26:20.131" v="391" actId="478"/>
          <ac:picMkLst>
            <pc:docMk/>
            <pc:sldMk cId="141960433" sldId="293"/>
            <ac:picMk id="5" creationId="{727164BD-7296-4362-8EFC-25011E99A6A4}"/>
          </ac:picMkLst>
        </pc:picChg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346425692" sldId="294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1796127885" sldId="295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3538031328" sldId="296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960536263" sldId="297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878373309" sldId="298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1956735343" sldId="299"/>
        </pc:sldMkLst>
      </pc:sldChg>
      <pc:sldChg chg="del">
        <pc:chgData name="Tanmay Deshpande" userId="fbd5bab27f29b84d" providerId="OrgId" clId="{08EF49B6-EDC1-45AE-9334-742E9E206E95}" dt="2020-06-04T07:22:13.992" v="731" actId="47"/>
        <pc:sldMkLst>
          <pc:docMk/>
          <pc:sldMk cId="2681487326" sldId="300"/>
        </pc:sldMkLst>
      </pc:sldChg>
      <pc:sldChg chg="del">
        <pc:chgData name="Tanmay Deshpande" userId="fbd5bab27f29b84d" providerId="OrgId" clId="{08EF49B6-EDC1-45AE-9334-742E9E206E95}" dt="2020-06-04T07:22:50.703" v="732" actId="2696"/>
        <pc:sldMkLst>
          <pc:docMk/>
          <pc:sldMk cId="1689461784" sldId="301"/>
        </pc:sldMkLst>
      </pc:sldChg>
      <pc:sldChg chg="addSp delSp modSp mod setBg setClrOvrMap">
        <pc:chgData name="Tanmay Deshpande" userId="fbd5bab27f29b84d" providerId="OrgId" clId="{08EF49B6-EDC1-45AE-9334-742E9E206E95}" dt="2020-06-04T07:25:30.555" v="832" actId="26606"/>
        <pc:sldMkLst>
          <pc:docMk/>
          <pc:sldMk cId="3778102614" sldId="302"/>
        </pc:sldMkLst>
        <pc:spChg chg="mod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2" creationId="{E3F0B521-657D-4F9A-9B54-BF22286EF2A9}"/>
          </ac:spMkLst>
        </pc:spChg>
        <pc:spChg chg="add del mod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3" creationId="{ACC92CA8-0570-47E0-9C64-F150E904C05B}"/>
          </ac:spMkLst>
        </pc:spChg>
        <pc:spChg chg="add del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9" creationId="{CE8BCA1D-ACDF-4D63-9AA0-366C4F8553DD}"/>
          </ac:spMkLst>
        </pc:spChg>
        <pc:spChg chg="add del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11" creationId="{5DB82E3F-D9C4-42E7-AABF-D760C2F5615B}"/>
          </ac:spMkLst>
        </pc:spChg>
        <pc:spChg chg="add del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13" creationId="{5F145784-B126-48E6-B33B-0BEA2EBF1884}"/>
          </ac:spMkLst>
        </pc:spChg>
        <pc:spChg chg="add del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15" creationId="{06AD7FED-ECA8-4F84-9067-C1B1E9610F13}"/>
          </ac:spMkLst>
        </pc:spChg>
        <pc:spChg chg="add del">
          <ac:chgData name="Tanmay Deshpande" userId="fbd5bab27f29b84d" providerId="OrgId" clId="{08EF49B6-EDC1-45AE-9334-742E9E206E95}" dt="2020-06-04T07:25:30.555" v="832" actId="26606"/>
          <ac:spMkLst>
            <pc:docMk/>
            <pc:sldMk cId="3778102614" sldId="302"/>
            <ac:spMk id="17" creationId="{74DF12F2-5059-41AC-A8BD-D5E115CDC266}"/>
          </ac:spMkLst>
        </pc:spChg>
        <pc:graphicFrameChg chg="add del">
          <ac:chgData name="Tanmay Deshpande" userId="fbd5bab27f29b84d" providerId="OrgId" clId="{08EF49B6-EDC1-45AE-9334-742E9E206E95}" dt="2020-06-04T07:25:30.555" v="832" actId="26606"/>
          <ac:graphicFrameMkLst>
            <pc:docMk/>
            <pc:sldMk cId="3778102614" sldId="302"/>
            <ac:graphicFrameMk id="5" creationId="{BBFF1F1F-570B-496E-9B82-4860DB347A17}"/>
          </ac:graphicFrameMkLst>
        </pc:graphicFrameChg>
      </pc:sldChg>
      <pc:sldChg chg="addSp delSp modSp mod">
        <pc:chgData name="Tanmay Deshpande" userId="fbd5bab27f29b84d" providerId="OrgId" clId="{08EF49B6-EDC1-45AE-9334-742E9E206E95}" dt="2020-06-04T06:32:00.574" v="463" actId="1076"/>
        <pc:sldMkLst>
          <pc:docMk/>
          <pc:sldMk cId="1432081545" sldId="305"/>
        </pc:sldMkLst>
        <pc:spChg chg="mod ord">
          <ac:chgData name="Tanmay Deshpande" userId="fbd5bab27f29b84d" providerId="OrgId" clId="{08EF49B6-EDC1-45AE-9334-742E9E206E95}" dt="2020-06-04T06:31:55.715" v="462" actId="122"/>
          <ac:spMkLst>
            <pc:docMk/>
            <pc:sldMk cId="1432081545" sldId="305"/>
            <ac:spMk id="2" creationId="{A5C8CB28-4208-4F78-8225-A6B39EDBBB8D}"/>
          </ac:spMkLst>
        </pc:spChg>
        <pc:spChg chg="add del mod">
          <ac:chgData name="Tanmay Deshpande" userId="fbd5bab27f29b84d" providerId="OrgId" clId="{08EF49B6-EDC1-45AE-9334-742E9E206E95}" dt="2020-06-04T06:28:50.130" v="425"/>
          <ac:spMkLst>
            <pc:docMk/>
            <pc:sldMk cId="1432081545" sldId="305"/>
            <ac:spMk id="4" creationId="{2B6DF01A-26E8-41D0-A1F3-667FFE979AF7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26" creationId="{48E96387-12F1-45E4-9322-ABBF2EE040E9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28" creationId="{A9F421DD-DE4E-4547-A904-3F80E25E3F35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30" creationId="{09985DEC-1215-4209-9708-B45CC977402E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32" creationId="{90EB7086-616E-4D44-94BE-D0F763561782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34" creationId="{F115DB35-53D7-4EDC-A965-A434929617CC}"/>
          </ac:spMkLst>
        </pc:spChg>
        <pc:spChg chg="del">
          <ac:chgData name="Tanmay Deshpande" userId="fbd5bab27f29b84d" providerId="OrgId" clId="{08EF49B6-EDC1-45AE-9334-742E9E206E95}" dt="2020-06-04T06:28:57.248" v="429" actId="26606"/>
          <ac:spMkLst>
            <pc:docMk/>
            <pc:sldMk cId="1432081545" sldId="305"/>
            <ac:spMk id="36" creationId="{4B610F9C-62FE-46FC-8607-C35030B6321A}"/>
          </ac:spMkLst>
        </pc:spChg>
        <pc:spChg chg="add del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41" creationId="{48E96387-12F1-45E4-9322-ABBF2EE040E9}"/>
          </ac:spMkLst>
        </pc:spChg>
        <pc:spChg chg="add del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43" creationId="{A9F421DD-DE4E-4547-A904-3F80E25E3F35}"/>
          </ac:spMkLst>
        </pc:spChg>
        <pc:spChg chg="add del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45" creationId="{09985DEC-1215-4209-9708-B45CC977402E}"/>
          </ac:spMkLst>
        </pc:spChg>
        <pc:spChg chg="add del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47" creationId="{90EB7086-616E-4D44-94BE-D0F763561782}"/>
          </ac:spMkLst>
        </pc:spChg>
        <pc:spChg chg="add del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49" creationId="{A56981F2-287B-4FF9-ADF9-BA62CF2DBF13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54" creationId="{48E96387-12F1-45E4-9322-ABBF2EE040E9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56" creationId="{A9F421DD-DE4E-4547-A904-3F80E25E3F35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58" creationId="{09985DEC-1215-4209-9708-B45CC977402E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60" creationId="{90EB7086-616E-4D44-94BE-D0F763561782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62" creationId="{F115DB35-53D7-4EDC-A965-A434929617CC}"/>
          </ac:spMkLst>
        </pc:spChg>
        <pc:spChg chg="add del">
          <ac:chgData name="Tanmay Deshpande" userId="fbd5bab27f29b84d" providerId="OrgId" clId="{08EF49B6-EDC1-45AE-9334-742E9E206E95}" dt="2020-06-04T06:31:00.661" v="458" actId="26606"/>
          <ac:spMkLst>
            <pc:docMk/>
            <pc:sldMk cId="1432081545" sldId="305"/>
            <ac:spMk id="64" creationId="{4B610F9C-62FE-46FC-8607-C35030B6321A}"/>
          </ac:spMkLst>
        </pc:spChg>
        <pc:spChg chg="add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66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67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68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69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31:00.711" v="459" actId="26606"/>
          <ac:spMkLst>
            <pc:docMk/>
            <pc:sldMk cId="1432081545" sldId="305"/>
            <ac:spMk id="70" creationId="{A56981F2-287B-4FF9-ADF9-BA62CF2DBF13}"/>
          </ac:spMkLst>
        </pc:spChg>
        <pc:picChg chg="del">
          <ac:chgData name="Tanmay Deshpande" userId="fbd5bab27f29b84d" providerId="OrgId" clId="{08EF49B6-EDC1-45AE-9334-742E9E206E95}" dt="2020-06-04T06:28:29.503" v="424" actId="478"/>
          <ac:picMkLst>
            <pc:docMk/>
            <pc:sldMk cId="1432081545" sldId="305"/>
            <ac:picMk id="5" creationId="{CAD95113-E499-4D0A-8389-F0ECFFD1AF24}"/>
          </ac:picMkLst>
        </pc:picChg>
        <pc:picChg chg="add mod">
          <ac:chgData name="Tanmay Deshpande" userId="fbd5bab27f29b84d" providerId="OrgId" clId="{08EF49B6-EDC1-45AE-9334-742E9E206E95}" dt="2020-06-04T06:32:00.574" v="463" actId="1076"/>
          <ac:picMkLst>
            <pc:docMk/>
            <pc:sldMk cId="1432081545" sldId="305"/>
            <ac:picMk id="7" creationId="{D351DEF7-3567-4892-AF46-2125444CA007}"/>
          </ac:picMkLst>
        </pc:picChg>
      </pc:sldChg>
      <pc:sldChg chg="addSp delSp modSp mod">
        <pc:chgData name="Tanmay Deshpande" userId="fbd5bab27f29b84d" providerId="OrgId" clId="{08EF49B6-EDC1-45AE-9334-742E9E206E95}" dt="2020-06-04T06:32:11.716" v="466" actId="14100"/>
        <pc:sldMkLst>
          <pc:docMk/>
          <pc:sldMk cId="3175350445" sldId="306"/>
        </pc:sldMkLst>
        <pc:spChg chg="mod or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2" creationId="{ADA49221-6B90-4222-908A-F6845B1879DF}"/>
          </ac:spMkLst>
        </pc:spChg>
        <pc:spChg chg="add del mod">
          <ac:chgData name="Tanmay Deshpande" userId="fbd5bab27f29b84d" providerId="OrgId" clId="{08EF49B6-EDC1-45AE-9334-742E9E206E95}" dt="2020-06-04T06:29:12.135" v="432"/>
          <ac:spMkLst>
            <pc:docMk/>
            <pc:sldMk cId="3175350445" sldId="306"/>
            <ac:spMk id="4" creationId="{9AE288D2-DFCF-4362-9A25-3A4BD5C2A5FC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10" creationId="{48E96387-12F1-45E4-9322-ABBF2EE040E9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12" creationId="{A9F421DD-DE4E-4547-A904-3F80E25E3F35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14" creationId="{09985DEC-1215-4209-9708-B45CC977402E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16" creationId="{90EB7086-616E-4D44-94BE-D0F763561782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18" creationId="{F115DB35-53D7-4EDC-A965-A434929617CC}"/>
          </ac:spMkLst>
        </pc:spChg>
        <pc:spChg chg="del">
          <ac:chgData name="Tanmay Deshpande" userId="fbd5bab27f29b84d" providerId="OrgId" clId="{08EF49B6-EDC1-45AE-9334-742E9E206E95}" dt="2020-06-04T06:29:22.118" v="438" actId="26606"/>
          <ac:spMkLst>
            <pc:docMk/>
            <pc:sldMk cId="3175350445" sldId="306"/>
            <ac:spMk id="20" creationId="{4B610F9C-62FE-46FC-8607-C35030B6321A}"/>
          </ac:spMkLst>
        </pc:spChg>
        <pc:spChg chg="add del">
          <ac:chgData name="Tanmay Deshpande" userId="fbd5bab27f29b84d" providerId="OrgId" clId="{08EF49B6-EDC1-45AE-9334-742E9E206E95}" dt="2020-06-04T06:29:36.942" v="456" actId="26606"/>
          <ac:spMkLst>
            <pc:docMk/>
            <pc:sldMk cId="3175350445" sldId="306"/>
            <ac:spMk id="25" creationId="{48E96387-12F1-45E4-9322-ABBF2EE040E9}"/>
          </ac:spMkLst>
        </pc:spChg>
        <pc:spChg chg="add del">
          <ac:chgData name="Tanmay Deshpande" userId="fbd5bab27f29b84d" providerId="OrgId" clId="{08EF49B6-EDC1-45AE-9334-742E9E206E95}" dt="2020-06-04T06:29:36.942" v="456" actId="26606"/>
          <ac:spMkLst>
            <pc:docMk/>
            <pc:sldMk cId="3175350445" sldId="306"/>
            <ac:spMk id="27" creationId="{A9F421DD-DE4E-4547-A904-3F80E25E3F35}"/>
          </ac:spMkLst>
        </pc:spChg>
        <pc:spChg chg="add del">
          <ac:chgData name="Tanmay Deshpande" userId="fbd5bab27f29b84d" providerId="OrgId" clId="{08EF49B6-EDC1-45AE-9334-742E9E206E95}" dt="2020-06-04T06:29:36.942" v="456" actId="26606"/>
          <ac:spMkLst>
            <pc:docMk/>
            <pc:sldMk cId="3175350445" sldId="306"/>
            <ac:spMk id="29" creationId="{09985DEC-1215-4209-9708-B45CC977402E}"/>
          </ac:spMkLst>
        </pc:spChg>
        <pc:spChg chg="add del">
          <ac:chgData name="Tanmay Deshpande" userId="fbd5bab27f29b84d" providerId="OrgId" clId="{08EF49B6-EDC1-45AE-9334-742E9E206E95}" dt="2020-06-04T06:29:36.942" v="456" actId="26606"/>
          <ac:spMkLst>
            <pc:docMk/>
            <pc:sldMk cId="3175350445" sldId="306"/>
            <ac:spMk id="31" creationId="{90EB7086-616E-4D44-94BE-D0F763561782}"/>
          </ac:spMkLst>
        </pc:spChg>
        <pc:spChg chg="add del">
          <ac:chgData name="Tanmay Deshpande" userId="fbd5bab27f29b84d" providerId="OrgId" clId="{08EF49B6-EDC1-45AE-9334-742E9E206E95}" dt="2020-06-04T06:29:36.942" v="456" actId="26606"/>
          <ac:spMkLst>
            <pc:docMk/>
            <pc:sldMk cId="3175350445" sldId="306"/>
            <ac:spMk id="33" creationId="{A56981F2-287B-4FF9-ADF9-BA62CF2DBF13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38" creationId="{48E96387-12F1-45E4-9322-ABBF2EE040E9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40" creationId="{A9F421DD-DE4E-4547-A904-3F80E25E3F35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42" creationId="{09985DEC-1215-4209-9708-B45CC977402E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44" creationId="{90EB7086-616E-4D44-94BE-D0F763561782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46" creationId="{F115DB35-53D7-4EDC-A965-A434929617CC}"/>
          </ac:spMkLst>
        </pc:spChg>
        <pc:spChg chg="add del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48" creationId="{4B610F9C-62FE-46FC-8607-C35030B6321A}"/>
          </ac:spMkLst>
        </pc:spChg>
        <pc:spChg chg="ad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53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55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57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59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32:04.402" v="464" actId="26606"/>
          <ac:spMkLst>
            <pc:docMk/>
            <pc:sldMk cId="3175350445" sldId="306"/>
            <ac:spMk id="61" creationId="{A56981F2-287B-4FF9-ADF9-BA62CF2DBF13}"/>
          </ac:spMkLst>
        </pc:spChg>
        <pc:picChg chg="del">
          <ac:chgData name="Tanmay Deshpande" userId="fbd5bab27f29b84d" providerId="OrgId" clId="{08EF49B6-EDC1-45AE-9334-742E9E206E95}" dt="2020-06-04T06:29:03.432" v="431" actId="478"/>
          <ac:picMkLst>
            <pc:docMk/>
            <pc:sldMk cId="3175350445" sldId="306"/>
            <ac:picMk id="5" creationId="{1F76701D-0631-499D-8F15-AF8F972544E6}"/>
          </ac:picMkLst>
        </pc:picChg>
        <pc:picChg chg="add mod ord">
          <ac:chgData name="Tanmay Deshpande" userId="fbd5bab27f29b84d" providerId="OrgId" clId="{08EF49B6-EDC1-45AE-9334-742E9E206E95}" dt="2020-06-04T06:32:11.716" v="466" actId="14100"/>
          <ac:picMkLst>
            <pc:docMk/>
            <pc:sldMk cId="3175350445" sldId="306"/>
            <ac:picMk id="7" creationId="{4F5D5E67-9CA0-4EA3-A92A-A78B2EEE9104}"/>
          </ac:picMkLst>
        </pc:picChg>
      </pc:sldChg>
      <pc:sldChg chg="addSp delSp modSp mod">
        <pc:chgData name="Tanmay Deshpande" userId="fbd5bab27f29b84d" providerId="OrgId" clId="{08EF49B6-EDC1-45AE-9334-742E9E206E95}" dt="2020-06-04T07:00:28.470" v="492" actId="14100"/>
        <pc:sldMkLst>
          <pc:docMk/>
          <pc:sldMk cId="3196708474" sldId="307"/>
        </pc:sldMkLst>
        <pc:spChg chg="mod">
          <ac:chgData name="Tanmay Deshpande" userId="fbd5bab27f29b84d" providerId="OrgId" clId="{08EF49B6-EDC1-45AE-9334-742E9E206E95}" dt="2020-06-04T07:00:00.814" v="487" actId="20577"/>
          <ac:spMkLst>
            <pc:docMk/>
            <pc:sldMk cId="3196708474" sldId="307"/>
            <ac:spMk id="2" creationId="{E9BD3CCC-4316-439E-8AC2-0BDA56FD2EE5}"/>
          </ac:spMkLst>
        </pc:spChg>
        <pc:spChg chg="add del mod">
          <ac:chgData name="Tanmay Deshpande" userId="fbd5bab27f29b84d" providerId="OrgId" clId="{08EF49B6-EDC1-45AE-9334-742E9E206E95}" dt="2020-06-04T06:32:29.372" v="469"/>
          <ac:spMkLst>
            <pc:docMk/>
            <pc:sldMk cId="3196708474" sldId="307"/>
            <ac:spMk id="4" creationId="{78A74F16-072F-49BE-A53B-61E5DC2A873E}"/>
          </ac:spMkLst>
        </pc:spChg>
        <pc:spChg chg="add del mod">
          <ac:chgData name="Tanmay Deshpande" userId="fbd5bab27f29b84d" providerId="OrgId" clId="{08EF49B6-EDC1-45AE-9334-742E9E206E95}" dt="2020-06-04T07:00:17.281" v="488" actId="931"/>
          <ac:spMkLst>
            <pc:docMk/>
            <pc:sldMk cId="3196708474" sldId="307"/>
            <ac:spMk id="9" creationId="{139147BE-6ADB-4847-A16C-C343A0E27AA7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10" creationId="{48E96387-12F1-45E4-9322-ABBF2EE040E9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12" creationId="{A9F421DD-DE4E-4547-A904-3F80E25E3F35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14" creationId="{09985DEC-1215-4209-9708-B45CC977402E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16" creationId="{90EB7086-616E-4D44-94BE-D0F763561782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18" creationId="{F115DB35-53D7-4EDC-A965-A434929617CC}"/>
          </ac:spMkLst>
        </pc:spChg>
        <pc:spChg chg="del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20" creationId="{4B610F9C-62FE-46FC-8607-C35030B6321A}"/>
          </ac:spMkLst>
        </pc:spChg>
        <pc:spChg chg="add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25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27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29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31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32:34.740" v="475" actId="26606"/>
          <ac:spMkLst>
            <pc:docMk/>
            <pc:sldMk cId="3196708474" sldId="307"/>
            <ac:spMk id="33" creationId="{A56981F2-287B-4FF9-ADF9-BA62CF2DBF13}"/>
          </ac:spMkLst>
        </pc:spChg>
        <pc:picChg chg="del">
          <ac:chgData name="Tanmay Deshpande" userId="fbd5bab27f29b84d" providerId="OrgId" clId="{08EF49B6-EDC1-45AE-9334-742E9E206E95}" dt="2020-06-04T06:32:20.439" v="467" actId="478"/>
          <ac:picMkLst>
            <pc:docMk/>
            <pc:sldMk cId="3196708474" sldId="307"/>
            <ac:picMk id="5" creationId="{E29C9003-8BE2-434F-9BA1-469D8B58DBBB}"/>
          </ac:picMkLst>
        </pc:picChg>
        <pc:picChg chg="add del mod">
          <ac:chgData name="Tanmay Deshpande" userId="fbd5bab27f29b84d" providerId="OrgId" clId="{08EF49B6-EDC1-45AE-9334-742E9E206E95}" dt="2020-06-04T06:35:53.894" v="477" actId="478"/>
          <ac:picMkLst>
            <pc:docMk/>
            <pc:sldMk cId="3196708474" sldId="307"/>
            <ac:picMk id="7" creationId="{C5371890-0B70-4348-8D91-8249D7F93AE6}"/>
          </ac:picMkLst>
        </pc:picChg>
        <pc:picChg chg="add mod">
          <ac:chgData name="Tanmay Deshpande" userId="fbd5bab27f29b84d" providerId="OrgId" clId="{08EF49B6-EDC1-45AE-9334-742E9E206E95}" dt="2020-06-04T07:00:28.470" v="492" actId="14100"/>
          <ac:picMkLst>
            <pc:docMk/>
            <pc:sldMk cId="3196708474" sldId="307"/>
            <ac:picMk id="13" creationId="{C340348F-AFCB-4A00-B77E-25C850D57B7A}"/>
          </ac:picMkLst>
        </pc:picChg>
      </pc:sldChg>
      <pc:sldChg chg="addSp delSp modSp mod">
        <pc:chgData name="Tanmay Deshpande" userId="fbd5bab27f29b84d" providerId="OrgId" clId="{08EF49B6-EDC1-45AE-9334-742E9E206E95}" dt="2020-06-04T07:04:18.468" v="552" actId="14100"/>
        <pc:sldMkLst>
          <pc:docMk/>
          <pc:sldMk cId="1724219718" sldId="308"/>
        </pc:sldMkLst>
        <pc:spChg chg="mod">
          <ac:chgData name="Tanmay Deshpande" userId="fbd5bab27f29b84d" providerId="OrgId" clId="{08EF49B6-EDC1-45AE-9334-742E9E206E95}" dt="2020-06-04T07:04:15.538" v="551" actId="14100"/>
          <ac:spMkLst>
            <pc:docMk/>
            <pc:sldMk cId="1724219718" sldId="308"/>
            <ac:spMk id="2" creationId="{BD21CC80-23F3-43CF-A281-D2AA69F32466}"/>
          </ac:spMkLst>
        </pc:spChg>
        <pc:spChg chg="add del mod">
          <ac:chgData name="Tanmay Deshpande" userId="fbd5bab27f29b84d" providerId="OrgId" clId="{08EF49B6-EDC1-45AE-9334-742E9E206E95}" dt="2020-06-04T07:02:13.575" v="527" actId="478"/>
          <ac:spMkLst>
            <pc:docMk/>
            <pc:sldMk cId="1724219718" sldId="308"/>
            <ac:spMk id="4" creationId="{C469F1CB-641C-418A-9448-229F65D3A6A3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27" creationId="{48E96387-12F1-45E4-9322-ABBF2EE040E9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28" creationId="{A9F421DD-DE4E-4547-A904-3F80E25E3F35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29" creationId="{09985DEC-1215-4209-9708-B45CC977402E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30" creationId="{90EB7086-616E-4D44-94BE-D0F763561782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31" creationId="{F115DB35-53D7-4EDC-A965-A434929617CC}"/>
          </ac:spMkLst>
        </pc:spChg>
        <pc:spChg chg="del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32" creationId="{4B610F9C-62FE-46FC-8607-C35030B6321A}"/>
          </ac:spMkLst>
        </pc:spChg>
        <pc:spChg chg="add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37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39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41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43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7:03:39.070" v="546" actId="26606"/>
          <ac:spMkLst>
            <pc:docMk/>
            <pc:sldMk cId="1724219718" sldId="308"/>
            <ac:spMk id="45" creationId="{A56981F2-287B-4FF9-ADF9-BA62CF2DBF13}"/>
          </ac:spMkLst>
        </pc:spChg>
        <pc:picChg chg="del">
          <ac:chgData name="Tanmay Deshpande" userId="fbd5bab27f29b84d" providerId="OrgId" clId="{08EF49B6-EDC1-45AE-9334-742E9E206E95}" dt="2020-06-04T07:02:07.261" v="526" actId="478"/>
          <ac:picMkLst>
            <pc:docMk/>
            <pc:sldMk cId="1724219718" sldId="308"/>
            <ac:picMk id="5" creationId="{EF5CBCE3-1097-407A-A807-F176FDC6B998}"/>
          </ac:picMkLst>
        </pc:picChg>
        <pc:picChg chg="add mod">
          <ac:chgData name="Tanmay Deshpande" userId="fbd5bab27f29b84d" providerId="OrgId" clId="{08EF49B6-EDC1-45AE-9334-742E9E206E95}" dt="2020-06-04T07:04:18.468" v="552" actId="14100"/>
          <ac:picMkLst>
            <pc:docMk/>
            <pc:sldMk cId="1724219718" sldId="308"/>
            <ac:picMk id="7" creationId="{B5FF94AC-5C1C-487B-9AEF-5A9FF3399C33}"/>
          </ac:picMkLst>
        </pc:picChg>
      </pc:sldChg>
      <pc:sldChg chg="del">
        <pc:chgData name="Tanmay Deshpande" userId="fbd5bab27f29b84d" providerId="OrgId" clId="{08EF49B6-EDC1-45AE-9334-742E9E206E95}" dt="2020-06-04T07:22:08.235" v="730" actId="47"/>
        <pc:sldMkLst>
          <pc:docMk/>
          <pc:sldMk cId="306818342" sldId="309"/>
        </pc:sldMkLst>
      </pc:sldChg>
      <pc:sldChg chg="addSp delSp modSp mod">
        <pc:chgData name="Tanmay Deshpande" userId="fbd5bab27f29b84d" providerId="OrgId" clId="{08EF49B6-EDC1-45AE-9334-742E9E206E95}" dt="2020-06-04T07:05:51.413" v="566" actId="14100"/>
        <pc:sldMkLst>
          <pc:docMk/>
          <pc:sldMk cId="1809950091" sldId="310"/>
        </pc:sldMkLst>
        <pc:spChg chg="mo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2" creationId="{22C26F44-08FF-46FC-8C9B-4F332D01B09A}"/>
          </ac:spMkLst>
        </pc:spChg>
        <pc:spChg chg="add del mod">
          <ac:chgData name="Tanmay Deshpande" userId="fbd5bab27f29b84d" providerId="OrgId" clId="{08EF49B6-EDC1-45AE-9334-742E9E206E95}" dt="2020-06-04T07:04:50.528" v="558" actId="478"/>
          <ac:spMkLst>
            <pc:docMk/>
            <pc:sldMk cId="1809950091" sldId="310"/>
            <ac:spMk id="4" creationId="{36F93FFE-5215-4ACC-93A1-3022DA6C469D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10" creationId="{48E96387-12F1-45E4-9322-ABBF2EE040E9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12" creationId="{A9F421DD-DE4E-4547-A904-3F80E25E3F35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14" creationId="{09985DEC-1215-4209-9708-B45CC977402E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16" creationId="{90EB7086-616E-4D44-94BE-D0F763561782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18" creationId="{F115DB35-53D7-4EDC-A965-A434929617CC}"/>
          </ac:spMkLst>
        </pc:spChg>
        <pc:spChg chg="del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20" creationId="{4B610F9C-62FE-46FC-8607-C35030B6321A}"/>
          </ac:spMkLst>
        </pc:spChg>
        <pc:spChg chg="ad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25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27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29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31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7:05:43.632" v="561" actId="26606"/>
          <ac:spMkLst>
            <pc:docMk/>
            <pc:sldMk cId="1809950091" sldId="310"/>
            <ac:spMk id="33" creationId="{A56981F2-287B-4FF9-ADF9-BA62CF2DBF13}"/>
          </ac:spMkLst>
        </pc:spChg>
        <pc:picChg chg="del">
          <ac:chgData name="Tanmay Deshpande" userId="fbd5bab27f29b84d" providerId="OrgId" clId="{08EF49B6-EDC1-45AE-9334-742E9E206E95}" dt="2020-06-04T07:04:25.839" v="553" actId="478"/>
          <ac:picMkLst>
            <pc:docMk/>
            <pc:sldMk cId="1809950091" sldId="310"/>
            <ac:picMk id="5" creationId="{968B1492-019D-42E6-9079-42A56ED0FC1C}"/>
          </ac:picMkLst>
        </pc:picChg>
        <pc:picChg chg="add mod">
          <ac:chgData name="Tanmay Deshpande" userId="fbd5bab27f29b84d" providerId="OrgId" clId="{08EF49B6-EDC1-45AE-9334-742E9E206E95}" dt="2020-06-04T07:05:51.413" v="566" actId="14100"/>
          <ac:picMkLst>
            <pc:docMk/>
            <pc:sldMk cId="1809950091" sldId="310"/>
            <ac:picMk id="7" creationId="{33441926-A1C5-4ECB-9BBE-728865248CD0}"/>
          </ac:picMkLst>
        </pc:picChg>
      </pc:sldChg>
      <pc:sldChg chg="addSp delSp modSp new mod setBg">
        <pc:chgData name="Tanmay Deshpande" userId="fbd5bab27f29b84d" providerId="OrgId" clId="{08EF49B6-EDC1-45AE-9334-742E9E206E95}" dt="2020-06-04T06:05:18.882" v="191" actId="14100"/>
        <pc:sldMkLst>
          <pc:docMk/>
          <pc:sldMk cId="3034453969" sldId="311"/>
        </pc:sldMkLst>
        <pc:spChg chg="mod ord">
          <ac:chgData name="Tanmay Deshpande" userId="fbd5bab27f29b84d" providerId="OrgId" clId="{08EF49B6-EDC1-45AE-9334-742E9E206E95}" dt="2020-06-04T06:05:13.654" v="189" actId="27636"/>
          <ac:spMkLst>
            <pc:docMk/>
            <pc:sldMk cId="3034453969" sldId="311"/>
            <ac:spMk id="2" creationId="{437BFC09-7BD7-4E3F-B99B-5A7F297D3A73}"/>
          </ac:spMkLst>
        </pc:spChg>
        <pc:spChg chg="del">
          <ac:chgData name="Tanmay Deshpande" userId="fbd5bab27f29b84d" providerId="OrgId" clId="{08EF49B6-EDC1-45AE-9334-742E9E206E95}" dt="2020-06-04T06:02:53.032" v="133"/>
          <ac:spMkLst>
            <pc:docMk/>
            <pc:sldMk cId="3034453969" sldId="311"/>
            <ac:spMk id="3" creationId="{B94E2F3F-EE94-43DD-B2E7-708E7D99D137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10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12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14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16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18" creationId="{F115DB35-53D7-4EDC-A965-A434929617CC}"/>
          </ac:spMkLst>
        </pc:spChg>
        <pc:spChg chg="add">
          <ac:chgData name="Tanmay Deshpande" userId="fbd5bab27f29b84d" providerId="OrgId" clId="{08EF49B6-EDC1-45AE-9334-742E9E206E95}" dt="2020-06-04T06:02:55.586" v="136" actId="26606"/>
          <ac:spMkLst>
            <pc:docMk/>
            <pc:sldMk cId="3034453969" sldId="311"/>
            <ac:spMk id="20" creationId="{4B610F9C-62FE-46FC-8607-C35030B6321A}"/>
          </ac:spMkLst>
        </pc:spChg>
        <pc:picChg chg="add mod">
          <ac:chgData name="Tanmay Deshpande" userId="fbd5bab27f29b84d" providerId="OrgId" clId="{08EF49B6-EDC1-45AE-9334-742E9E206E95}" dt="2020-06-04T06:05:18.882" v="191" actId="14100"/>
          <ac:picMkLst>
            <pc:docMk/>
            <pc:sldMk cId="3034453969" sldId="311"/>
            <ac:picMk id="5" creationId="{2F2CCEA7-2F9C-43D7-9930-C3507B75DE56}"/>
          </ac:picMkLst>
        </pc:picChg>
      </pc:sldChg>
      <pc:sldChg chg="addSp delSp modSp add mod">
        <pc:chgData name="Tanmay Deshpande" userId="fbd5bab27f29b84d" providerId="OrgId" clId="{08EF49B6-EDC1-45AE-9334-742E9E206E95}" dt="2020-06-04T06:06:38.907" v="236" actId="313"/>
        <pc:sldMkLst>
          <pc:docMk/>
          <pc:sldMk cId="4142732747" sldId="312"/>
        </pc:sldMkLst>
        <pc:spChg chg="mod">
          <ac:chgData name="Tanmay Deshpande" userId="fbd5bab27f29b84d" providerId="OrgId" clId="{08EF49B6-EDC1-45AE-9334-742E9E206E95}" dt="2020-06-04T06:06:38.907" v="236" actId="313"/>
          <ac:spMkLst>
            <pc:docMk/>
            <pc:sldMk cId="4142732747" sldId="312"/>
            <ac:spMk id="2" creationId="{437BFC09-7BD7-4E3F-B99B-5A7F297D3A73}"/>
          </ac:spMkLst>
        </pc:spChg>
        <pc:spChg chg="add del mod">
          <ac:chgData name="Tanmay Deshpande" userId="fbd5bab27f29b84d" providerId="OrgId" clId="{08EF49B6-EDC1-45AE-9334-742E9E206E95}" dt="2020-06-04T06:05:40.026" v="194"/>
          <ac:spMkLst>
            <pc:docMk/>
            <pc:sldMk cId="4142732747" sldId="312"/>
            <ac:spMk id="4" creationId="{ACC8838D-1EDF-4F43-B311-F6003B16C123}"/>
          </ac:spMkLst>
        </pc:spChg>
        <pc:picChg chg="del">
          <ac:chgData name="Tanmay Deshpande" userId="fbd5bab27f29b84d" providerId="OrgId" clId="{08EF49B6-EDC1-45AE-9334-742E9E206E95}" dt="2020-06-04T06:05:36.272" v="193" actId="478"/>
          <ac:picMkLst>
            <pc:docMk/>
            <pc:sldMk cId="4142732747" sldId="312"/>
            <ac:picMk id="5" creationId="{2F2CCEA7-2F9C-43D7-9930-C3507B75DE56}"/>
          </ac:picMkLst>
        </pc:picChg>
        <pc:picChg chg="add mod">
          <ac:chgData name="Tanmay Deshpande" userId="fbd5bab27f29b84d" providerId="OrgId" clId="{08EF49B6-EDC1-45AE-9334-742E9E206E95}" dt="2020-06-04T06:06:31.022" v="235" actId="14100"/>
          <ac:picMkLst>
            <pc:docMk/>
            <pc:sldMk cId="4142732747" sldId="312"/>
            <ac:picMk id="7" creationId="{C4F6D6E0-D8AD-446A-86DE-3585CC0CB7BC}"/>
          </ac:picMkLst>
        </pc:picChg>
      </pc:sldChg>
      <pc:sldChg chg="addSp delSp modSp add del mod">
        <pc:chgData name="Tanmay Deshpande" userId="fbd5bab27f29b84d" providerId="OrgId" clId="{08EF49B6-EDC1-45AE-9334-742E9E206E95}" dt="2020-06-04T06:08:28.907" v="261" actId="2696"/>
        <pc:sldMkLst>
          <pc:docMk/>
          <pc:sldMk cId="137996313" sldId="313"/>
        </pc:sldMkLst>
        <pc:spChg chg="mod">
          <ac:chgData name="Tanmay Deshpande" userId="fbd5bab27f29b84d" providerId="OrgId" clId="{08EF49B6-EDC1-45AE-9334-742E9E206E95}" dt="2020-06-04T06:07:54.357" v="257" actId="20577"/>
          <ac:spMkLst>
            <pc:docMk/>
            <pc:sldMk cId="137996313" sldId="313"/>
            <ac:spMk id="2" creationId="{437BFC09-7BD7-4E3F-B99B-5A7F297D3A73}"/>
          </ac:spMkLst>
        </pc:spChg>
        <pc:spChg chg="add del mod">
          <ac:chgData name="Tanmay Deshpande" userId="fbd5bab27f29b84d" providerId="OrgId" clId="{08EF49B6-EDC1-45AE-9334-742E9E206E95}" dt="2020-06-04T06:06:54.001" v="239" actId="478"/>
          <ac:spMkLst>
            <pc:docMk/>
            <pc:sldMk cId="137996313" sldId="313"/>
            <ac:spMk id="4" creationId="{AA708DB9-5C6F-4067-86ED-EE2A5E51117E}"/>
          </ac:spMkLst>
        </pc:spChg>
        <pc:picChg chg="add mod">
          <ac:chgData name="Tanmay Deshpande" userId="fbd5bab27f29b84d" providerId="OrgId" clId="{08EF49B6-EDC1-45AE-9334-742E9E206E95}" dt="2020-06-04T06:07:29.383" v="245" actId="14100"/>
          <ac:picMkLst>
            <pc:docMk/>
            <pc:sldMk cId="137996313" sldId="313"/>
            <ac:picMk id="6" creationId="{4CEE96BF-57C1-4FF5-A981-70727F6CFA4A}"/>
          </ac:picMkLst>
        </pc:picChg>
        <pc:picChg chg="del">
          <ac:chgData name="Tanmay Deshpande" userId="fbd5bab27f29b84d" providerId="OrgId" clId="{08EF49B6-EDC1-45AE-9334-742E9E206E95}" dt="2020-06-04T06:06:51.094" v="238" actId="478"/>
          <ac:picMkLst>
            <pc:docMk/>
            <pc:sldMk cId="137996313" sldId="313"/>
            <ac:picMk id="7" creationId="{C4F6D6E0-D8AD-446A-86DE-3585CC0CB7BC}"/>
          </ac:picMkLst>
        </pc:picChg>
      </pc:sldChg>
      <pc:sldChg chg="addSp delSp modSp add mod">
        <pc:chgData name="Tanmay Deshpande" userId="fbd5bab27f29b84d" providerId="OrgId" clId="{08EF49B6-EDC1-45AE-9334-742E9E206E95}" dt="2020-06-04T06:17:01.468" v="308" actId="20577"/>
        <pc:sldMkLst>
          <pc:docMk/>
          <pc:sldMk cId="522194726" sldId="314"/>
        </pc:sldMkLst>
        <pc:spChg chg="mod">
          <ac:chgData name="Tanmay Deshpande" userId="fbd5bab27f29b84d" providerId="OrgId" clId="{08EF49B6-EDC1-45AE-9334-742E9E206E95}" dt="2020-06-04T06:17:01.468" v="308" actId="20577"/>
          <ac:spMkLst>
            <pc:docMk/>
            <pc:sldMk cId="522194726" sldId="314"/>
            <ac:spMk id="2" creationId="{437BFC09-7BD7-4E3F-B99B-5A7F297D3A73}"/>
          </ac:spMkLst>
        </pc:spChg>
        <pc:picChg chg="add mod">
          <ac:chgData name="Tanmay Deshpande" userId="fbd5bab27f29b84d" providerId="OrgId" clId="{08EF49B6-EDC1-45AE-9334-742E9E206E95}" dt="2020-06-04T06:15:33.132" v="271" actId="27614"/>
          <ac:picMkLst>
            <pc:docMk/>
            <pc:sldMk cId="522194726" sldId="314"/>
            <ac:picMk id="4" creationId="{FC24622B-7F26-4A12-A0BF-2F8564C7F6A9}"/>
          </ac:picMkLst>
        </pc:picChg>
        <pc:picChg chg="del">
          <ac:chgData name="Tanmay Deshpande" userId="fbd5bab27f29b84d" providerId="OrgId" clId="{08EF49B6-EDC1-45AE-9334-742E9E206E95}" dt="2020-06-04T06:15:19.489" v="268" actId="478"/>
          <ac:picMkLst>
            <pc:docMk/>
            <pc:sldMk cId="522194726" sldId="314"/>
            <ac:picMk id="6" creationId="{4CEE96BF-57C1-4FF5-A981-70727F6CFA4A}"/>
          </ac:picMkLst>
        </pc:picChg>
      </pc:sldChg>
      <pc:sldChg chg="add del">
        <pc:chgData name="Tanmay Deshpande" userId="fbd5bab27f29b84d" providerId="OrgId" clId="{08EF49B6-EDC1-45AE-9334-742E9E206E95}" dt="2020-06-04T06:08:22.041" v="259" actId="47"/>
        <pc:sldMkLst>
          <pc:docMk/>
          <pc:sldMk cId="1907427754" sldId="314"/>
        </pc:sldMkLst>
      </pc:sldChg>
      <pc:sldChg chg="addSp delSp modSp add mod">
        <pc:chgData name="Tanmay Deshpande" userId="fbd5bab27f29b84d" providerId="OrgId" clId="{08EF49B6-EDC1-45AE-9334-742E9E206E95}" dt="2020-06-04T07:01:01.666" v="503" actId="14100"/>
        <pc:sldMkLst>
          <pc:docMk/>
          <pc:sldMk cId="282135831" sldId="315"/>
        </pc:sldMkLst>
        <pc:spChg chg="add del mod">
          <ac:chgData name="Tanmay Deshpande" userId="fbd5bab27f29b84d" providerId="OrgId" clId="{08EF49B6-EDC1-45AE-9334-742E9E206E95}" dt="2020-06-04T07:00:52.258" v="496" actId="931"/>
          <ac:spMkLst>
            <pc:docMk/>
            <pc:sldMk cId="282135831" sldId="315"/>
            <ac:spMk id="4" creationId="{EBA0F3F7-4CAF-407B-8063-7084D789B856}"/>
          </ac:spMkLst>
        </pc:spChg>
        <pc:picChg chg="add mod">
          <ac:chgData name="Tanmay Deshpande" userId="fbd5bab27f29b84d" providerId="OrgId" clId="{08EF49B6-EDC1-45AE-9334-742E9E206E95}" dt="2020-06-04T07:01:01.666" v="503" actId="14100"/>
          <ac:picMkLst>
            <pc:docMk/>
            <pc:sldMk cId="282135831" sldId="315"/>
            <ac:picMk id="6" creationId="{E207EB4A-99FF-4125-B565-6C293B6CC94D}"/>
          </ac:picMkLst>
        </pc:picChg>
        <pc:picChg chg="del">
          <ac:chgData name="Tanmay Deshpande" userId="fbd5bab27f29b84d" providerId="OrgId" clId="{08EF49B6-EDC1-45AE-9334-742E9E206E95}" dt="2020-06-04T07:00:36.413" v="494" actId="478"/>
          <ac:picMkLst>
            <pc:docMk/>
            <pc:sldMk cId="282135831" sldId="315"/>
            <ac:picMk id="13" creationId="{C340348F-AFCB-4A00-B77E-25C850D57B7A}"/>
          </ac:picMkLst>
        </pc:picChg>
      </pc:sldChg>
      <pc:sldChg chg="addSp delSp modSp new mod setBg">
        <pc:chgData name="Tanmay Deshpande" userId="fbd5bab27f29b84d" providerId="OrgId" clId="{08EF49B6-EDC1-45AE-9334-742E9E206E95}" dt="2020-06-04T07:01:59.642" v="525" actId="14100"/>
        <pc:sldMkLst>
          <pc:docMk/>
          <pc:sldMk cId="1113158253" sldId="316"/>
        </pc:sldMkLst>
        <pc:spChg chg="mo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2" creationId="{D1938D89-066E-46AE-A71F-7A3B55E91F36}"/>
          </ac:spMkLst>
        </pc:spChg>
        <pc:spChg chg="del">
          <ac:chgData name="Tanmay Deshpande" userId="fbd5bab27f29b84d" providerId="OrgId" clId="{08EF49B6-EDC1-45AE-9334-742E9E206E95}" dt="2020-06-04T07:01:46.764" v="517" actId="931"/>
          <ac:spMkLst>
            <pc:docMk/>
            <pc:sldMk cId="1113158253" sldId="316"/>
            <ac:spMk id="3" creationId="{8C46ABD2-EC75-46E2-AB5C-3D56E61A1F2A}"/>
          </ac:spMkLst>
        </pc:spChg>
        <pc:spChg chg="ad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10" creationId="{48E96387-12F1-45E4-9322-ABBF2EE040E9}"/>
          </ac:spMkLst>
        </pc:spChg>
        <pc:spChg chg="ad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12" creationId="{A9F421DD-DE4E-4547-A904-3F80E25E3F35}"/>
          </ac:spMkLst>
        </pc:spChg>
        <pc:spChg chg="ad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14" creationId="{09985DEC-1215-4209-9708-B45CC977402E}"/>
          </ac:spMkLst>
        </pc:spChg>
        <pc:spChg chg="ad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16" creationId="{90EB7086-616E-4D44-94BE-D0F763561782}"/>
          </ac:spMkLst>
        </pc:spChg>
        <pc:spChg chg="add">
          <ac:chgData name="Tanmay Deshpande" userId="fbd5bab27f29b84d" providerId="OrgId" clId="{08EF49B6-EDC1-45AE-9334-742E9E206E95}" dt="2020-06-04T07:01:50.739" v="521" actId="26606"/>
          <ac:spMkLst>
            <pc:docMk/>
            <pc:sldMk cId="1113158253" sldId="316"/>
            <ac:spMk id="18" creationId="{A56981F2-287B-4FF9-ADF9-BA62CF2DBF13}"/>
          </ac:spMkLst>
        </pc:spChg>
        <pc:picChg chg="add mod">
          <ac:chgData name="Tanmay Deshpande" userId="fbd5bab27f29b84d" providerId="OrgId" clId="{08EF49B6-EDC1-45AE-9334-742E9E206E95}" dt="2020-06-04T07:01:59.642" v="525" actId="14100"/>
          <ac:picMkLst>
            <pc:docMk/>
            <pc:sldMk cId="1113158253" sldId="316"/>
            <ac:picMk id="5" creationId="{38F7625B-56E5-4E79-A2CA-6B7F88D8BAE7}"/>
          </ac:picMkLst>
        </pc:picChg>
      </pc:sldChg>
      <pc:sldChg chg="new del">
        <pc:chgData name="Tanmay Deshpande" userId="fbd5bab27f29b84d" providerId="OrgId" clId="{08EF49B6-EDC1-45AE-9334-742E9E206E95}" dt="2020-06-04T07:01:16.220" v="505" actId="680"/>
        <pc:sldMkLst>
          <pc:docMk/>
          <pc:sldMk cId="1249984292" sldId="317"/>
        </pc:sldMkLst>
      </pc:sldChg>
      <pc:sldChg chg="addSp delSp modSp add mod">
        <pc:chgData name="Tanmay Deshpande" userId="fbd5bab27f29b84d" providerId="OrgId" clId="{08EF49B6-EDC1-45AE-9334-742E9E206E95}" dt="2020-06-04T07:07:43.688" v="590" actId="14100"/>
        <pc:sldMkLst>
          <pc:docMk/>
          <pc:sldMk cId="3006918928" sldId="317"/>
        </pc:sldMkLst>
        <pc:spChg chg="mod">
          <ac:chgData name="Tanmay Deshpande" userId="fbd5bab27f29b84d" providerId="OrgId" clId="{08EF49B6-EDC1-45AE-9334-742E9E206E95}" dt="2020-06-04T07:06:03.283" v="575" actId="20577"/>
          <ac:spMkLst>
            <pc:docMk/>
            <pc:sldMk cId="3006918928" sldId="317"/>
            <ac:spMk id="2" creationId="{22C26F44-08FF-46FC-8C9B-4F332D01B09A}"/>
          </ac:spMkLst>
        </pc:spChg>
        <pc:picChg chg="add del mod">
          <ac:chgData name="Tanmay Deshpande" userId="fbd5bab27f29b84d" providerId="OrgId" clId="{08EF49B6-EDC1-45AE-9334-742E9E206E95}" dt="2020-06-04T07:07:27.659" v="584" actId="478"/>
          <ac:picMkLst>
            <pc:docMk/>
            <pc:sldMk cId="3006918928" sldId="317"/>
            <ac:picMk id="4" creationId="{39DE3ABE-611F-48E3-98F5-52B4A74A086D}"/>
          </ac:picMkLst>
        </pc:picChg>
        <pc:picChg chg="add mod">
          <ac:chgData name="Tanmay Deshpande" userId="fbd5bab27f29b84d" providerId="OrgId" clId="{08EF49B6-EDC1-45AE-9334-742E9E206E95}" dt="2020-06-04T07:07:43.688" v="590" actId="14100"/>
          <ac:picMkLst>
            <pc:docMk/>
            <pc:sldMk cId="3006918928" sldId="317"/>
            <ac:picMk id="6" creationId="{2A8C5CD1-FB55-47E8-98C5-D21CDE28077F}"/>
          </ac:picMkLst>
        </pc:picChg>
        <pc:picChg chg="del">
          <ac:chgData name="Tanmay Deshpande" userId="fbd5bab27f29b84d" providerId="OrgId" clId="{08EF49B6-EDC1-45AE-9334-742E9E206E95}" dt="2020-06-04T07:06:05.875" v="576" actId="478"/>
          <ac:picMkLst>
            <pc:docMk/>
            <pc:sldMk cId="3006918928" sldId="317"/>
            <ac:picMk id="7" creationId="{33441926-A1C5-4ECB-9BBE-728865248CD0}"/>
          </ac:picMkLst>
        </pc:picChg>
      </pc:sldChg>
      <pc:sldChg chg="addSp delSp modSp add mod">
        <pc:chgData name="Tanmay Deshpande" userId="fbd5bab27f29b84d" providerId="OrgId" clId="{08EF49B6-EDC1-45AE-9334-742E9E206E95}" dt="2020-06-04T07:10:11.666" v="603" actId="14100"/>
        <pc:sldMkLst>
          <pc:docMk/>
          <pc:sldMk cId="1185250285" sldId="318"/>
        </pc:sldMkLst>
        <pc:spChg chg="mod">
          <ac:chgData name="Tanmay Deshpande" userId="fbd5bab27f29b84d" providerId="OrgId" clId="{08EF49B6-EDC1-45AE-9334-742E9E206E95}" dt="2020-06-04T07:10:02.549" v="600" actId="20577"/>
          <ac:spMkLst>
            <pc:docMk/>
            <pc:sldMk cId="1185250285" sldId="318"/>
            <ac:spMk id="2" creationId="{22C26F44-08FF-46FC-8C9B-4F332D01B09A}"/>
          </ac:spMkLst>
        </pc:spChg>
        <pc:picChg chg="add mod">
          <ac:chgData name="Tanmay Deshpande" userId="fbd5bab27f29b84d" providerId="OrgId" clId="{08EF49B6-EDC1-45AE-9334-742E9E206E95}" dt="2020-06-04T07:10:11.666" v="603" actId="14100"/>
          <ac:picMkLst>
            <pc:docMk/>
            <pc:sldMk cId="1185250285" sldId="318"/>
            <ac:picMk id="3" creationId="{438EE535-D2CD-4538-9206-5C7324AD6193}"/>
          </ac:picMkLst>
        </pc:picChg>
        <pc:picChg chg="del">
          <ac:chgData name="Tanmay Deshpande" userId="fbd5bab27f29b84d" providerId="OrgId" clId="{08EF49B6-EDC1-45AE-9334-742E9E206E95}" dt="2020-06-04T07:07:56.035" v="592" actId="478"/>
          <ac:picMkLst>
            <pc:docMk/>
            <pc:sldMk cId="1185250285" sldId="318"/>
            <ac:picMk id="6" creationId="{2A8C5CD1-FB55-47E8-98C5-D21CDE28077F}"/>
          </ac:picMkLst>
        </pc:picChg>
      </pc:sldChg>
      <pc:sldChg chg="new del">
        <pc:chgData name="Tanmay Deshpande" userId="fbd5bab27f29b84d" providerId="OrgId" clId="{08EF49B6-EDC1-45AE-9334-742E9E206E95}" dt="2020-06-04T07:22:05.765" v="729" actId="47"/>
        <pc:sldMkLst>
          <pc:docMk/>
          <pc:sldMk cId="2803141953" sldId="319"/>
        </pc:sldMkLst>
      </pc:sldChg>
      <pc:sldChg chg="addSp delSp modSp add mod">
        <pc:chgData name="Tanmay Deshpande" userId="fbd5bab27f29b84d" providerId="OrgId" clId="{08EF49B6-EDC1-45AE-9334-742E9E206E95}" dt="2020-06-04T07:13:32.362" v="631" actId="14100"/>
        <pc:sldMkLst>
          <pc:docMk/>
          <pc:sldMk cId="182258852" sldId="320"/>
        </pc:sldMkLst>
        <pc:spChg chg="mod">
          <ac:chgData name="Tanmay Deshpande" userId="fbd5bab27f29b84d" providerId="OrgId" clId="{08EF49B6-EDC1-45AE-9334-742E9E206E95}" dt="2020-06-04T07:13:10.711" v="624" actId="20577"/>
          <ac:spMkLst>
            <pc:docMk/>
            <pc:sldMk cId="182258852" sldId="320"/>
            <ac:spMk id="2" creationId="{22C26F44-08FF-46FC-8C9B-4F332D01B09A}"/>
          </ac:spMkLst>
        </pc:spChg>
        <pc:picChg chg="del">
          <ac:chgData name="Tanmay Deshpande" userId="fbd5bab27f29b84d" providerId="OrgId" clId="{08EF49B6-EDC1-45AE-9334-742E9E206E95}" dt="2020-06-04T07:13:12.445" v="625" actId="478"/>
          <ac:picMkLst>
            <pc:docMk/>
            <pc:sldMk cId="182258852" sldId="320"/>
            <ac:picMk id="3" creationId="{438EE535-D2CD-4538-9206-5C7324AD6193}"/>
          </ac:picMkLst>
        </pc:picChg>
        <pc:picChg chg="add mod">
          <ac:chgData name="Tanmay Deshpande" userId="fbd5bab27f29b84d" providerId="OrgId" clId="{08EF49B6-EDC1-45AE-9334-742E9E206E95}" dt="2020-06-04T07:13:32.362" v="631" actId="14100"/>
          <ac:picMkLst>
            <pc:docMk/>
            <pc:sldMk cId="182258852" sldId="320"/>
            <ac:picMk id="5" creationId="{AAB3C112-8681-4EC4-AE1D-83AC86ED9284}"/>
          </ac:picMkLst>
        </pc:picChg>
      </pc:sldChg>
      <pc:sldChg chg="addSp delSp modSp add mod">
        <pc:chgData name="Tanmay Deshpande" userId="fbd5bab27f29b84d" providerId="OrgId" clId="{08EF49B6-EDC1-45AE-9334-742E9E206E95}" dt="2020-06-04T07:18:56.314" v="672" actId="14100"/>
        <pc:sldMkLst>
          <pc:docMk/>
          <pc:sldMk cId="253957821" sldId="321"/>
        </pc:sldMkLst>
        <pc:spChg chg="mod">
          <ac:chgData name="Tanmay Deshpande" userId="fbd5bab27f29b84d" providerId="OrgId" clId="{08EF49B6-EDC1-45AE-9334-742E9E206E95}" dt="2020-06-04T07:13:55.164" v="648" actId="20577"/>
          <ac:spMkLst>
            <pc:docMk/>
            <pc:sldMk cId="253957821" sldId="321"/>
            <ac:spMk id="2" creationId="{22C26F44-08FF-46FC-8C9B-4F332D01B09A}"/>
          </ac:spMkLst>
        </pc:spChg>
        <pc:picChg chg="add mod">
          <ac:chgData name="Tanmay Deshpande" userId="fbd5bab27f29b84d" providerId="OrgId" clId="{08EF49B6-EDC1-45AE-9334-742E9E206E95}" dt="2020-06-04T07:18:56.314" v="672" actId="14100"/>
          <ac:picMkLst>
            <pc:docMk/>
            <pc:sldMk cId="253957821" sldId="321"/>
            <ac:picMk id="3" creationId="{D2C8B98B-C38C-49B1-B71E-91104D90BBB9}"/>
          </ac:picMkLst>
        </pc:picChg>
        <pc:picChg chg="del">
          <ac:chgData name="Tanmay Deshpande" userId="fbd5bab27f29b84d" providerId="OrgId" clId="{08EF49B6-EDC1-45AE-9334-742E9E206E95}" dt="2020-06-04T07:17:36.924" v="669" actId="478"/>
          <ac:picMkLst>
            <pc:docMk/>
            <pc:sldMk cId="253957821" sldId="321"/>
            <ac:picMk id="5" creationId="{AAB3C112-8681-4EC4-AE1D-83AC86ED9284}"/>
          </ac:picMkLst>
        </pc:picChg>
      </pc:sldChg>
      <pc:sldChg chg="new del">
        <pc:chgData name="Tanmay Deshpande" userId="fbd5bab27f29b84d" providerId="OrgId" clId="{08EF49B6-EDC1-45AE-9334-742E9E206E95}" dt="2020-06-04T07:13:41.444" v="633" actId="680"/>
        <pc:sldMkLst>
          <pc:docMk/>
          <pc:sldMk cId="4123432989" sldId="321"/>
        </pc:sldMkLst>
      </pc:sldChg>
      <pc:sldChg chg="addSp delSp modSp add mod">
        <pc:chgData name="Tanmay Deshpande" userId="fbd5bab27f29b84d" providerId="OrgId" clId="{08EF49B6-EDC1-45AE-9334-742E9E206E95}" dt="2020-06-04T07:16:05.825" v="668" actId="14100"/>
        <pc:sldMkLst>
          <pc:docMk/>
          <pc:sldMk cId="299045582" sldId="322"/>
        </pc:sldMkLst>
        <pc:spChg chg="mod">
          <ac:chgData name="Tanmay Deshpande" userId="fbd5bab27f29b84d" providerId="OrgId" clId="{08EF49B6-EDC1-45AE-9334-742E9E206E95}" dt="2020-06-04T07:15:42.236" v="661" actId="20577"/>
          <ac:spMkLst>
            <pc:docMk/>
            <pc:sldMk cId="299045582" sldId="322"/>
            <ac:spMk id="2" creationId="{22C26F44-08FF-46FC-8C9B-4F332D01B09A}"/>
          </ac:spMkLst>
        </pc:spChg>
        <pc:picChg chg="add mod">
          <ac:chgData name="Tanmay Deshpande" userId="fbd5bab27f29b84d" providerId="OrgId" clId="{08EF49B6-EDC1-45AE-9334-742E9E206E95}" dt="2020-06-04T07:16:05.825" v="668" actId="14100"/>
          <ac:picMkLst>
            <pc:docMk/>
            <pc:sldMk cId="299045582" sldId="322"/>
            <ac:picMk id="4" creationId="{A0B11DA5-A7DC-47C5-BDA2-478252B736BD}"/>
          </ac:picMkLst>
        </pc:picChg>
        <pc:picChg chg="del">
          <ac:chgData name="Tanmay Deshpande" userId="fbd5bab27f29b84d" providerId="OrgId" clId="{08EF49B6-EDC1-45AE-9334-742E9E206E95}" dt="2020-06-04T07:15:47.786" v="662" actId="478"/>
          <ac:picMkLst>
            <pc:docMk/>
            <pc:sldMk cId="299045582" sldId="322"/>
            <ac:picMk id="5" creationId="{AAB3C112-8681-4EC4-AE1D-83AC86ED9284}"/>
          </ac:picMkLst>
        </pc:picChg>
      </pc:sldChg>
      <pc:sldChg chg="addSp delSp modSp add mod">
        <pc:chgData name="Tanmay Deshpande" userId="fbd5bab27f29b84d" providerId="OrgId" clId="{08EF49B6-EDC1-45AE-9334-742E9E206E95}" dt="2020-06-04T07:19:40.571" v="677" actId="14100"/>
        <pc:sldMkLst>
          <pc:docMk/>
          <pc:sldMk cId="4000627772" sldId="323"/>
        </pc:sldMkLst>
        <pc:picChg chg="del">
          <ac:chgData name="Tanmay Deshpande" userId="fbd5bab27f29b84d" providerId="OrgId" clId="{08EF49B6-EDC1-45AE-9334-742E9E206E95}" dt="2020-06-04T07:19:06.609" v="674" actId="478"/>
          <ac:picMkLst>
            <pc:docMk/>
            <pc:sldMk cId="4000627772" sldId="323"/>
            <ac:picMk id="3" creationId="{D2C8B98B-C38C-49B1-B71E-91104D90BBB9}"/>
          </ac:picMkLst>
        </pc:picChg>
        <pc:picChg chg="add mod">
          <ac:chgData name="Tanmay Deshpande" userId="fbd5bab27f29b84d" providerId="OrgId" clId="{08EF49B6-EDC1-45AE-9334-742E9E206E95}" dt="2020-06-04T07:19:40.571" v="677" actId="14100"/>
          <ac:picMkLst>
            <pc:docMk/>
            <pc:sldMk cId="4000627772" sldId="323"/>
            <ac:picMk id="4" creationId="{D1DFC9B9-9694-4254-93A3-BB5C366576A7}"/>
          </ac:picMkLst>
        </pc:picChg>
      </pc:sldChg>
      <pc:sldChg chg="addSp delSp modSp add mod">
        <pc:chgData name="Tanmay Deshpande" userId="fbd5bab27f29b84d" providerId="OrgId" clId="{08EF49B6-EDC1-45AE-9334-742E9E206E95}" dt="2020-06-04T07:20:58.424" v="712" actId="20577"/>
        <pc:sldMkLst>
          <pc:docMk/>
          <pc:sldMk cId="3843189080" sldId="324"/>
        </pc:sldMkLst>
        <pc:spChg chg="mod">
          <ac:chgData name="Tanmay Deshpande" userId="fbd5bab27f29b84d" providerId="OrgId" clId="{08EF49B6-EDC1-45AE-9334-742E9E206E95}" dt="2020-06-04T07:20:58.424" v="712" actId="20577"/>
          <ac:spMkLst>
            <pc:docMk/>
            <pc:sldMk cId="3843189080" sldId="324"/>
            <ac:spMk id="2" creationId="{22C26F44-08FF-46FC-8C9B-4F332D01B09A}"/>
          </ac:spMkLst>
        </pc:spChg>
        <pc:picChg chg="del">
          <ac:chgData name="Tanmay Deshpande" userId="fbd5bab27f29b84d" providerId="OrgId" clId="{08EF49B6-EDC1-45AE-9334-742E9E206E95}" dt="2020-06-04T07:20:12.211" v="686" actId="478"/>
          <ac:picMkLst>
            <pc:docMk/>
            <pc:sldMk cId="3843189080" sldId="324"/>
            <ac:picMk id="4" creationId="{A0B11DA5-A7DC-47C5-BDA2-478252B736BD}"/>
          </ac:picMkLst>
        </pc:picChg>
        <pc:picChg chg="add mod">
          <ac:chgData name="Tanmay Deshpande" userId="fbd5bab27f29b84d" providerId="OrgId" clId="{08EF49B6-EDC1-45AE-9334-742E9E206E95}" dt="2020-06-04T07:20:39.997" v="690" actId="1076"/>
          <ac:picMkLst>
            <pc:docMk/>
            <pc:sldMk cId="3843189080" sldId="324"/>
            <ac:picMk id="5" creationId="{1B633DFC-8BFF-418F-AA1E-1C52566A065B}"/>
          </ac:picMkLst>
        </pc:picChg>
      </pc:sldChg>
      <pc:sldChg chg="addSp delSp modSp add mod">
        <pc:chgData name="Tanmay Deshpande" userId="fbd5bab27f29b84d" providerId="OrgId" clId="{08EF49B6-EDC1-45AE-9334-742E9E206E95}" dt="2020-06-04T07:22:00.238" v="728" actId="20577"/>
        <pc:sldMkLst>
          <pc:docMk/>
          <pc:sldMk cId="665690697" sldId="325"/>
        </pc:sldMkLst>
        <pc:spChg chg="mod">
          <ac:chgData name="Tanmay Deshpande" userId="fbd5bab27f29b84d" providerId="OrgId" clId="{08EF49B6-EDC1-45AE-9334-742E9E206E95}" dt="2020-06-04T07:22:00.238" v="728" actId="20577"/>
          <ac:spMkLst>
            <pc:docMk/>
            <pc:sldMk cId="665690697" sldId="325"/>
            <ac:spMk id="2" creationId="{22C26F44-08FF-46FC-8C9B-4F332D01B09A}"/>
          </ac:spMkLst>
        </pc:spChg>
        <pc:picChg chg="add mod">
          <ac:chgData name="Tanmay Deshpande" userId="fbd5bab27f29b84d" providerId="OrgId" clId="{08EF49B6-EDC1-45AE-9334-742E9E206E95}" dt="2020-06-04T07:21:45.022" v="718" actId="1076"/>
          <ac:picMkLst>
            <pc:docMk/>
            <pc:sldMk cId="665690697" sldId="325"/>
            <ac:picMk id="4" creationId="{66F28A86-E27F-472B-85CA-C2BE6ABE4255}"/>
          </ac:picMkLst>
        </pc:picChg>
        <pc:picChg chg="del">
          <ac:chgData name="Tanmay Deshpande" userId="fbd5bab27f29b84d" providerId="OrgId" clId="{08EF49B6-EDC1-45AE-9334-742E9E206E95}" dt="2020-06-04T07:21:07.932" v="714" actId="478"/>
          <ac:picMkLst>
            <pc:docMk/>
            <pc:sldMk cId="665690697" sldId="325"/>
            <ac:picMk id="5" creationId="{1B633DFC-8BFF-418F-AA1E-1C52566A065B}"/>
          </ac:picMkLst>
        </pc:picChg>
      </pc:sldChg>
      <pc:sldChg chg="addSp delSp modSp add mod">
        <pc:chgData name="Tanmay Deshpande" userId="fbd5bab27f29b84d" providerId="OrgId" clId="{08EF49B6-EDC1-45AE-9334-742E9E206E95}" dt="2020-06-04T07:26:35.421" v="866" actId="1076"/>
        <pc:sldMkLst>
          <pc:docMk/>
          <pc:sldMk cId="2246643643" sldId="326"/>
        </pc:sldMkLst>
        <pc:spChg chg="mod">
          <ac:chgData name="Tanmay Deshpande" userId="fbd5bab27f29b84d" providerId="OrgId" clId="{08EF49B6-EDC1-45AE-9334-742E9E206E95}" dt="2020-06-04T07:26:35.421" v="866" actId="1076"/>
          <ac:spMkLst>
            <pc:docMk/>
            <pc:sldMk cId="2246643643" sldId="326"/>
            <ac:spMk id="2" creationId="{22C26F44-08FF-46FC-8C9B-4F332D01B09A}"/>
          </ac:spMkLst>
        </pc:spChg>
        <pc:picChg chg="del">
          <ac:chgData name="Tanmay Deshpande" userId="fbd5bab27f29b84d" providerId="OrgId" clId="{08EF49B6-EDC1-45AE-9334-742E9E206E95}" dt="2020-06-04T07:25:37.995" v="834" actId="478"/>
          <ac:picMkLst>
            <pc:docMk/>
            <pc:sldMk cId="2246643643" sldId="326"/>
            <ac:picMk id="4" creationId="{A0B11DA5-A7DC-47C5-BDA2-478252B736BD}"/>
          </ac:picMkLst>
        </pc:picChg>
        <pc:picChg chg="add mod">
          <ac:chgData name="Tanmay Deshpande" userId="fbd5bab27f29b84d" providerId="OrgId" clId="{08EF49B6-EDC1-45AE-9334-742E9E206E95}" dt="2020-06-04T07:26:31.334" v="863" actId="27614"/>
          <ac:picMkLst>
            <pc:docMk/>
            <pc:sldMk cId="2246643643" sldId="326"/>
            <ac:picMk id="5" creationId="{7DF5DE7D-8605-48A5-934B-AEC995223634}"/>
          </ac:picMkLst>
        </pc:picChg>
      </pc:sldChg>
      <pc:sldChg chg="addSp delSp modSp add mod">
        <pc:chgData name="Tanmay Deshpande" userId="fbd5bab27f29b84d" providerId="OrgId" clId="{08EF49B6-EDC1-45AE-9334-742E9E206E95}" dt="2020-06-04T07:28:45.978" v="920" actId="1076"/>
        <pc:sldMkLst>
          <pc:docMk/>
          <pc:sldMk cId="254854710" sldId="327"/>
        </pc:sldMkLst>
        <pc:spChg chg="mod">
          <ac:chgData name="Tanmay Deshpande" userId="fbd5bab27f29b84d" providerId="OrgId" clId="{08EF49B6-EDC1-45AE-9334-742E9E206E95}" dt="2020-06-04T07:28:23.050" v="916" actId="27636"/>
          <ac:spMkLst>
            <pc:docMk/>
            <pc:sldMk cId="254854710" sldId="327"/>
            <ac:spMk id="2" creationId="{22C26F44-08FF-46FC-8C9B-4F332D01B09A}"/>
          </ac:spMkLst>
        </pc:spChg>
        <pc:picChg chg="add mod">
          <ac:chgData name="Tanmay Deshpande" userId="fbd5bab27f29b84d" providerId="OrgId" clId="{08EF49B6-EDC1-45AE-9334-742E9E206E95}" dt="2020-06-04T07:28:45.978" v="920" actId="1076"/>
          <ac:picMkLst>
            <pc:docMk/>
            <pc:sldMk cId="254854710" sldId="327"/>
            <ac:picMk id="4" creationId="{B9D7FC42-6F90-4B5F-A573-803B56FA1A46}"/>
          </ac:picMkLst>
        </pc:picChg>
        <pc:picChg chg="del">
          <ac:chgData name="Tanmay Deshpande" userId="fbd5bab27f29b84d" providerId="OrgId" clId="{08EF49B6-EDC1-45AE-9334-742E9E206E95}" dt="2020-06-04T07:26:47.442" v="868" actId="478"/>
          <ac:picMkLst>
            <pc:docMk/>
            <pc:sldMk cId="254854710" sldId="327"/>
            <ac:picMk id="5" creationId="{7DF5DE7D-8605-48A5-934B-AEC995223634}"/>
          </ac:picMkLst>
        </pc:picChg>
      </pc:sldChg>
      <pc:sldChg chg="addSp delSp modSp new mod setBg">
        <pc:chgData name="Tanmay Deshpande" userId="fbd5bab27f29b84d" providerId="OrgId" clId="{08EF49B6-EDC1-45AE-9334-742E9E206E95}" dt="2020-06-04T08:27:11.354" v="956" actId="1076"/>
        <pc:sldMkLst>
          <pc:docMk/>
          <pc:sldMk cId="147137266" sldId="328"/>
        </pc:sldMkLst>
        <pc:spChg chg="mod">
          <ac:chgData name="Tanmay Deshpande" userId="fbd5bab27f29b84d" providerId="OrgId" clId="{08EF49B6-EDC1-45AE-9334-742E9E206E95}" dt="2020-06-04T08:27:11.354" v="956" actId="1076"/>
          <ac:spMkLst>
            <pc:docMk/>
            <pc:sldMk cId="147137266" sldId="328"/>
            <ac:spMk id="2" creationId="{71C1CB86-4A6F-4F8A-9531-F862A7E8D14F}"/>
          </ac:spMkLst>
        </pc:spChg>
        <pc:spChg chg="del">
          <ac:chgData name="Tanmay Deshpande" userId="fbd5bab27f29b84d" providerId="OrgId" clId="{08EF49B6-EDC1-45AE-9334-742E9E206E95}" dt="2020-06-04T08:19:32.826" v="945" actId="931"/>
          <ac:spMkLst>
            <pc:docMk/>
            <pc:sldMk cId="147137266" sldId="328"/>
            <ac:spMk id="3" creationId="{300736CE-80EE-4617-83FF-76ADF056C659}"/>
          </ac:spMkLst>
        </pc:spChg>
        <pc:spChg chg="add del">
          <ac:chgData name="Tanmay Deshpande" userId="fbd5bab27f29b84d" providerId="OrgId" clId="{08EF49B6-EDC1-45AE-9334-742E9E206E95}" dt="2020-06-04T08:27:08.406" v="955" actId="478"/>
          <ac:spMkLst>
            <pc:docMk/>
            <pc:sldMk cId="147137266" sldId="328"/>
            <ac:spMk id="9" creationId="{6290C6D8-A0D2-4F6A-8A4D-317178AC8F50}"/>
          </ac:spMkLst>
        </pc:spChg>
        <pc:spChg chg="add">
          <ac:chgData name="Tanmay Deshpande" userId="fbd5bab27f29b84d" providerId="OrgId" clId="{08EF49B6-EDC1-45AE-9334-742E9E206E95}" dt="2020-06-04T08:19:39.493" v="949" actId="26606"/>
          <ac:spMkLst>
            <pc:docMk/>
            <pc:sldMk cId="147137266" sldId="328"/>
            <ac:spMk id="12" creationId="{8F404549-B4DC-481C-926C-DED3EF1C585B}"/>
          </ac:spMkLst>
        </pc:spChg>
        <pc:spChg chg="add">
          <ac:chgData name="Tanmay Deshpande" userId="fbd5bab27f29b84d" providerId="OrgId" clId="{08EF49B6-EDC1-45AE-9334-742E9E206E95}" dt="2020-06-04T08:19:39.493" v="949" actId="26606"/>
          <ac:spMkLst>
            <pc:docMk/>
            <pc:sldMk cId="147137266" sldId="328"/>
            <ac:spMk id="14" creationId="{1E8FD5CD-351E-4B06-8B78-BD5102D00908}"/>
          </ac:spMkLst>
        </pc:spChg>
        <pc:picChg chg="add mod">
          <ac:chgData name="Tanmay Deshpande" userId="fbd5bab27f29b84d" providerId="OrgId" clId="{08EF49B6-EDC1-45AE-9334-742E9E206E95}" dt="2020-06-04T08:20:04.624" v="953" actId="208"/>
          <ac:picMkLst>
            <pc:docMk/>
            <pc:sldMk cId="147137266" sldId="328"/>
            <ac:picMk id="5" creationId="{0C2DB9A0-188A-454B-BBFA-859D4A104B27}"/>
          </ac:picMkLst>
        </pc:picChg>
      </pc:sldChg>
    </pc:docChg>
  </pc:docChgLst>
  <pc:docChgLst>
    <pc:chgData name="Rizwan Patel" userId="S::rizwan.patel@streebo.com::3eabf4dd-76ad-45a1-a800-5d8b6ce91a66" providerId="AD" clId="Web-{4447AEC6-A802-FED1-9F30-94F0746C6270}"/>
    <pc:docChg chg="delSld modSld">
      <pc:chgData name="Rizwan Patel" userId="S::rizwan.patel@streebo.com::3eabf4dd-76ad-45a1-a800-5d8b6ce91a66" providerId="AD" clId="Web-{4447AEC6-A802-FED1-9F30-94F0746C6270}" dt="2020-06-04T05:52:11.905" v="1265"/>
      <pc:docMkLst>
        <pc:docMk/>
      </pc:docMkLst>
      <pc:sldChg chg="modSp">
        <pc:chgData name="Rizwan Patel" userId="S::rizwan.patel@streebo.com::3eabf4dd-76ad-45a1-a800-5d8b6ce91a66" providerId="AD" clId="Web-{4447AEC6-A802-FED1-9F30-94F0746C6270}" dt="2020-06-04T05:07:25.164" v="51" actId="20577"/>
        <pc:sldMkLst>
          <pc:docMk/>
          <pc:sldMk cId="2796088940" sldId="256"/>
        </pc:sldMkLst>
        <pc:spChg chg="mod">
          <ac:chgData name="Rizwan Patel" userId="S::rizwan.patel@streebo.com::3eabf4dd-76ad-45a1-a800-5d8b6ce91a66" providerId="AD" clId="Web-{4447AEC6-A802-FED1-9F30-94F0746C6270}" dt="2020-06-04T05:06:59.508" v="24" actId="20577"/>
          <ac:spMkLst>
            <pc:docMk/>
            <pc:sldMk cId="2796088940" sldId="256"/>
            <ac:spMk id="6" creationId="{611B794E-5C97-42A0-8A0B-2684F03CEB9B}"/>
          </ac:spMkLst>
        </pc:spChg>
        <pc:spChg chg="mod">
          <ac:chgData name="Rizwan Patel" userId="S::rizwan.patel@streebo.com::3eabf4dd-76ad-45a1-a800-5d8b6ce91a66" providerId="AD" clId="Web-{4447AEC6-A802-FED1-9F30-94F0746C6270}" dt="2020-06-04T05:07:25.164" v="51" actId="20577"/>
          <ac:spMkLst>
            <pc:docMk/>
            <pc:sldMk cId="2796088940" sldId="256"/>
            <ac:spMk id="7" creationId="{59833E70-6E85-4D93-88E2-09A4E7E6E9CB}"/>
          </ac:spMkLst>
        </pc:spChg>
      </pc:sldChg>
      <pc:sldChg chg="modSp">
        <pc:chgData name="Rizwan Patel" userId="S::rizwan.patel@streebo.com::3eabf4dd-76ad-45a1-a800-5d8b6ce91a66" providerId="AD" clId="Web-{4447AEC6-A802-FED1-9F30-94F0746C6270}" dt="2020-06-04T05:44:44.517" v="1192" actId="20577"/>
        <pc:sldMkLst>
          <pc:docMk/>
          <pc:sldMk cId="347782411" sldId="277"/>
        </pc:sldMkLst>
        <pc:spChg chg="mod">
          <ac:chgData name="Rizwan Patel" userId="S::rizwan.patel@streebo.com::3eabf4dd-76ad-45a1-a800-5d8b6ce91a66" providerId="AD" clId="Web-{4447AEC6-A802-FED1-9F30-94F0746C6270}" dt="2020-06-04T05:44:44.517" v="1192" actId="20577"/>
          <ac:spMkLst>
            <pc:docMk/>
            <pc:sldMk cId="347782411" sldId="277"/>
            <ac:spMk id="5" creationId="{ED847916-B1A5-4979-9343-14F5470E437F}"/>
          </ac:spMkLst>
        </pc:spChg>
      </pc:sldChg>
      <pc:sldChg chg="modSp">
        <pc:chgData name="Rizwan Patel" userId="S::rizwan.patel@streebo.com::3eabf4dd-76ad-45a1-a800-5d8b6ce91a66" providerId="AD" clId="Web-{4447AEC6-A802-FED1-9F30-94F0746C6270}" dt="2020-06-04T05:12:21.521" v="132" actId="20577"/>
        <pc:sldMkLst>
          <pc:docMk/>
          <pc:sldMk cId="3649315432" sldId="279"/>
        </pc:sldMkLst>
        <pc:spChg chg="mod">
          <ac:chgData name="Rizwan Patel" userId="S::rizwan.patel@streebo.com::3eabf4dd-76ad-45a1-a800-5d8b6ce91a66" providerId="AD" clId="Web-{4447AEC6-A802-FED1-9F30-94F0746C6270}" dt="2020-06-04T05:12:21.521" v="132" actId="20577"/>
          <ac:spMkLst>
            <pc:docMk/>
            <pc:sldMk cId="3649315432" sldId="279"/>
            <ac:spMk id="3" creationId="{9F3B397C-322B-46C0-9C2F-47AEC55DA8C2}"/>
          </ac:spMkLst>
        </pc:spChg>
      </pc:sldChg>
      <pc:sldChg chg="modSp">
        <pc:chgData name="Rizwan Patel" userId="S::rizwan.patel@streebo.com::3eabf4dd-76ad-45a1-a800-5d8b6ce91a66" providerId="AD" clId="Web-{4447AEC6-A802-FED1-9F30-94F0746C6270}" dt="2020-06-04T05:13:09.455" v="181" actId="20577"/>
        <pc:sldMkLst>
          <pc:docMk/>
          <pc:sldMk cId="1567960995" sldId="282"/>
        </pc:sldMkLst>
        <pc:spChg chg="mod">
          <ac:chgData name="Rizwan Patel" userId="S::rizwan.patel@streebo.com::3eabf4dd-76ad-45a1-a800-5d8b6ce91a66" providerId="AD" clId="Web-{4447AEC6-A802-FED1-9F30-94F0746C6270}" dt="2020-06-04T05:13:09.455" v="181" actId="20577"/>
          <ac:spMkLst>
            <pc:docMk/>
            <pc:sldMk cId="1567960995" sldId="282"/>
            <ac:spMk id="4" creationId="{6089E54A-D057-4441-A5AD-F448342EB697}"/>
          </ac:spMkLst>
        </pc:spChg>
      </pc:sldChg>
      <pc:sldChg chg="addSp delSp modSp">
        <pc:chgData name="Rizwan Patel" userId="S::rizwan.patel@streebo.com::3eabf4dd-76ad-45a1-a800-5d8b6ce91a66" providerId="AD" clId="Web-{4447AEC6-A802-FED1-9F30-94F0746C6270}" dt="2020-06-04T05:30:27.100" v="559" actId="20577"/>
        <pc:sldMkLst>
          <pc:docMk/>
          <pc:sldMk cId="4229269326" sldId="283"/>
        </pc:sldMkLst>
        <pc:spChg chg="add del mod">
          <ac:chgData name="Rizwan Patel" userId="S::rizwan.patel@streebo.com::3eabf4dd-76ad-45a1-a800-5d8b6ce91a66" providerId="AD" clId="Web-{4447AEC6-A802-FED1-9F30-94F0746C6270}" dt="2020-06-04T05:30:27.100" v="559" actId="20577"/>
          <ac:spMkLst>
            <pc:docMk/>
            <pc:sldMk cId="4229269326" sldId="283"/>
            <ac:spMk id="3" creationId="{0CAF2532-3CA5-413C-B414-85B43EC9C581}"/>
          </ac:spMkLst>
        </pc:spChg>
        <pc:spChg chg="add del mod">
          <ac:chgData name="Rizwan Patel" userId="S::rizwan.patel@streebo.com::3eabf4dd-76ad-45a1-a800-5d8b6ce91a66" providerId="AD" clId="Web-{4447AEC6-A802-FED1-9F30-94F0746C6270}" dt="2020-06-04T05:21:24.963" v="295"/>
          <ac:spMkLst>
            <pc:docMk/>
            <pc:sldMk cId="4229269326" sldId="283"/>
            <ac:spMk id="5" creationId="{E4C99AD2-2BDB-4617-8415-C1D141689C08}"/>
          </ac:spMkLst>
        </pc:spChg>
      </pc:sldChg>
      <pc:sldChg chg="delSp modSp">
        <pc:chgData name="Rizwan Patel" userId="S::rizwan.patel@streebo.com::3eabf4dd-76ad-45a1-a800-5d8b6ce91a66" providerId="AD" clId="Web-{4447AEC6-A802-FED1-9F30-94F0746C6270}" dt="2020-06-04T05:36:06.317" v="643"/>
        <pc:sldMkLst>
          <pc:docMk/>
          <pc:sldMk cId="3669753698" sldId="284"/>
        </pc:sldMkLst>
        <pc:spChg chg="mod">
          <ac:chgData name="Rizwan Patel" userId="S::rizwan.patel@streebo.com::3eabf4dd-76ad-45a1-a800-5d8b6ce91a66" providerId="AD" clId="Web-{4447AEC6-A802-FED1-9F30-94F0746C6270}" dt="2020-06-04T05:36:06.317" v="643"/>
          <ac:spMkLst>
            <pc:docMk/>
            <pc:sldMk cId="3669753698" sldId="284"/>
            <ac:spMk id="2" creationId="{5442AB04-FBCE-441D-8B05-C4016A9D7E91}"/>
          </ac:spMkLst>
        </pc:spChg>
        <pc:spChg chg="del">
          <ac:chgData name="Rizwan Patel" userId="S::rizwan.patel@streebo.com::3eabf4dd-76ad-45a1-a800-5d8b6ce91a66" providerId="AD" clId="Web-{4447AEC6-A802-FED1-9F30-94F0746C6270}" dt="2020-06-04T05:36:06.317" v="643"/>
          <ac:spMkLst>
            <pc:docMk/>
            <pc:sldMk cId="3669753698" sldId="284"/>
            <ac:spMk id="12" creationId="{BB4C527F-AA88-4BD2-819A-06921EEB490A}"/>
          </ac:spMkLst>
        </pc:spChg>
        <pc:spChg chg="del">
          <ac:chgData name="Rizwan Patel" userId="S::rizwan.patel@streebo.com::3eabf4dd-76ad-45a1-a800-5d8b6ce91a66" providerId="AD" clId="Web-{4447AEC6-A802-FED1-9F30-94F0746C6270}" dt="2020-06-04T05:36:06.317" v="643"/>
          <ac:spMkLst>
            <pc:docMk/>
            <pc:sldMk cId="3669753698" sldId="284"/>
            <ac:spMk id="14" creationId="{BF1BEFAC-BF22-4CF8-9B60-C1CACA905DF7}"/>
          </ac:spMkLst>
        </pc:spChg>
        <pc:graphicFrameChg chg="mod modGraphic">
          <ac:chgData name="Rizwan Patel" userId="S::rizwan.patel@streebo.com::3eabf4dd-76ad-45a1-a800-5d8b6ce91a66" providerId="AD" clId="Web-{4447AEC6-A802-FED1-9F30-94F0746C6270}" dt="2020-06-04T05:36:06.317" v="643"/>
          <ac:graphicFrameMkLst>
            <pc:docMk/>
            <pc:sldMk cId="3669753698" sldId="284"/>
            <ac:graphicFrameMk id="7" creationId="{B1DE969D-0BDB-4F3A-94AC-D5678028A384}"/>
          </ac:graphicFrameMkLst>
        </pc:graphicFrameChg>
      </pc:sldChg>
      <pc:sldChg chg="modSp">
        <pc:chgData name="Rizwan Patel" userId="S::rizwan.patel@streebo.com::3eabf4dd-76ad-45a1-a800-5d8b6ce91a66" providerId="AD" clId="Web-{4447AEC6-A802-FED1-9F30-94F0746C6270}" dt="2020-06-04T05:44:21.752" v="1186" actId="20577"/>
        <pc:sldMkLst>
          <pc:docMk/>
          <pc:sldMk cId="291021402" sldId="285"/>
        </pc:sldMkLst>
        <pc:spChg chg="mod">
          <ac:chgData name="Rizwan Patel" userId="S::rizwan.patel@streebo.com::3eabf4dd-76ad-45a1-a800-5d8b6ce91a66" providerId="AD" clId="Web-{4447AEC6-A802-FED1-9F30-94F0746C6270}" dt="2020-06-04T05:44:21.752" v="1186" actId="20577"/>
          <ac:spMkLst>
            <pc:docMk/>
            <pc:sldMk cId="291021402" sldId="285"/>
            <ac:spMk id="3" creationId="{AF32666A-6487-4017-AF2A-061172FA3835}"/>
          </ac:spMkLst>
        </pc:spChg>
      </pc:sldChg>
      <pc:sldChg chg="del">
        <pc:chgData name="Rizwan Patel" userId="S::rizwan.patel@streebo.com::3eabf4dd-76ad-45a1-a800-5d8b6ce91a66" providerId="AD" clId="Web-{4447AEC6-A802-FED1-9F30-94F0746C6270}" dt="2020-06-04T05:45:02.189" v="1195"/>
        <pc:sldMkLst>
          <pc:docMk/>
          <pc:sldMk cId="2796876806" sldId="286"/>
        </pc:sldMkLst>
      </pc:sldChg>
      <pc:sldChg chg="del">
        <pc:chgData name="Rizwan Patel" userId="S::rizwan.patel@streebo.com::3eabf4dd-76ad-45a1-a800-5d8b6ce91a66" providerId="AD" clId="Web-{4447AEC6-A802-FED1-9F30-94F0746C6270}" dt="2020-06-04T05:45:05.939" v="1196"/>
        <pc:sldMkLst>
          <pc:docMk/>
          <pc:sldMk cId="267519736" sldId="287"/>
        </pc:sldMkLst>
      </pc:sldChg>
      <pc:sldChg chg="addSp delSp modSp mod setBg">
        <pc:chgData name="Rizwan Patel" userId="S::rizwan.patel@streebo.com::3eabf4dd-76ad-45a1-a800-5d8b6ce91a66" providerId="AD" clId="Web-{4447AEC6-A802-FED1-9F30-94F0746C6270}" dt="2020-06-04T05:52:11.905" v="1265"/>
        <pc:sldMkLst>
          <pc:docMk/>
          <pc:sldMk cId="3182395701" sldId="288"/>
        </pc:sldMkLst>
        <pc:spChg chg="mod or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2" creationId="{69057D8F-51AC-45AE-84D7-886DF197EA97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8" creationId="{48E96387-12F1-45E4-9322-ABBF2EE040E9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10" creationId="{A9F421DD-DE4E-4547-A904-3F80E25E3F35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12" creationId="{09985DEC-1215-4209-9708-B45CC977402E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14" creationId="{90EB7086-616E-4D44-94BE-D0F763561782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16" creationId="{F115DB35-53D7-4EDC-A965-A434929617CC}"/>
          </ac:spMkLst>
        </pc:spChg>
        <pc:spChg chg="add">
          <ac:chgData name="Rizwan Patel" userId="S::rizwan.patel@streebo.com::3eabf4dd-76ad-45a1-a800-5d8b6ce91a66" providerId="AD" clId="Web-{4447AEC6-A802-FED1-9F30-94F0746C6270}" dt="2020-06-04T05:52:11.905" v="1265"/>
          <ac:spMkLst>
            <pc:docMk/>
            <pc:sldMk cId="3182395701" sldId="288"/>
            <ac:spMk id="18" creationId="{4B610F9C-62FE-46FC-8607-C35030B6321A}"/>
          </ac:spMkLst>
        </pc:spChg>
        <pc:picChg chg="add mod">
          <ac:chgData name="Rizwan Patel" userId="S::rizwan.patel@streebo.com::3eabf4dd-76ad-45a1-a800-5d8b6ce91a66" providerId="AD" clId="Web-{4447AEC6-A802-FED1-9F30-94F0746C6270}" dt="2020-06-04T05:52:11.905" v="1265"/>
          <ac:picMkLst>
            <pc:docMk/>
            <pc:sldMk cId="3182395701" sldId="288"/>
            <ac:picMk id="3" creationId="{0FEEF066-002D-4DD6-A2BD-B47BA6AD312B}"/>
          </ac:picMkLst>
        </pc:picChg>
        <pc:picChg chg="del">
          <ac:chgData name="Rizwan Patel" userId="S::rizwan.patel@streebo.com::3eabf4dd-76ad-45a1-a800-5d8b6ce91a66" providerId="AD" clId="Web-{4447AEC6-A802-FED1-9F30-94F0746C6270}" dt="2020-06-04T05:46:53.798" v="1197"/>
          <ac:picMkLst>
            <pc:docMk/>
            <pc:sldMk cId="3182395701" sldId="288"/>
            <ac:picMk id="7" creationId="{AF962E68-76CF-41BD-81B5-C65B55CF4771}"/>
          </ac:picMkLst>
        </pc:picChg>
      </pc:sldChg>
    </pc:docChg>
  </pc:docChgLst>
  <pc:docChgLst>
    <pc:chgData name="Guest User" userId="S::urn:spo:anon#c8fbe27b5742dff1e16f4750ad207890f831a83363ba2f79579629635fcc5c12::" providerId="AD" clId="Web-{04F9D959-96DA-4C54-A72B-43B8D6725B8E}"/>
    <pc:docChg chg="modSld">
      <pc:chgData name="Guest User" userId="S::urn:spo:anon#c8fbe27b5742dff1e16f4750ad207890f831a83363ba2f79579629635fcc5c12::" providerId="AD" clId="Web-{04F9D959-96DA-4C54-A72B-43B8D6725B8E}" dt="2021-02-21T06:47:43.291" v="40"/>
      <pc:docMkLst>
        <pc:docMk/>
      </pc:docMkLst>
      <pc:sldChg chg="addSp delSp modSp">
        <pc:chgData name="Guest User" userId="S::urn:spo:anon#c8fbe27b5742dff1e16f4750ad207890f831a83363ba2f79579629635fcc5c12::" providerId="AD" clId="Web-{04F9D959-96DA-4C54-A72B-43B8D6725B8E}" dt="2021-02-21T06:47:43.291" v="40"/>
        <pc:sldMkLst>
          <pc:docMk/>
          <pc:sldMk cId="3669753698" sldId="284"/>
        </pc:sldMkLst>
        <pc:spChg chg="add del">
          <ac:chgData name="Guest User" userId="S::urn:spo:anon#c8fbe27b5742dff1e16f4750ad207890f831a83363ba2f79579629635fcc5c12::" providerId="AD" clId="Web-{04F9D959-96DA-4C54-A72B-43B8D6725B8E}" dt="2021-02-21T06:16:51.526" v="21"/>
          <ac:spMkLst>
            <pc:docMk/>
            <pc:sldMk cId="3669753698" sldId="284"/>
            <ac:spMk id="2" creationId="{5442AB04-FBCE-441D-8B05-C4016A9D7E91}"/>
          </ac:spMkLst>
        </pc:spChg>
        <pc:spChg chg="add del mod">
          <ac:chgData name="Guest User" userId="S::urn:spo:anon#c8fbe27b5742dff1e16f4750ad207890f831a83363ba2f79579629635fcc5c12::" providerId="AD" clId="Web-{04F9D959-96DA-4C54-A72B-43B8D6725B8E}" dt="2021-02-21T06:16:51.542" v="22"/>
          <ac:spMkLst>
            <pc:docMk/>
            <pc:sldMk cId="3669753698" sldId="284"/>
            <ac:spMk id="490" creationId="{AE6FD3F9-26CC-4499-A73F-D91624E7B43A}"/>
          </ac:spMkLst>
        </pc:spChg>
        <pc:spChg chg="add del mod">
          <ac:chgData name="Guest User" userId="S::urn:spo:anon#c8fbe27b5742dff1e16f4750ad207890f831a83363ba2f79579629635fcc5c12::" providerId="AD" clId="Web-{04F9D959-96DA-4C54-A72B-43B8D6725B8E}" dt="2021-02-21T06:16:51.526" v="21"/>
          <ac:spMkLst>
            <pc:docMk/>
            <pc:sldMk cId="3669753698" sldId="284"/>
            <ac:spMk id="492" creationId="{D70894D5-4962-428A-8BAE-3E48636A5C5D}"/>
          </ac:spMkLst>
        </pc:spChg>
        <pc:spChg chg="add del mod">
          <ac:chgData name="Guest User" userId="S::urn:spo:anon#c8fbe27b5742dff1e16f4750ad207890f831a83363ba2f79579629635fcc5c12::" providerId="AD" clId="Web-{04F9D959-96DA-4C54-A72B-43B8D6725B8E}" dt="2021-02-21T06:18:50.060" v="24"/>
          <ac:spMkLst>
            <pc:docMk/>
            <pc:sldMk cId="3669753698" sldId="284"/>
            <ac:spMk id="513" creationId="{872E6D92-4351-4BA5-B8E2-7F854BBD95CD}"/>
          </ac:spMkLst>
        </pc:spChg>
        <pc:spChg chg="add del mod">
          <ac:chgData name="Guest User" userId="S::urn:spo:anon#c8fbe27b5742dff1e16f4750ad207890f831a83363ba2f79579629635fcc5c12::" providerId="AD" clId="Web-{04F9D959-96DA-4C54-A72B-43B8D6725B8E}" dt="2021-02-21T06:47:43.291" v="40"/>
          <ac:spMkLst>
            <pc:docMk/>
            <pc:sldMk cId="3669753698" sldId="284"/>
            <ac:spMk id="769" creationId="{D4E6CE62-AE00-4101-A6AB-26F1A7A2EB28}"/>
          </ac:spMkLst>
        </pc:spChg>
        <pc:graphicFrameChg chg="add del mod modGraphic">
          <ac:chgData name="Guest User" userId="S::urn:spo:anon#c8fbe27b5742dff1e16f4750ad207890f831a83363ba2f79579629635fcc5c12::" providerId="AD" clId="Web-{04F9D959-96DA-4C54-A72B-43B8D6725B8E}" dt="2021-02-21T06:47:43.291" v="40"/>
          <ac:graphicFrameMkLst>
            <pc:docMk/>
            <pc:sldMk cId="3669753698" sldId="284"/>
            <ac:graphicFrameMk id="7" creationId="{B1DE969D-0BDB-4F3A-94AC-D5678028A384}"/>
          </ac:graphicFrameMkLst>
        </pc:graphicFrameChg>
        <pc:graphicFrameChg chg="add del mod modGraphic">
          <ac:chgData name="Guest User" userId="S::urn:spo:anon#c8fbe27b5742dff1e16f4750ad207890f831a83363ba2f79579629635fcc5c12::" providerId="AD" clId="Web-{04F9D959-96DA-4C54-A72B-43B8D6725B8E}" dt="2021-02-21T06:30:35.187" v="30"/>
          <ac:graphicFrameMkLst>
            <pc:docMk/>
            <pc:sldMk cId="3669753698" sldId="284"/>
            <ac:graphicFrameMk id="599" creationId="{95A8DA89-E453-4BC7-BB6F-27A0E85F697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36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7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42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11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9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31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5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68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91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8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0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BCC9A9B-AC1E-404C-B8CE-8BFFD49ED814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85FC7B-503B-476F-8774-283DB62D19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0977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16EC427-49CB-455A-87BB-94BE95ABF955}"/>
              </a:ext>
            </a:extLst>
          </p:cNvPr>
          <p:cNvSpPr>
            <a:spLocks noGrp="1"/>
          </p:cNvSpPr>
          <p:nvPr/>
        </p:nvSpPr>
        <p:spPr>
          <a:xfrm>
            <a:off x="2431797" y="687660"/>
            <a:ext cx="7174523" cy="16235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Gujarat University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MCA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Semester 6 Project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0D918EA7-23FA-4946-91FB-94893E5E80BA}"/>
              </a:ext>
            </a:extLst>
          </p:cNvPr>
          <p:cNvSpPr>
            <a:spLocks noGrp="1"/>
          </p:cNvSpPr>
          <p:nvPr/>
        </p:nvSpPr>
        <p:spPr>
          <a:xfrm>
            <a:off x="203107" y="5222360"/>
            <a:ext cx="3381829" cy="1201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Yash Palsanawala(32)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Vivek Vyas(30)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11B794E-5C97-42A0-8A0B-2684F03CEB9B}"/>
              </a:ext>
            </a:extLst>
          </p:cNvPr>
          <p:cNvSpPr/>
          <p:nvPr/>
        </p:nvSpPr>
        <p:spPr>
          <a:xfrm>
            <a:off x="1981202" y="2808250"/>
            <a:ext cx="8881349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gency FB"/>
                <a:cs typeface="Times New Roman"/>
              </a:rPr>
              <a:t> 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  <a:cs typeface="Times New Roman"/>
              </a:rPr>
              <a:t>Lead Management System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E8F9C9-10E1-4AF7-BCAE-CE7CB46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8" y="618385"/>
            <a:ext cx="2143125" cy="2143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0663C31-EF70-4348-88E9-7FC29B627FB1}"/>
              </a:ext>
            </a:extLst>
          </p:cNvPr>
          <p:cNvSpPr/>
          <p:nvPr/>
        </p:nvSpPr>
        <p:spPr>
          <a:xfrm>
            <a:off x="3538086" y="5220237"/>
            <a:ext cx="4225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Project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Guide(Internal):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Dr .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Bhumika Shah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984" y="5272963"/>
            <a:ext cx="408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Project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Guide(External):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ctr"/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Mr </a:t>
            </a:r>
            <a:r>
              <a:rPr lang="en-I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Ritesh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Gandhi(C.T.O Pedagogy)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D:\diu\pedagogy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8520" y="4828032"/>
            <a:ext cx="832104" cy="804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608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</a:t>
            </a:r>
            <a:r>
              <a:rPr lang="en-IN" dirty="0" err="1" smtClean="0"/>
              <a:t>requirments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Any new student who signs up on the institute portal or through white labeled app will be shown here.</a:t>
            </a:r>
          </a:p>
          <a:p>
            <a:pPr lvl="0"/>
            <a:r>
              <a:rPr lang="en-US" dirty="0" smtClean="0"/>
              <a:t>There are 3 stages of lead - (a) Active (b) In Progress (c) Closed</a:t>
            </a:r>
          </a:p>
          <a:p>
            <a:pPr lvl="0"/>
            <a:r>
              <a:rPr lang="en-US" dirty="0" smtClean="0"/>
              <a:t>Closed stage will have 2 options - (c1) Closed Successful (c2) Closed Unsuccessful.</a:t>
            </a:r>
          </a:p>
          <a:p>
            <a:pPr lvl="0"/>
            <a:r>
              <a:rPr lang="en-US" dirty="0" smtClean="0"/>
              <a:t>Each lead stage will also have a date when a lead entered then stage. We will use this date for </a:t>
            </a:r>
            <a:r>
              <a:rPr lang="en-US" dirty="0" smtClean="0"/>
              <a:t>reports and analysis .</a:t>
            </a:r>
            <a:endParaRPr lang="en-US" dirty="0" smtClean="0"/>
          </a:p>
          <a:p>
            <a:pPr lvl="0"/>
            <a:r>
              <a:rPr lang="en-US" dirty="0" smtClean="0"/>
              <a:t>Partner will move lead from one stage to other in all cases except one - where a student registers and enrolls in a course offered by Institute or buys Infinity Pass</a:t>
            </a:r>
          </a:p>
          <a:p>
            <a:pPr lvl="0"/>
            <a:r>
              <a:rPr lang="en-US" dirty="0" smtClean="0"/>
              <a:t>A lead can be moved to any state from any other state without any restriction.</a:t>
            </a:r>
          </a:p>
          <a:p>
            <a:pPr lvl="0"/>
            <a:r>
              <a:rPr lang="en-US" dirty="0" smtClean="0"/>
              <a:t>There will be a notes sections where Partner will be able to append notes as he interacts with the lead.</a:t>
            </a:r>
          </a:p>
          <a:p>
            <a:pPr lvl="0"/>
            <a:r>
              <a:rPr lang="en-US" dirty="0" smtClean="0"/>
              <a:t>System will automatically append the date in the notes where lead changes stage - Active to In progress; In progress to Closed.</a:t>
            </a:r>
          </a:p>
          <a:p>
            <a:pPr lvl="0"/>
            <a:r>
              <a:rPr lang="en-US" dirty="0" smtClean="0"/>
              <a:t>When a student’s registers and enrolls in a course - we move him into Closed - Closed Successful automatically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diu\WhatsApp Image 2021-03-17 at 21.08.4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056" y="2051050"/>
            <a:ext cx="11082528" cy="4496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executed till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Learned Spring boot for server side  stateless API creation.</a:t>
            </a:r>
          </a:p>
          <a:p>
            <a:r>
              <a:rPr lang="en-IN" dirty="0" smtClean="0"/>
              <a:t>Learned to use postmen tool which is industry wide used for API testing</a:t>
            </a:r>
          </a:p>
          <a:p>
            <a:r>
              <a:rPr lang="en-IN" dirty="0" smtClean="0"/>
              <a:t>Learned vanilla javascript,html5,angular </a:t>
            </a:r>
            <a:r>
              <a:rPr lang="en-IN" dirty="0" err="1" smtClean="0"/>
              <a:t>js</a:t>
            </a:r>
            <a:r>
              <a:rPr lang="en-IN" dirty="0" smtClean="0"/>
              <a:t> for frontend development of web application.</a:t>
            </a:r>
          </a:p>
          <a:p>
            <a:r>
              <a:rPr lang="en-IN" dirty="0" smtClean="0"/>
              <a:t>Developed a CRUD based student application for creating , listing ,updating and deleting student details</a:t>
            </a:r>
          </a:p>
          <a:p>
            <a:r>
              <a:rPr lang="en-IN" dirty="0" smtClean="0"/>
              <a:t>In the above mentioned application we have also implemented the concept of authorization and authentication by generating token from server side 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49221-6B90-4222-908A-F6845B1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Login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pagE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diu\First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4648" y="927734"/>
            <a:ext cx="5615178" cy="5774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53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49221-6B90-4222-908A-F6845B1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Home </a:t>
            </a:r>
            <a:r>
              <a:rPr lang="en-US" sz="3600" dirty="0" err="1" smtClean="0">
                <a:solidFill>
                  <a:schemeClr val="accent1"/>
                </a:solidFill>
              </a:rPr>
              <a:t>pagE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diu\First\homepag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0479" y="1290066"/>
            <a:ext cx="7389495" cy="371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535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49221-6B90-4222-908A-F6845B1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Add new record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D:\diu\First\newStud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2393" y="1321688"/>
            <a:ext cx="5158770" cy="453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535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49221-6B90-4222-908A-F6845B1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Edit record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diu\First\after upd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324" y="2287276"/>
            <a:ext cx="5832934" cy="3948554"/>
          </a:xfrm>
          <a:prstGeom prst="rect">
            <a:avLst/>
          </a:prstGeom>
          <a:noFill/>
        </p:spPr>
      </p:pic>
      <p:pic>
        <p:nvPicPr>
          <p:cNvPr id="5123" name="Picture 3" descr="D:\diu\First\before upd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98116"/>
            <a:ext cx="5972016" cy="437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535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0B521-657D-4F9A-9B54-BF22286E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C92CA8-0570-47E0-9C64-F150E904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Courses</a:t>
            </a:r>
          </a:p>
          <a:p>
            <a:r>
              <a:rPr lang="en-US" dirty="0" smtClean="0"/>
              <a:t>Manage Students</a:t>
            </a:r>
          </a:p>
          <a:p>
            <a:r>
              <a:rPr lang="en-US" dirty="0" smtClean="0"/>
              <a:t>Manage Mobile Application  (Android and IOS)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810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6">
            <a:extLst>
              <a:ext uri="{FF2B5EF4-FFF2-40B4-BE49-F238E27FC236}">
                <a16:creationId xmlns="" xmlns:a16="http://schemas.microsoft.com/office/drawing/2014/main" id="{34BFB7C5-23B6-4047-BF5E-F9EEBB437C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FBC3CD9F-A361-4496-A6E0-24338B2A69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="" xmlns:a16="http://schemas.microsoft.com/office/drawing/2014/main" id="{D37DA931-62D6-4B32-9103-84C0960AEA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759CAF-F221-4E6A-8776-E468A7D9A121}"/>
              </a:ext>
            </a:extLst>
          </p:cNvPr>
          <p:cNvSpPr txBox="1"/>
          <p:nvPr/>
        </p:nvSpPr>
        <p:spPr>
          <a:xfrm>
            <a:off x="2156346" y="849745"/>
            <a:ext cx="5526993" cy="474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695E140-9B6E-43E9-B17E-CDFE3FCA8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0707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90D2E9-205A-4897-B41D-BBDD6EC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Agenda</a:t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AA </a:t>
            </a:r>
            <a:r>
              <a:rPr lang="en-US" sz="3200" dirty="0" err="1" smtClean="0">
                <a:solidFill>
                  <a:srgbClr val="FFFFFF"/>
                </a:solidFill>
              </a:rPr>
              <a:t>Pachi</a:t>
            </a:r>
            <a:r>
              <a:rPr lang="en-US" sz="3200" dirty="0" smtClean="0">
                <a:solidFill>
                  <a:srgbClr val="FFFFFF"/>
                </a:solidFill>
              </a:rPr>
              <a:t> change </a:t>
            </a:r>
            <a:r>
              <a:rPr lang="en-US" sz="3200" dirty="0" err="1" smtClean="0">
                <a:solidFill>
                  <a:srgbClr val="FFFFFF"/>
                </a:solidFill>
              </a:rPr>
              <a:t>kari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</a:rPr>
              <a:t>desu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D847916-B1A5-4979-9343-14F5470E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pPr marL="305435" indent="-305435">
              <a:lnSpc>
                <a:spcPct val="90000"/>
              </a:lnSpc>
            </a:pPr>
            <a:r>
              <a:rPr lang="en-US" sz="1600" dirty="0"/>
              <a:t>Company Details</a:t>
            </a:r>
            <a:endParaRPr lang="en-US" dirty="0"/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Project Profile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Technologies used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Project Description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Timeline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Modules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Functional Requirements 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System Analysis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dirty="0"/>
              <a:t>Use case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dirty="0"/>
              <a:t>Activity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System Design 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dirty="0"/>
              <a:t>Class Diagram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dirty="0"/>
              <a:t>Sequence Diagram</a:t>
            </a:r>
          </a:p>
          <a:p>
            <a:pPr marL="305435" indent="-305435">
              <a:lnSpc>
                <a:spcPct val="90000"/>
              </a:lnSpc>
            </a:pPr>
            <a:r>
              <a:rPr lang="en-US" dirty="0"/>
              <a:t>System Implementation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Test Cases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Challenges Faced</a:t>
            </a:r>
          </a:p>
          <a:p>
            <a:pPr marL="305435" indent="-305435">
              <a:lnSpc>
                <a:spcPct val="90000"/>
              </a:lnSpc>
            </a:pPr>
            <a:r>
              <a:rPr lang="en-US" sz="1600" dirty="0"/>
              <a:t>Future Work</a:t>
            </a:r>
          </a:p>
        </p:txBody>
      </p:sp>
    </p:spTree>
    <p:extLst>
      <p:ext uri="{BB962C8B-B14F-4D97-AF65-F5344CB8AC3E}">
        <p14:creationId xmlns="" xmlns:p14="http://schemas.microsoft.com/office/powerpoint/2010/main" val="3477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495E99FA-492C-4C5E-9893-0F326B1B69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6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51C115-40C3-40A3-BCF2-9764459947D4}"/>
              </a:ext>
            </a:extLst>
          </p:cNvPr>
          <p:cNvSpPr txBox="1"/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1BD25A-EE34-49A4-9654-2EC98FDC1108}"/>
              </a:ext>
            </a:extLst>
          </p:cNvPr>
          <p:cNvSpPr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Name</a:t>
            </a:r>
            <a:r>
              <a:rPr lang="en-US" dirty="0">
                <a:solidFill>
                  <a:schemeClr val="tx2"/>
                </a:solidFill>
              </a:rPr>
              <a:t>    :- </a:t>
            </a:r>
            <a:r>
              <a:rPr lang="en-US" dirty="0" smtClean="0">
                <a:solidFill>
                  <a:schemeClr val="tx2"/>
                </a:solidFill>
              </a:rPr>
              <a:t>Pedagogy</a:t>
            </a:r>
            <a:r>
              <a:rPr lang="en-US" b="1" u="sng" dirty="0" smtClean="0"/>
              <a:t>.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Address:- </a:t>
            </a:r>
            <a:r>
              <a:rPr lang="en-US" dirty="0" smtClean="0">
                <a:solidFill>
                  <a:schemeClr val="tx2"/>
                </a:solidFill>
              </a:rPr>
              <a:t>B-4, Himmatlal Park, Near Azad Society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 smtClean="0">
                <a:solidFill>
                  <a:schemeClr val="tx2"/>
                </a:solidFill>
              </a:rPr>
              <a:t>Satellite, Ahmedabad-380015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2"/>
                </a:solidFill>
              </a:rPr>
              <a:t>Pedagogy, founded in 2016 focuses on education landscape.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/>
              <a:t>Pedagogy offers subscription to the popular books &amp; digital courses for various Entrance exams from Trusted Publishers &amp; Coaching.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2"/>
                </a:solidFill>
              </a:rPr>
              <a:t>Know </a:t>
            </a:r>
            <a:r>
              <a:rPr lang="en-US" dirty="0">
                <a:solidFill>
                  <a:schemeClr val="tx2"/>
                </a:solidFill>
              </a:rPr>
              <a:t>more: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https://www.pedagogy.study/about-us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9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D907E-6821-4816-8DE5-FB0EE104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3B397C-322B-46C0-9C2F-47AEC55D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/>
              <a:t>Title- </a:t>
            </a:r>
            <a:r>
              <a:rPr lang="en-US" dirty="0" smtClean="0"/>
              <a:t>Lead Management </a:t>
            </a:r>
            <a:r>
              <a:rPr lang="en-US" dirty="0" smtClean="0"/>
              <a:t>and report generation System</a:t>
            </a:r>
            <a:endParaRPr lang="en-US" dirty="0"/>
          </a:p>
          <a:p>
            <a:pPr marL="305435" indent="-305435"/>
            <a:r>
              <a:rPr lang="en-US" b="1" dirty="0"/>
              <a:t>Aim- </a:t>
            </a:r>
            <a:r>
              <a:rPr lang="en-US" dirty="0" smtClean="0"/>
              <a:t>To provide </a:t>
            </a:r>
            <a:r>
              <a:rPr lang="en-US" dirty="0" smtClean="0"/>
              <a:t>a platform </a:t>
            </a:r>
            <a:r>
              <a:rPr lang="en-US" dirty="0" smtClean="0"/>
              <a:t>for company to manage and </a:t>
            </a:r>
            <a:r>
              <a:rPr lang="en-US" dirty="0" err="1" smtClean="0"/>
              <a:t>analyse</a:t>
            </a:r>
            <a:r>
              <a:rPr lang="en-US" dirty="0" smtClean="0"/>
              <a:t> student leads and generate reports.  </a:t>
            </a:r>
            <a:endParaRPr lang="en-US" b="1" dirty="0"/>
          </a:p>
          <a:p>
            <a:pPr marL="305435" indent="-305435"/>
            <a:r>
              <a:rPr lang="en-US" b="1" dirty="0"/>
              <a:t>Developed by- </a:t>
            </a:r>
            <a:r>
              <a:rPr lang="en-US" dirty="0" smtClean="0"/>
              <a:t>Yash Palsanawala </a:t>
            </a:r>
            <a:r>
              <a:rPr lang="en-US" dirty="0"/>
              <a:t>and </a:t>
            </a:r>
            <a:r>
              <a:rPr lang="en-US" dirty="0" smtClean="0"/>
              <a:t>Vivek Vyas.</a:t>
            </a:r>
            <a:endParaRPr lang="en-US" dirty="0"/>
          </a:p>
          <a:p>
            <a:pPr marL="305435" indent="-305435"/>
            <a:r>
              <a:rPr lang="en-US" b="1" dirty="0"/>
              <a:t>Developed for- </a:t>
            </a:r>
            <a:r>
              <a:rPr lang="en-US" dirty="0" smtClean="0"/>
              <a:t>Pedagogy</a:t>
            </a:r>
            <a:r>
              <a:rPr lang="en-US" dirty="0"/>
              <a:t>.</a:t>
            </a:r>
            <a:endParaRPr lang="en-US" b="1" dirty="0"/>
          </a:p>
          <a:p>
            <a:pPr marL="305435" indent="-305435"/>
            <a:endParaRPr lang="en-US" b="1" dirty="0"/>
          </a:p>
          <a:p>
            <a:pPr marL="305435" indent="-305435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4931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FB126-4C24-4BF1-B114-6B446FD4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err="1" smtClean="0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EA58B-C7BF-4231-BA02-3A3A9149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34" y="2546254"/>
            <a:ext cx="3695386" cy="2974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SOFTWARES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CODE IDE</a:t>
            </a:r>
            <a:endParaRPr lang="en-US" dirty="0"/>
          </a:p>
          <a:p>
            <a:r>
              <a:rPr lang="en-US" dirty="0" smtClean="0"/>
              <a:t>ECLIPSE IDE</a:t>
            </a:r>
            <a:endParaRPr lang="en-US" dirty="0"/>
          </a:p>
          <a:p>
            <a:r>
              <a:rPr lang="en-US" dirty="0" smtClean="0"/>
              <a:t>XAMPP </a:t>
            </a:r>
            <a:endParaRPr lang="en-US" dirty="0" smtClean="0"/>
          </a:p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089E54A-D057-4441-A5AD-F448342EB697}"/>
              </a:ext>
            </a:extLst>
          </p:cNvPr>
          <p:cNvSpPr txBox="1">
            <a:spLocks/>
          </p:cNvSpPr>
          <p:nvPr/>
        </p:nvSpPr>
        <p:spPr>
          <a:xfrm>
            <a:off x="6939790" y="2194565"/>
            <a:ext cx="369538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LANGUAGES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SPRINGBOOT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="" xmlns:p14="http://schemas.microsoft.com/office/powerpoint/2010/main" val="403584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FB126-4C24-4BF1-B114-6B446FD4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EA58B-C7BF-4231-BA02-3A3A9149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34" y="2546254"/>
            <a:ext cx="3695386" cy="2974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DEVELOPERS </a:t>
            </a:r>
          </a:p>
          <a:p>
            <a:r>
              <a:rPr lang="en-US" dirty="0" smtClean="0"/>
              <a:t>Yash  Palsanawala</a:t>
            </a:r>
            <a:endParaRPr lang="en-US" dirty="0"/>
          </a:p>
          <a:p>
            <a:r>
              <a:rPr lang="en-US" dirty="0" smtClean="0"/>
              <a:t>Vivek Vyas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089E54A-D057-4441-A5AD-F448342EB697}"/>
              </a:ext>
            </a:extLst>
          </p:cNvPr>
          <p:cNvSpPr txBox="1">
            <a:spLocks/>
          </p:cNvSpPr>
          <p:nvPr/>
        </p:nvSpPr>
        <p:spPr>
          <a:xfrm>
            <a:off x="6939790" y="2194565"/>
            <a:ext cx="369538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GUIDES</a:t>
            </a:r>
          </a:p>
          <a:p>
            <a:pPr marL="305435" indent="-305435"/>
            <a:r>
              <a:rPr lang="en-US" dirty="0" smtClean="0"/>
              <a:t>Ritesh Gandhi(Co-Founder)</a:t>
            </a:r>
            <a:endParaRPr lang="en-US" dirty="0"/>
          </a:p>
          <a:p>
            <a:pPr marL="305435" indent="-305435"/>
            <a:r>
              <a:rPr lang="en-US" dirty="0" smtClean="0"/>
              <a:t>Pooja Pawar(Frontend Head)</a:t>
            </a:r>
            <a:endParaRPr lang="en-US" dirty="0"/>
          </a:p>
          <a:p>
            <a:pPr marL="305435" indent="-305435"/>
            <a:r>
              <a:rPr lang="en-US" dirty="0" smtClean="0"/>
              <a:t>Manan Shah(Tech </a:t>
            </a:r>
            <a:r>
              <a:rPr lang="en-US" dirty="0"/>
              <a:t>Lead)</a:t>
            </a:r>
          </a:p>
        </p:txBody>
      </p:sp>
    </p:spTree>
    <p:extLst>
      <p:ext uri="{BB962C8B-B14F-4D97-AF65-F5344CB8AC3E}">
        <p14:creationId xmlns="" xmlns:p14="http://schemas.microsoft.com/office/powerpoint/2010/main" val="15679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54A2A-7A1F-4467-BA4F-E3019DAA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F2532-3CA5-413C-B414-85B43EC9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2946"/>
            <a:ext cx="11029615" cy="3495853"/>
          </a:xfrm>
        </p:spPr>
        <p:txBody>
          <a:bodyPr>
            <a:normAutofit/>
          </a:bodyPr>
          <a:lstStyle/>
          <a:p>
            <a:pPr marL="305435" indent="0">
              <a:buNone/>
            </a:pPr>
            <a:r>
              <a:rPr lang="en-US" sz="2000" dirty="0" smtClean="0"/>
              <a:t>To provide a platform for company to manage and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student leads and generate </a:t>
            </a:r>
            <a:r>
              <a:rPr lang="en-US" sz="2000" dirty="0" smtClean="0"/>
              <a:t>reports for sales and marketing team.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Objective</a:t>
            </a:r>
          </a:p>
          <a:p>
            <a:pPr lvl="0"/>
            <a:r>
              <a:rPr lang="en-US" dirty="0" smtClean="0"/>
              <a:t>To help </a:t>
            </a:r>
            <a:r>
              <a:rPr lang="en-US" dirty="0" smtClean="0"/>
              <a:t>company</a:t>
            </a:r>
            <a:r>
              <a:rPr lang="en-US" dirty="0" smtClean="0"/>
              <a:t> </a:t>
            </a:r>
            <a:r>
              <a:rPr lang="en-US" dirty="0" smtClean="0"/>
              <a:t>grow their business by helping them to manage </a:t>
            </a:r>
            <a:r>
              <a:rPr lang="en-US" dirty="0" smtClean="0"/>
              <a:t>and </a:t>
            </a:r>
            <a:r>
              <a:rPr lang="en-US" dirty="0" err="1" smtClean="0"/>
              <a:t>analyse</a:t>
            </a:r>
            <a:r>
              <a:rPr lang="en-US" dirty="0" smtClean="0"/>
              <a:t> student </a:t>
            </a:r>
            <a:r>
              <a:rPr lang="en-US" dirty="0" smtClean="0"/>
              <a:t>leads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2926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</a:t>
            </a:r>
            <a:r>
              <a:rPr lang="en-IN" dirty="0" err="1" smtClean="0"/>
              <a:t>USErs</a:t>
            </a:r>
            <a:r>
              <a:rPr lang="en-IN" dirty="0" smtClean="0"/>
              <a:t>                                        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Partner Institutes</a:t>
            </a:r>
          </a:p>
          <a:p>
            <a:r>
              <a:rPr lang="en-IN" dirty="0" smtClean="0"/>
              <a:t>Teachers</a:t>
            </a:r>
          </a:p>
          <a:p>
            <a:r>
              <a:rPr lang="en-IN" dirty="0" smtClean="0"/>
              <a:t>Admin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Multiple coaching institutes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              Software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RAM  </a:t>
            </a:r>
            <a:r>
              <a:rPr lang="en-US" dirty="0" smtClean="0"/>
              <a:t>: 4 GB [At </a:t>
            </a:r>
            <a:r>
              <a:rPr lang="en-US" dirty="0" smtClean="0"/>
              <a:t>least]</a:t>
            </a:r>
            <a:endParaRPr lang="en-US" dirty="0" smtClean="0"/>
          </a:p>
          <a:p>
            <a:r>
              <a:rPr lang="en-US" dirty="0" smtClean="0"/>
              <a:t>Internal Storage : As per the requirement to store uploaded files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Operating System [any]</a:t>
            </a:r>
          </a:p>
          <a:p>
            <a:r>
              <a:rPr lang="en-IN" dirty="0" smtClean="0"/>
              <a:t>Web Browser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F8E41F337594FB8E2D54969A80062" ma:contentTypeVersion="12" ma:contentTypeDescription="Create a new document." ma:contentTypeScope="" ma:versionID="8d2f967b80266aced0fd5adcc6cad7f3">
  <xsd:schema xmlns:xsd="http://www.w3.org/2001/XMLSchema" xmlns:xs="http://www.w3.org/2001/XMLSchema" xmlns:p="http://schemas.microsoft.com/office/2006/metadata/properties" xmlns:ns3="0035ee2f-d0f3-4920-8eb7-2f13fbb5b273" xmlns:ns4="7159fbac-a0b0-4d0a-bf1c-a9a56a81745f" targetNamespace="http://schemas.microsoft.com/office/2006/metadata/properties" ma:root="true" ma:fieldsID="746a6e5a62dcc565dcb354d48dcb494d" ns3:_="" ns4:_="">
    <xsd:import namespace="0035ee2f-d0f3-4920-8eb7-2f13fbb5b273"/>
    <xsd:import namespace="7159fbac-a0b0-4d0a-bf1c-a9a56a8174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ee2f-d0f3-4920-8eb7-2f13fbb5b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9fbac-a0b0-4d0a-bf1c-a9a56a81745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0FDAC6-7315-4AD0-B0AA-8C2B14CB6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5ee2f-d0f3-4920-8eb7-2f13fbb5b273"/>
    <ds:schemaRef ds:uri="7159fbac-a0b0-4d0a-bf1c-a9a56a8174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B98BE-3585-4F8C-93D8-14CD8FAC5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ABC06-3CE4-4778-87AA-8BCA5816B65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543</Words>
  <Application>Microsoft Office PowerPoint</Application>
  <PresentationFormat>Custom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Slide 1</vt:lpstr>
      <vt:lpstr>Agenda  AA Pachi change kari desu</vt:lpstr>
      <vt:lpstr>Slide 3</vt:lpstr>
      <vt:lpstr>Project Profile</vt:lpstr>
      <vt:lpstr>Technologies USed</vt:lpstr>
      <vt:lpstr>Team Members</vt:lpstr>
      <vt:lpstr>Project Description</vt:lpstr>
      <vt:lpstr>End USErs                                         Client</vt:lpstr>
      <vt:lpstr>Hardware requirement              Software requirement</vt:lpstr>
      <vt:lpstr>Functional requirments</vt:lpstr>
      <vt:lpstr>Class diagram</vt:lpstr>
      <vt:lpstr>Task executed till date</vt:lpstr>
      <vt:lpstr>Login pagE</vt:lpstr>
      <vt:lpstr>Home pagE</vt:lpstr>
      <vt:lpstr>Add new record</vt:lpstr>
      <vt:lpstr>Edit record</vt:lpstr>
      <vt:lpstr>Future  Work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Deshpande</dc:creator>
  <cp:lastModifiedBy>vivek</cp:lastModifiedBy>
  <cp:revision>74</cp:revision>
  <dcterms:created xsi:type="dcterms:W3CDTF">2020-06-04T08:19:39Z</dcterms:created>
  <dcterms:modified xsi:type="dcterms:W3CDTF">2021-03-18T16:19:54Z</dcterms:modified>
</cp:coreProperties>
</file>