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ttendee.gotowebinar.com/register/5000289025231319565" TargetMode="External"/><Relationship Id="rId2" Type="http://schemas.openxmlformats.org/officeDocument/2006/relationships/hyperlink" Target="https://attendee.gotowebinar.com/register/3322514543162780685" TargetMode="Externa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228600"/>
            <a:ext cx="8763000" cy="2277547"/>
          </a:xfrm>
          <a:prstGeom prst="rect">
            <a:avLst/>
          </a:prstGeom>
        </p:spPr>
        <p:txBody>
          <a:bodyPr wrap="square">
            <a:spAutoFit/>
          </a:bodyPr>
          <a:lstStyle/>
          <a:p>
            <a:pPr algn="ctr"/>
            <a:r>
              <a:rPr lang="en-US" sz="3200" b="1" dirty="0" smtClean="0"/>
              <a:t>  </a:t>
            </a:r>
          </a:p>
          <a:p>
            <a:pPr algn="ctr"/>
            <a:r>
              <a:rPr lang="en-US" sz="2400" b="1" dirty="0" smtClean="0"/>
              <a:t>Announces Webinar </a:t>
            </a:r>
          </a:p>
          <a:p>
            <a:pPr algn="ctr"/>
            <a:r>
              <a:rPr lang="en-US" sz="2400" b="1" dirty="0" smtClean="0"/>
              <a:t>on </a:t>
            </a:r>
            <a:br>
              <a:rPr lang="en-US" sz="2400" b="1" dirty="0" smtClean="0"/>
            </a:br>
            <a:r>
              <a:rPr lang="en-US" sz="2400" b="1" dirty="0" smtClean="0"/>
              <a:t> </a:t>
            </a:r>
            <a:r>
              <a:rPr lang="en-US" sz="2000" b="1" dirty="0" smtClean="0">
                <a:solidFill>
                  <a:srgbClr val="FF0000"/>
                </a:solidFill>
              </a:rPr>
              <a:t>NASA Cyclone Global Navigation Satellite System (CYGNSS)</a:t>
            </a:r>
            <a:br>
              <a:rPr lang="en-US" sz="2000" b="1" dirty="0" smtClean="0">
                <a:solidFill>
                  <a:srgbClr val="FF0000"/>
                </a:solidFill>
              </a:rPr>
            </a:br>
            <a:r>
              <a:rPr lang="en-US" sz="2000" b="1" dirty="0" smtClean="0">
                <a:solidFill>
                  <a:srgbClr val="FF0000"/>
                </a:solidFill>
              </a:rPr>
              <a:t>Earth Venture Mission </a:t>
            </a:r>
          </a:p>
          <a:p>
            <a:pPr algn="ctr"/>
            <a:r>
              <a:rPr lang="en-US" b="1" dirty="0" smtClean="0"/>
              <a:t>by</a:t>
            </a:r>
            <a:endParaRPr lang="en-US" sz="1600" b="1" dirty="0"/>
          </a:p>
        </p:txBody>
      </p:sp>
      <p:sp>
        <p:nvSpPr>
          <p:cNvPr id="4" name="Rectangle 3"/>
          <p:cNvSpPr/>
          <p:nvPr/>
        </p:nvSpPr>
        <p:spPr>
          <a:xfrm>
            <a:off x="381000" y="2819400"/>
            <a:ext cx="8338501" cy="4431983"/>
          </a:xfrm>
          <a:prstGeom prst="rect">
            <a:avLst/>
          </a:prstGeom>
        </p:spPr>
        <p:txBody>
          <a:bodyPr wrap="square">
            <a:spAutoFit/>
          </a:bodyPr>
          <a:lstStyle/>
          <a:p>
            <a:pPr algn="ctr"/>
            <a:r>
              <a:rPr lang="en-IN" b="1" dirty="0" smtClean="0"/>
              <a:t> </a:t>
            </a:r>
          </a:p>
          <a:p>
            <a:pPr algn="ctr"/>
            <a:r>
              <a:rPr lang="en-US" dirty="0" smtClean="0"/>
              <a:t>                                                          </a:t>
            </a:r>
          </a:p>
          <a:p>
            <a:pPr algn="ctr"/>
            <a:endParaRPr lang="en-US" dirty="0" smtClean="0"/>
          </a:p>
          <a:p>
            <a:pPr algn="ctr"/>
            <a:r>
              <a:rPr lang="en-US" sz="1400" b="1" dirty="0" smtClean="0"/>
              <a:t>Prof. Christopher </a:t>
            </a:r>
            <a:r>
              <a:rPr lang="en-US" sz="1400" b="1" dirty="0" err="1" smtClean="0"/>
              <a:t>Ruf</a:t>
            </a:r>
            <a:endParaRPr lang="en-US" sz="1400" b="1" dirty="0" smtClean="0"/>
          </a:p>
          <a:p>
            <a:pPr algn="ctr"/>
            <a:r>
              <a:rPr lang="en-US" sz="1400" b="1" dirty="0" smtClean="0"/>
              <a:t>University of Michigan, USA                                          </a:t>
            </a:r>
          </a:p>
          <a:p>
            <a:pPr lvl="0" fontAlgn="base">
              <a:spcBef>
                <a:spcPct val="0"/>
              </a:spcBef>
              <a:spcAft>
                <a:spcPct val="0"/>
              </a:spcAft>
            </a:pPr>
            <a:endParaRPr lang="en-US" b="1" dirty="0" smtClean="0">
              <a:hlinkClick r:id="rId2"/>
            </a:endParaRPr>
          </a:p>
          <a:p>
            <a:pPr lvl="0" fontAlgn="base">
              <a:spcBef>
                <a:spcPct val="0"/>
              </a:spcBef>
              <a:spcAft>
                <a:spcPct val="0"/>
              </a:spcAft>
            </a:pPr>
            <a:r>
              <a:rPr lang="en-US" b="1" dirty="0" smtClean="0">
                <a:hlinkClick r:id="rId2"/>
              </a:rPr>
              <a:t>Registration Link</a:t>
            </a:r>
            <a:r>
              <a:rPr lang="en-US" b="1" dirty="0" smtClean="0"/>
              <a:t>: </a:t>
            </a:r>
            <a:r>
              <a:rPr lang="en-IN" dirty="0">
                <a:hlinkClick r:id="rId3"/>
              </a:rPr>
              <a:t>https://attendee.gotowebinar.com/register/5000289025231319565</a:t>
            </a:r>
            <a:endParaRPr lang="en-US" b="1" dirty="0" smtClean="0"/>
          </a:p>
          <a:p>
            <a:pPr lvl="0" algn="just" fontAlgn="base">
              <a:spcBef>
                <a:spcPct val="0"/>
              </a:spcBef>
              <a:spcAft>
                <a:spcPct val="0"/>
              </a:spcAft>
            </a:pPr>
            <a:r>
              <a:rPr lang="en-US" sz="1600" b="1" dirty="0" smtClean="0">
                <a:latin typeface="Arial" pitchFamily="34" charset="0"/>
                <a:ea typeface="Times New Roman" pitchFamily="18" charset="0"/>
                <a:cs typeface="Arial" pitchFamily="34" charset="0"/>
              </a:rPr>
              <a:t>The CYGNSS constellation of eight microsatellites was successfully launched in December  2016 into a low inclination (tropical) Earth orbit. Each satellite carries a four-channel </a:t>
            </a:r>
            <a:r>
              <a:rPr lang="en-US" sz="1600" b="1" dirty="0" err="1" smtClean="0">
                <a:latin typeface="Arial" pitchFamily="34" charset="0"/>
                <a:ea typeface="Times New Roman" pitchFamily="18" charset="0"/>
                <a:cs typeface="Arial" pitchFamily="34" charset="0"/>
              </a:rPr>
              <a:t>bistatic</a:t>
            </a:r>
            <a:r>
              <a:rPr lang="en-US" sz="1600" b="1" dirty="0" smtClean="0">
                <a:latin typeface="Arial" pitchFamily="34" charset="0"/>
                <a:ea typeface="Times New Roman" pitchFamily="18" charset="0"/>
                <a:cs typeface="Arial" pitchFamily="34" charset="0"/>
              </a:rPr>
              <a:t> radar receiver which measures signals transmitted by Global Positioning System  (GPS) satellites and scattered back into space by the Earth surface. Over the ocean, wind  speed and air-sea heat flux are estimated from the direct measurements of surface scattering cross section. Over the land, soil moisture and flood inundation were applications were attempted. Mission is currently in its science operations phase. An overview and  current status of the mission will be presented, together with highlights of recent results</a:t>
            </a:r>
            <a:r>
              <a:rPr lang="en-US" b="1" dirty="0" smtClean="0">
                <a:latin typeface="Arial" pitchFamily="34" charset="0"/>
                <a:ea typeface="Times New Roman" pitchFamily="18" charset="0"/>
                <a:cs typeface="Arial" pitchFamily="34" charset="0"/>
              </a:rPr>
              <a:t>.</a:t>
            </a:r>
            <a:endParaRPr lang="en-US" sz="2800" b="1" dirty="0" smtClean="0">
              <a:latin typeface="Arial" pitchFamily="34" charset="0"/>
              <a:cs typeface="Arial" pitchFamily="34" charset="0"/>
            </a:endParaRPr>
          </a:p>
          <a:p>
            <a:endParaRPr lang="en-US" b="1" dirty="0"/>
          </a:p>
        </p:txBody>
      </p:sp>
      <p:sp>
        <p:nvSpPr>
          <p:cNvPr id="5" name="TextBox 4"/>
          <p:cNvSpPr txBox="1"/>
          <p:nvPr/>
        </p:nvSpPr>
        <p:spPr>
          <a:xfrm>
            <a:off x="228600" y="4949785"/>
            <a:ext cx="8915400" cy="369332"/>
          </a:xfrm>
          <a:prstGeom prst="rect">
            <a:avLst/>
          </a:prstGeom>
          <a:noFill/>
        </p:spPr>
        <p:txBody>
          <a:bodyPr wrap="square" rtlCol="0">
            <a:spAutoFit/>
          </a:bodyPr>
          <a:lstStyle/>
          <a:p>
            <a:pPr algn="just"/>
            <a:endParaRPr lang="en-US" b="1" dirty="0"/>
          </a:p>
        </p:txBody>
      </p:sp>
      <p:sp>
        <p:nvSpPr>
          <p:cNvPr id="6" name="TextBox 5"/>
          <p:cNvSpPr txBox="1"/>
          <p:nvPr/>
        </p:nvSpPr>
        <p:spPr>
          <a:xfrm>
            <a:off x="609600" y="2362200"/>
            <a:ext cx="2310056" cy="369332"/>
          </a:xfrm>
          <a:prstGeom prst="rect">
            <a:avLst/>
          </a:prstGeom>
          <a:noFill/>
        </p:spPr>
        <p:txBody>
          <a:bodyPr wrap="none" rtlCol="0">
            <a:spAutoFit/>
          </a:bodyPr>
          <a:lstStyle/>
          <a:p>
            <a:r>
              <a:rPr lang="en-US" b="1" dirty="0" smtClean="0"/>
              <a:t>Date: 18</a:t>
            </a:r>
            <a:r>
              <a:rPr lang="en-US" b="1" baseline="30000" dirty="0" smtClean="0"/>
              <a:t>th</a:t>
            </a:r>
            <a:r>
              <a:rPr lang="en-US" b="1" dirty="0" smtClean="0"/>
              <a:t> March 2021</a:t>
            </a:r>
            <a:endParaRPr lang="en-US" b="1" dirty="0"/>
          </a:p>
        </p:txBody>
      </p:sp>
      <p:sp>
        <p:nvSpPr>
          <p:cNvPr id="7" name="TextBox 6"/>
          <p:cNvSpPr txBox="1"/>
          <p:nvPr/>
        </p:nvSpPr>
        <p:spPr>
          <a:xfrm>
            <a:off x="5562600" y="2286000"/>
            <a:ext cx="3049296" cy="646331"/>
          </a:xfrm>
          <a:prstGeom prst="rect">
            <a:avLst/>
          </a:prstGeom>
          <a:noFill/>
        </p:spPr>
        <p:txBody>
          <a:bodyPr wrap="none" rtlCol="0">
            <a:spAutoFit/>
          </a:bodyPr>
          <a:lstStyle/>
          <a:p>
            <a:r>
              <a:rPr lang="en-US" b="1" dirty="0" smtClean="0"/>
              <a:t>Time: 18:00 to 19:00 Hrs   IST</a:t>
            </a:r>
          </a:p>
          <a:p>
            <a:r>
              <a:rPr lang="en-US" b="1" dirty="0" smtClean="0"/>
              <a:t>            07:30 to 08:30 Hrs  EST</a:t>
            </a:r>
          </a:p>
        </p:txBody>
      </p:sp>
      <p:pic>
        <p:nvPicPr>
          <p:cNvPr id="1027" name="Picture 3" descr="C:\Users\intel\Desktop\Ieee_blue.jpg"/>
          <p:cNvPicPr>
            <a:picLocks noChangeAspect="1" noChangeArrowheads="1"/>
          </p:cNvPicPr>
          <p:nvPr/>
        </p:nvPicPr>
        <p:blipFill>
          <a:blip r:embed="rId4" cstate="print"/>
          <a:srcRect/>
          <a:stretch>
            <a:fillRect/>
          </a:stretch>
        </p:blipFill>
        <p:spPr bwMode="auto">
          <a:xfrm>
            <a:off x="0" y="838200"/>
            <a:ext cx="1851660" cy="685800"/>
          </a:xfrm>
          <a:prstGeom prst="rect">
            <a:avLst/>
          </a:prstGeom>
          <a:noFill/>
        </p:spPr>
      </p:pic>
      <p:pic>
        <p:nvPicPr>
          <p:cNvPr id="1028" name="Picture 4" descr="C:\Users\intel\Desktop\download (1).jpg"/>
          <p:cNvPicPr>
            <a:picLocks noChangeAspect="1" noChangeArrowheads="1"/>
          </p:cNvPicPr>
          <p:nvPr/>
        </p:nvPicPr>
        <p:blipFill>
          <a:blip r:embed="rId5"/>
          <a:srcRect/>
          <a:stretch>
            <a:fillRect/>
          </a:stretch>
        </p:blipFill>
        <p:spPr bwMode="auto">
          <a:xfrm>
            <a:off x="7620000" y="762000"/>
            <a:ext cx="1295400" cy="838200"/>
          </a:xfrm>
          <a:prstGeom prst="rect">
            <a:avLst/>
          </a:prstGeom>
          <a:noFill/>
        </p:spPr>
      </p:pic>
      <p:sp>
        <p:nvSpPr>
          <p:cNvPr id="14" name="Rectangle 13"/>
          <p:cNvSpPr/>
          <p:nvPr/>
        </p:nvSpPr>
        <p:spPr>
          <a:xfrm>
            <a:off x="533400" y="0"/>
            <a:ext cx="8274893" cy="769441"/>
          </a:xfrm>
          <a:prstGeom prst="rect">
            <a:avLst/>
          </a:prstGeom>
          <a:noFill/>
        </p:spPr>
        <p:txBody>
          <a:bodyPr wrap="none" lIns="91440" tIns="45720" rIns="91440" bIns="45720">
            <a:spAutoFit/>
          </a:bodyPr>
          <a:lstStyle/>
          <a:p>
            <a:pPr algn="ct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IEEE (Gujarat, India) GRSS Chapter</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026" name="Picture 2" descr="Portrait fo Chris Ruf"/>
          <p:cNvPicPr>
            <a:picLocks noChangeAspect="1" noChangeArrowheads="1"/>
          </p:cNvPicPr>
          <p:nvPr/>
        </p:nvPicPr>
        <p:blipFill>
          <a:blip r:embed="rId6" cstate="print"/>
          <a:srcRect/>
          <a:stretch>
            <a:fillRect/>
          </a:stretch>
        </p:blipFill>
        <p:spPr bwMode="auto">
          <a:xfrm>
            <a:off x="3657600" y="2438400"/>
            <a:ext cx="1371600" cy="1143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163</Words>
  <Application>Microsoft Office PowerPoint</Application>
  <PresentationFormat>On-screen Show (4:3)</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intel</dc:creator>
  <cp:lastModifiedBy>Shaily Gandhi</cp:lastModifiedBy>
  <cp:revision>4</cp:revision>
  <dcterms:created xsi:type="dcterms:W3CDTF">2006-08-16T00:00:00Z</dcterms:created>
  <dcterms:modified xsi:type="dcterms:W3CDTF">2021-02-22T04:32:38Z</dcterms:modified>
</cp:coreProperties>
</file>