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65301-08FD-4C0E-B6EB-069CBA07EF3B}" type="datetimeFigureOut">
              <a:rPr lang="en-US"/>
              <a:t>1/1/2015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E578B-0D92-48B8-950D-090CE905103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35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E578B-0D92-48B8-950D-090CE9051032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E578B-0D92-48B8-950D-090CE905103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0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E578B-0D92-48B8-950D-090CE905103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2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E578B-0D92-48B8-950D-090CE905103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2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E578B-0D92-48B8-950D-090CE905103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E578B-0D92-48B8-950D-090CE905103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E578B-0D92-48B8-950D-090CE905103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1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>
                <a:latin typeface="Calibri"/>
              </a:rPr>
              <a:t>AVR Week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386263"/>
            <a:ext cx="7197725" cy="1794965"/>
          </a:xfrm>
        </p:spPr>
        <p:txBody>
          <a:bodyPr/>
          <a:lstStyle/>
          <a:p>
            <a:pPr algn="l"/>
            <a:r>
              <a:rPr lang="en-US"/>
              <a:t>Today's Agenda</a:t>
            </a:r>
          </a:p>
          <a:p>
            <a:pPr algn="l"/>
            <a:r>
              <a:rPr lang="en-US">
                <a:latin typeface="Calibri" charset="0"/>
              </a:rPr>
              <a:t>&gt; Basics of Microcontrollers and register algebra</a:t>
            </a:r>
          </a:p>
          <a:p>
            <a:pPr algn="l"/>
            <a:r>
              <a:rPr lang="en-US">
                <a:latin typeface="Calibri" charset="0"/>
              </a:rPr>
              <a:t>&gt; Blink                                                                           </a:t>
            </a:r>
          </a:p>
          <a:p>
            <a:pPr algn="l"/>
            <a:r>
              <a:rPr lang="en-US">
                <a:latin typeface="Calibri" charset="0"/>
              </a:rPr>
              <a:t>&gt; Working of LCD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745" y="165081"/>
            <a:ext cx="10131425" cy="1456267"/>
          </a:xfrm>
        </p:spPr>
        <p:txBody>
          <a:bodyPr/>
          <a:lstStyle/>
          <a:p>
            <a:r>
              <a:rPr lang="en-US"/>
              <a:t>What is a MUC?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88" y="1453812"/>
            <a:ext cx="11366500" cy="4592976"/>
          </a:xfrm>
        </p:spPr>
        <p:txBody>
          <a:bodyPr/>
          <a:lstStyle/>
          <a:p>
            <a:r>
              <a:rPr lang="en-US" sz="2000">
                <a:latin typeface="Calibri" charset="0"/>
              </a:rPr>
              <a:t>AVR (Atmega32 is the one we will be using ) microcontroller is considered to be a computer on a chip. The microcontroller is able to execute a set of instructions in the form of a program</a:t>
            </a:r>
          </a:p>
          <a:p>
            <a:r>
              <a:rPr lang="en-US" sz="2000">
                <a:latin typeface="Calibri" charset="0"/>
              </a:rPr>
              <a:t>These microcontrollers control and sense the surrounding electronics and environment. For example, microcontrollers can provide output to a display, motor, LEDS, etc., sensing the environment, such as tilt using an accelerometer, light, angular velocity using a MEMS (Microelectromechanical System) gyroscope, sound, encoders for movement, temperature, and button or keyboard input.</a:t>
            </a:r>
          </a:p>
          <a:p>
            <a:r>
              <a:rPr lang="en-US" sz="2000">
                <a:latin typeface="Calibri" charset="0"/>
              </a:rPr>
              <a:t>Each pin has a special assignment, or can be used as an input or output feature, with a few exceptions, the power pins. </a:t>
            </a:r>
          </a:p>
          <a:p>
            <a:r>
              <a:rPr lang="en-US" sz="2000">
                <a:latin typeface="Calibri" charset="0"/>
              </a:rPr>
              <a:t>Opens up to something known as </a:t>
            </a:r>
            <a:r>
              <a:rPr lang="en-US" sz="2000" b="1">
                <a:latin typeface="Calibri" charset="0"/>
              </a:rPr>
              <a:t>physical computing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3765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499" y="181333"/>
            <a:ext cx="10131425" cy="1456267"/>
          </a:xfrm>
        </p:spPr>
        <p:txBody>
          <a:bodyPr/>
          <a:lstStyle/>
          <a:p>
            <a:r>
              <a:rPr lang="en-US"/>
              <a:t>What Does it Do? And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2675" y="2762250"/>
            <a:ext cx="2898820" cy="1635125"/>
          </a:xfrm>
        </p:spPr>
        <p:txBody>
          <a:bodyPr/>
          <a:lstStyle/>
          <a:p>
            <a:r>
              <a:rPr lang="en-US" sz="2000"/>
              <a:t>Features (See the First page of Datasheet)</a:t>
            </a:r>
          </a:p>
        </p:txBody>
      </p:sp>
      <p:pic>
        <p:nvPicPr>
          <p:cNvPr id="4" name="Picture 3" descr="atmega-pino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52588"/>
            <a:ext cx="6122988" cy="50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7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Registers!!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1538"/>
            <a:ext cx="10131425" cy="4202202"/>
          </a:xfrm>
        </p:spPr>
        <p:txBody>
          <a:bodyPr/>
          <a:lstStyle/>
          <a:p>
            <a:r>
              <a:rPr lang="en-US" sz="2000" b="1">
                <a:latin typeface="Calibri" charset="0"/>
              </a:rPr>
              <a:t>A register</a:t>
            </a:r>
            <a:r>
              <a:rPr lang="en-US" sz="2000">
                <a:latin typeface="Calibri" charset="0"/>
              </a:rPr>
              <a:t> is a special storage space in which the state of the bits in the register have some special meaning to the AVR microcontroller. In short a register is simply a memory location that makes the microcontroller react in some way. We use a register to set a state for the microcontroller, or make the microcontroller do something.</a:t>
            </a:r>
          </a:p>
          <a:p>
            <a:r>
              <a:rPr lang="en-US" sz="2000">
                <a:latin typeface="Calibri" charset="0"/>
              </a:rPr>
              <a:t>ATMEGA32 registers are of 8-bits which is its computing power.</a:t>
            </a:r>
          </a:p>
          <a:p>
            <a:r>
              <a:rPr lang="en-US" sz="2000">
                <a:latin typeface="Calibri" charset="0"/>
              </a:rPr>
              <a:t>Most registers will have unique names, we will use them as we go along.</a:t>
            </a:r>
          </a:p>
          <a:p>
            <a:r>
              <a:rPr lang="en-US" sz="2000">
                <a:latin typeface="Calibri" charset="0"/>
              </a:rPr>
              <a:t>Datasheet is the GOD!</a:t>
            </a:r>
          </a:p>
          <a:p>
            <a:r>
              <a:rPr lang="en-US" sz="2000">
                <a:latin typeface="Calibri" charset="0"/>
              </a:rPr>
              <a:t>Let's brush up the register algebra/ bitwise operations.</a:t>
            </a:r>
          </a:p>
        </p:txBody>
      </p:sp>
    </p:spTree>
    <p:extLst>
      <p:ext uri="{BB962C8B-B14F-4D97-AF65-F5344CB8AC3E}">
        <p14:creationId xmlns:p14="http://schemas.microsoft.com/office/powerpoint/2010/main" val="285414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257" y="35072"/>
            <a:ext cx="10131425" cy="1456267"/>
          </a:xfrm>
        </p:spPr>
        <p:txBody>
          <a:bodyPr/>
          <a:lstStyle/>
          <a:p>
            <a:r>
              <a:rPr lang="en-US"/>
              <a:t>CODE !! (Finally :P)</a:t>
            </a:r>
          </a:p>
        </p:txBody>
      </p:sp>
      <p:pic>
        <p:nvPicPr>
          <p:cNvPr id="4" name="Picture 3" descr="bo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1608138"/>
            <a:ext cx="7700963" cy="495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4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29" y="1026394"/>
            <a:ext cx="10131425" cy="1456267"/>
          </a:xfrm>
        </p:spPr>
        <p:txBody>
          <a:bodyPr/>
          <a:lstStyle/>
          <a:p>
            <a:r>
              <a:rPr lang="en-US"/>
              <a:t>16x2 LCD!</a:t>
            </a:r>
          </a:p>
        </p:txBody>
      </p:sp>
      <p:pic>
        <p:nvPicPr>
          <p:cNvPr id="4" name="Picture 3" descr="Lcd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711450"/>
            <a:ext cx="5425112" cy="3211513"/>
          </a:xfrm>
          <a:prstGeom prst="rect">
            <a:avLst/>
          </a:prstGeom>
        </p:spPr>
      </p:pic>
      <p:pic>
        <p:nvPicPr>
          <p:cNvPr id="5" name="Picture 4" descr="d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1576388"/>
            <a:ext cx="6155241" cy="46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1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Tomorrow!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1538"/>
            <a:ext cx="10131425" cy="3617160"/>
          </a:xfrm>
        </p:spPr>
        <p:txBody>
          <a:bodyPr/>
          <a:lstStyle/>
          <a:p>
            <a:r>
              <a:rPr lang="en-US" sz="2000"/>
              <a:t>We will interface an LCD and write its library.</a:t>
            </a:r>
          </a:p>
          <a:p>
            <a:r>
              <a:rPr lang="en-US" sz="2000"/>
              <a:t>Along with that we will do the ADC implementation.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5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Celestial</vt:lpstr>
      <vt:lpstr>AVR Week</vt:lpstr>
      <vt:lpstr>What is a MUC?</vt:lpstr>
      <vt:lpstr>What Does it Do? And How?</vt:lpstr>
      <vt:lpstr>Registers!!</vt:lpstr>
      <vt:lpstr>CODE !! (Finally :P)</vt:lpstr>
      <vt:lpstr>16x2 LCD!</vt:lpstr>
      <vt:lpstr>Tomorrow!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</cp:revision>
  <dcterms:created xsi:type="dcterms:W3CDTF">2014-09-12T02:08:24Z</dcterms:created>
  <dcterms:modified xsi:type="dcterms:W3CDTF">2015-01-01T12:51:28Z</dcterms:modified>
</cp:coreProperties>
</file>