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4fc064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4fc064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Ccf website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4fc06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4fc06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4fc06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4fc06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4fc064c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4fc064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50464e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50464e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4fc064c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4fc064c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4fc064c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4fc064c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4fc064c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4fc064c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google.com" TargetMode="External"/><Relationship Id="rId4" Type="http://schemas.openxmlformats.org/officeDocument/2006/relationships/hyperlink" Target="https://en.wikipedia.org/wiki/Phnom_Pen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iddhiskasliwal/ccf/edit/master/html-starter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github.com/noopurj/ccf/exercises/exercise1.tx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github.com/noopurj/ccf/exercises/exercise1.tx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github.com/noopurj/ccf/exercises/exercise1.tx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github.com/noopurj/ccf/exercises/exercise1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websites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Google -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https://www.google.com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Wikipedia -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https://en.wikipedia.org/wiki/Phnom_Penh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slides to open on your computer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https://github.com/riddhiskasliwal/ccf/edit/master/html-starter.txt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create our own website!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349175"/>
            <a:ext cx="8520600" cy="10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&lt;your name here&gt;!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99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Exercise-1 : Tell the computer your name so it can say hi to you :)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99" y="3887569"/>
            <a:ext cx="1144575" cy="11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032350" y="3957625"/>
            <a:ext cx="49584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https://github.com/noopurj/ccf/exercises/exercise1.txt</a:t>
            </a:r>
            <a:r>
              <a:rPr lang="en"/>
              <a:t> </a:t>
            </a:r>
            <a:r>
              <a:rPr lang="en"/>
              <a:t>for more instructions!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0"/>
            <a:ext cx="91440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Change style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60650" y="205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play Rock Paper Scissors!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against computer (Make it choose randomly)</a:t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- 2 : Make the computer choose rock, paper or scissors randomly.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99" y="3887569"/>
            <a:ext cx="1144575" cy="11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3032350" y="3957625"/>
            <a:ext cx="49584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https://github.com/noopurj/ccf/exercises/exercise2.txt</a:t>
            </a:r>
            <a:r>
              <a:rPr lang="en"/>
              <a:t> for more instructions!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 computer know about your choice!</a:t>
            </a:r>
            <a:endParaRPr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- 3  : Save your choice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99" y="3887569"/>
            <a:ext cx="1144575" cy="11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3032350" y="3957625"/>
            <a:ext cx="49584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https://github.com/noopurj/ccf/exercises/exercise3.txt</a:t>
            </a:r>
            <a:r>
              <a:rPr lang="en"/>
              <a:t> for more instructions!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wins?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- 4 : Decide who wins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99" y="3887569"/>
            <a:ext cx="1144575" cy="11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3032350" y="3957625"/>
            <a:ext cx="49584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https://github.com/noopurj/ccf/exercises/exercise4.txt</a:t>
            </a:r>
            <a:r>
              <a:rPr lang="en"/>
              <a:t> for more instructions!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