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2" r:id="rId3"/>
    <p:sldId id="422" r:id="rId5"/>
    <p:sldId id="399" r:id="rId6"/>
    <p:sldId id="428" r:id="rId7"/>
    <p:sldId id="400" r:id="rId8"/>
    <p:sldId id="405" r:id="rId9"/>
    <p:sldId id="406" r:id="rId10"/>
    <p:sldId id="424" r:id="rId11"/>
    <p:sldId id="425" r:id="rId12"/>
    <p:sldId id="426" r:id="rId13"/>
    <p:sldId id="427" r:id="rId14"/>
    <p:sldId id="351" r:id="rId15"/>
    <p:sldId id="30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018"/>
    <a:srgbClr val="01E1EF"/>
    <a:srgbClr val="3A3C3F"/>
    <a:srgbClr val="233032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78255" y="127952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27685" y="1456691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"/>
          </a:p>
        </p:txBody>
      </p:sp>
      <p:sp>
        <p:nvSpPr>
          <p:cNvPr id="9" name="文本框 2"/>
          <p:cNvSpPr txBox="1"/>
          <p:nvPr/>
        </p:nvSpPr>
        <p:spPr>
          <a:xfrm>
            <a:off x="1278891" y="223075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1294131" y="32238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3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400" y="41890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4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1296671" y="516826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5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94231" y="1388849"/>
            <a:ext cx="8421497" cy="483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75031" y="659420"/>
            <a:ext cx="1052449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95020" y="1746123"/>
            <a:ext cx="9134856" cy="202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  <a:p>
            <a:pPr marL="914400"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7302" y="3522345"/>
            <a:ext cx="12209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/CSS3</a:t>
            </a:r>
            <a:r>
              <a:rPr lang="zh-CN" altLang="en-US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4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302" y="5360670"/>
            <a:ext cx="1220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安安老师</a:t>
            </a:r>
            <a:endParaRPr lang="zh-CN" altLang="en-US" sz="2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2055" y="1652905"/>
            <a:ext cx="12209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        WEB</a:t>
            </a:r>
            <a:r>
              <a:rPr lang="zh-CN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  <a:endParaRPr lang="zh-CN" altLang="zh-CN" sz="6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渐变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bg1"/>
                </a:solidFill>
                <a:sym typeface="+mn-ea"/>
              </a:rPr>
              <a:t>background: radial-gradient(center, shape size, start-color, ..., last-color);</a:t>
            </a:r>
            <a:endParaRPr 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QQ截图20180130211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" y="4573270"/>
            <a:ext cx="6435090" cy="1517650"/>
          </a:xfrm>
          <a:prstGeom prst="rect">
            <a:avLst/>
          </a:prstGeom>
        </p:spPr>
      </p:pic>
      <p:pic>
        <p:nvPicPr>
          <p:cNvPr id="8" name="图片 7" descr="QQ截图201801302118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5" y="2835910"/>
            <a:ext cx="6435090" cy="1505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渐变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10845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重复的径向渐变：background: -webkit-repeating-radial-gradient(red, yellow 10%, green 15%);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95" y="2675255"/>
            <a:ext cx="10845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设置形状   值</a:t>
            </a: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circle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圆或</a:t>
            </a: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ellipse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椭圆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       background: -webkit-radial-gradient(</a:t>
            </a: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ellipse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, red, yellow, green);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图文对齐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940" y="1223010"/>
            <a:ext cx="847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在图片上加vertical-align:middle;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QQ截图20180130203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818005"/>
            <a:ext cx="3330575" cy="4300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55245"/>
            <a:ext cx="12254865" cy="71132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3350" y="4869180"/>
            <a:ext cx="5476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zh-CN" altLang="en-US" sz="600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000">
              <a:solidFill>
                <a:srgbClr val="F8F01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12763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965" y="1833245"/>
            <a:ext cx="110007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border-collapse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"collapse/separate"; separate默认值，边框会被分开；collapse边框合并；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border-spacing:”30px”属性设置相邻单元格的边框间的距离（仅用于“边框分离”模式）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caption-side：top | bottom   指定在caption在表格上边；bottom指定caption在表格下边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visibility:hidden/collapse（只有表格中才有区别）; 隐藏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vertical-align：top/middle/bottom; </a:t>
            </a: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单独给行加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cursor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光标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44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585" y="1834515"/>
            <a:ext cx="9281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crosshair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光标呈现为十字线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pointer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光标呈现为小手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help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光标呈现可用的帮助（通常是一个问号或一个气球）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wait 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等待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opacity 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透明度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44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表单相关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585" y="1834515"/>
            <a:ext cx="92817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用于设置元素的不透明级别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参数：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：规定不透明度。从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0.0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（完全透明）到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（完全不透明）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IE8 以及更早的版本使用滤镜 filter:alpha(opacity=x)。x 能够取的值从 0 到 100。值越小，越透明。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background：rgba（0,0,0,0.5）  前三个数字表示颜色，最后一个表示透明度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注意：不能从父元素继承透明度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 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边框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92817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border-radius </a:t>
            </a:r>
            <a:endParaRPr lang="en-US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语法：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border-radius:20px 10px 5px 30px;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制作半圆：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width:100px; height:50px;border-raidus:100px 100px 0 0;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制作圆形：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width:100px;height:100px;border-radius:50%;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851910"/>
            <a:ext cx="267716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590540"/>
            <a:ext cx="12763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box-shadow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盒子阴影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1998345"/>
            <a:ext cx="92817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sz="2000" dirty="0">
                <a:solidFill>
                  <a:schemeClr val="bg1"/>
                </a:solidFill>
                <a:sym typeface="+mn-ea"/>
              </a:rPr>
              <a:t>box-shadow:[inset] x-offset y-offset blur-radius spread-radius  color; </a:t>
            </a:r>
            <a:endParaRPr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1600" dirty="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sz="1600" dirty="0">
                <a:solidFill>
                  <a:schemeClr val="bg1"/>
                </a:solidFill>
                <a:sym typeface="+mn-ea"/>
              </a:rPr>
              <a:t>属性的参数设置取值：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阴影类型：此参数可选。如不设值，默认投影方式是外阴影；如取其唯一值“inset”，其投影为内阴影；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X-offset:阴影水平偏移量，其值可以是正负值。如果值为正值，则阴影在对象的右边，其值为负值时，阴影在对象的左边；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Y-offset:阴影垂直偏移量，其值也可以是正负值。如果为正值，阴影在对象的底部，其值为负值时，阴影在对象的顶部；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阴影模糊半径：此参数可选，但其值只能是为正值，如果其值为0时，表示阴影不具有模糊效果，其值越大阴影的边缘就越模糊；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阴影扩展半径：此参数可选，其值可以是正负值，如果值为正，则整个阴影都延展扩大，反之值为负值时，则缩小；</a:t>
            </a:r>
            <a:endParaRPr sz="16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1600" dirty="0">
                <a:solidFill>
                  <a:schemeClr val="bg1"/>
                </a:solidFill>
                <a:sym typeface="+mn-ea"/>
              </a:rPr>
              <a:t>阴影颜色：此参数可选。如不设定颜色，浏览器会取默认色，但各浏览器默认取色不一致，特别是在webkit内核下的safari和chrome浏览器下表现为透明色，在Firefox/Opera下表现为黑色（已验证），建议不要省略此参数。</a:t>
            </a:r>
            <a:r>
              <a:rPr sz="2000" dirty="0">
                <a:solidFill>
                  <a:schemeClr val="bg1"/>
                </a:solidFill>
                <a:sym typeface="+mn-ea"/>
              </a:rPr>
              <a:t>                                                                 </a:t>
            </a:r>
            <a:endParaRPr sz="2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text-shadow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文字阴影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text-shadow:x轴(x offset) y轴(y offset) 模糊半径(blur) 颜色(color)</a:t>
            </a:r>
            <a:endParaRPr lang="en-US" sz="20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794000"/>
            <a:ext cx="4028440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794000"/>
            <a:ext cx="299974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线性渐变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background:linear-gradient(direction,color1,color2...);</a:t>
            </a:r>
            <a:endParaRPr lang="en-US" sz="20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 descr="QQ截图20180130205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614295"/>
            <a:ext cx="5697220" cy="1629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1653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新增属性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915" y="144716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渐变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915" y="211391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指定角度语法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579370"/>
            <a:ext cx="4942840" cy="923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2915" y="3773170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加入图片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0" y="4337050"/>
            <a:ext cx="10058400" cy="10534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2915" y="5516245"/>
            <a:ext cx="928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重复渐变  background:-webkit-repeating-linear-gradient(green,red 10%,blue 20%);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</Words>
  <Application>WPS 演示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安安</cp:lastModifiedBy>
  <cp:revision>112</cp:revision>
  <dcterms:created xsi:type="dcterms:W3CDTF">2017-06-19T10:32:00Z</dcterms:created>
  <dcterms:modified xsi:type="dcterms:W3CDTF">2018-10-29T00:18:33Z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