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33B5C5-6093-4AC1-A92E-BAD2DE75CDD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0E-FA97-451B-A844-72F8432A2F7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66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5C5-6093-4AC1-A92E-BAD2DE75CDD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0E-FA97-451B-A844-72F8432A2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5C5-6093-4AC1-A92E-BAD2DE75CDD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0E-FA97-451B-A844-72F8432A2F7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2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5C5-6093-4AC1-A92E-BAD2DE75CDD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0E-FA97-451B-A844-72F8432A2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4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5C5-6093-4AC1-A92E-BAD2DE75CDD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0E-FA97-451B-A844-72F8432A2F7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4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5C5-6093-4AC1-A92E-BAD2DE75CDD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0E-FA97-451B-A844-72F8432A2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4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5C5-6093-4AC1-A92E-BAD2DE75CDD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0E-FA97-451B-A844-72F8432A2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2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5C5-6093-4AC1-A92E-BAD2DE75CDD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0E-FA97-451B-A844-72F8432A2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43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5C5-6093-4AC1-A92E-BAD2DE75CDD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0E-FA97-451B-A844-72F8432A2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5C5-6093-4AC1-A92E-BAD2DE75CDD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0E-FA97-451B-A844-72F8432A2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5C5-6093-4AC1-A92E-BAD2DE75CDD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0E-FA97-451B-A844-72F8432A2F7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33B5C5-6093-4AC1-A92E-BAD2DE75CDD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9B8F0E-FA97-451B-A844-72F8432A2F7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1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07A-3215-4187-865E-0F83562FF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Protocol Buffers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54073-65AF-4F5C-ADFE-D930C6CC7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50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C317-1990-44A8-B9F2-7B1F7B04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protocol buffers?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6DEF-AB15-4E7F-9256-7AE583F5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Google's language-neutral, platform-neutral, extensible mechanism for serializing structured data (think like XML but smaller, faster and simpler).</a:t>
            </a:r>
          </a:p>
          <a:p>
            <a:r>
              <a:rPr lang="en-US" dirty="0"/>
              <a:t>Freedom to define structure of the data, then can use special generated source code to easily write and read structured data to and from a variety of data streams and using a variety of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56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76D5-05F0-4144-92FC-8BF70895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98" y="369556"/>
            <a:ext cx="9720072" cy="1499616"/>
          </a:xfrm>
        </p:spPr>
        <p:txBody>
          <a:bodyPr/>
          <a:lstStyle/>
          <a:p>
            <a:r>
              <a:rPr lang="en-IN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7379-0346-4410-8788-12700181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8" y="1337094"/>
            <a:ext cx="10938294" cy="552090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Let us take an example of a class of students, each student has a roll number, name, we want to create an application that can read and writes the information to and from a file.</a:t>
            </a:r>
          </a:p>
          <a:p>
            <a:r>
              <a:rPr lang="en-IN" dirty="0"/>
              <a:t>There are several approaches that we might use – </a:t>
            </a:r>
          </a:p>
          <a:p>
            <a:pPr lvl="1"/>
            <a:r>
              <a:rPr lang="en-IN" dirty="0"/>
              <a:t>Binary Serialization </a:t>
            </a:r>
          </a:p>
          <a:p>
            <a:pPr lvl="2"/>
            <a:r>
              <a:rPr lang="en-IN" dirty="0"/>
              <a:t>Pros</a:t>
            </a:r>
          </a:p>
          <a:p>
            <a:pPr lvl="3"/>
            <a:r>
              <a:rPr lang="en-IN" dirty="0"/>
              <a:t>Easy to implement</a:t>
            </a:r>
          </a:p>
          <a:p>
            <a:pPr lvl="2"/>
            <a:r>
              <a:rPr lang="en-IN" dirty="0"/>
              <a:t>Cons </a:t>
            </a:r>
          </a:p>
          <a:p>
            <a:pPr lvl="3"/>
            <a:r>
              <a:rPr lang="en-IN" dirty="0"/>
              <a:t>Expensive in terms of data size.</a:t>
            </a:r>
          </a:p>
          <a:p>
            <a:pPr lvl="3"/>
            <a:r>
              <a:rPr lang="en-IN" dirty="0"/>
              <a:t>Difficult to share the information across apps written on other platforms.</a:t>
            </a:r>
          </a:p>
          <a:p>
            <a:pPr lvl="1"/>
            <a:r>
              <a:rPr lang="en-IN" dirty="0"/>
              <a:t>New Encoding Scheme</a:t>
            </a:r>
          </a:p>
          <a:p>
            <a:pPr lvl="2"/>
            <a:r>
              <a:rPr lang="en-IN" dirty="0"/>
              <a:t>Pros</a:t>
            </a:r>
          </a:p>
          <a:p>
            <a:pPr lvl="3"/>
            <a:r>
              <a:rPr lang="en-IN" dirty="0"/>
              <a:t>Simple and flexible approach</a:t>
            </a:r>
          </a:p>
          <a:p>
            <a:pPr lvl="2"/>
            <a:r>
              <a:rPr lang="en-IN" dirty="0"/>
              <a:t>Cons</a:t>
            </a:r>
          </a:p>
          <a:p>
            <a:pPr lvl="3"/>
            <a:r>
              <a:rPr lang="en-IN" dirty="0"/>
              <a:t>Requires explicit parsing and encoding logic</a:t>
            </a:r>
          </a:p>
          <a:p>
            <a:pPr lvl="3"/>
            <a:r>
              <a:rPr lang="en-IN" dirty="0"/>
              <a:t>Parsing and encoding logic incurs run-time cost</a:t>
            </a:r>
          </a:p>
          <a:p>
            <a:pPr lvl="1"/>
            <a:r>
              <a:rPr lang="en-IN" dirty="0"/>
              <a:t>XML Serialization</a:t>
            </a:r>
          </a:p>
          <a:p>
            <a:pPr lvl="2"/>
            <a:r>
              <a:rPr lang="en-IN" dirty="0"/>
              <a:t>Pros</a:t>
            </a:r>
          </a:p>
          <a:p>
            <a:pPr lvl="3"/>
            <a:r>
              <a:rPr lang="en-IN" dirty="0"/>
              <a:t>Easy to share across apps written on other platforms</a:t>
            </a:r>
          </a:p>
          <a:p>
            <a:pPr lvl="3"/>
            <a:r>
              <a:rPr lang="en-IN" dirty="0"/>
              <a:t>Human readable</a:t>
            </a:r>
          </a:p>
          <a:p>
            <a:pPr lvl="2"/>
            <a:r>
              <a:rPr lang="en-IN" dirty="0"/>
              <a:t>Cons</a:t>
            </a:r>
          </a:p>
          <a:p>
            <a:pPr lvl="3"/>
            <a:r>
              <a:rPr lang="en-IN" dirty="0"/>
              <a:t>Space intensive</a:t>
            </a:r>
          </a:p>
          <a:p>
            <a:pPr lvl="3"/>
            <a:r>
              <a:rPr lang="en-IN" dirty="0" err="1"/>
              <a:t>Serilization</a:t>
            </a:r>
            <a:r>
              <a:rPr lang="en-IN" dirty="0"/>
              <a:t>/Deserialization imposes performance penalty on applications.</a:t>
            </a:r>
          </a:p>
          <a:p>
            <a:pPr lvl="4"/>
            <a:endParaRPr lang="en-IN" dirty="0"/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49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6DC5-CC3D-4F95-BB14-63E59FF3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3F9C-FE67-4898-A586-479FF1BF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flexible, efficient, automated solution to solve exactly this problem.</a:t>
            </a:r>
          </a:p>
          <a:p>
            <a:r>
              <a:rPr lang="en-IN" dirty="0"/>
              <a:t>With </a:t>
            </a:r>
            <a:r>
              <a:rPr lang="en-IN" dirty="0" err="1"/>
              <a:t>Protobuf</a:t>
            </a:r>
            <a:r>
              <a:rPr lang="en-IN" dirty="0"/>
              <a:t> just need to define the structure of data in proto file,</a:t>
            </a:r>
          </a:p>
          <a:p>
            <a:r>
              <a:rPr lang="en-IN" dirty="0" err="1"/>
              <a:t>Protobuf</a:t>
            </a:r>
            <a:r>
              <a:rPr lang="en-IN" dirty="0"/>
              <a:t> compiler compiles the proto file and generates </a:t>
            </a:r>
            <a:r>
              <a:rPr lang="en-US" dirty="0"/>
              <a:t>a class that implements automatic encoding and parsing of the protocol buffer data with an efficient binary format.</a:t>
            </a:r>
          </a:p>
          <a:p>
            <a:r>
              <a:rPr lang="en-US" dirty="0"/>
              <a:t>The generated class provides getters and setters for the fields that make up a protocol buffer and takes care of the details of reading and writing the protocol buffer as a unit. </a:t>
            </a:r>
          </a:p>
          <a:p>
            <a:r>
              <a:rPr lang="en-US" dirty="0"/>
              <a:t>Importantly, the protocol buffer format supports the idea of extending the format over time in such a way that the code can still read data encoded with the old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78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2BD1-8F10-4852-A8C9-4F0D974E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21" y="548640"/>
            <a:ext cx="9720072" cy="1499616"/>
          </a:xfrm>
        </p:spPr>
        <p:txBody>
          <a:bodyPr/>
          <a:lstStyle/>
          <a:p>
            <a:r>
              <a:rPr lang="en-IN" dirty="0"/>
              <a:t>In the next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FB3-7810-4A44-B1F6-2C10ABE9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Defining Proto Format</a:t>
            </a:r>
          </a:p>
        </p:txBody>
      </p:sp>
    </p:spTree>
    <p:extLst>
      <p:ext uri="{BB962C8B-B14F-4D97-AF65-F5344CB8AC3E}">
        <p14:creationId xmlns:p14="http://schemas.microsoft.com/office/powerpoint/2010/main" val="443780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136</TotalTime>
  <Words>269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Protocol Buffers</vt:lpstr>
      <vt:lpstr>What are protocol buffers?</vt:lpstr>
      <vt:lpstr>Why?</vt:lpstr>
      <vt:lpstr>Protocol Buffers</vt:lpstr>
      <vt:lpstr>In the next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</dc:creator>
  <cp:lastModifiedBy>rishabh</cp:lastModifiedBy>
  <cp:revision>10</cp:revision>
  <dcterms:created xsi:type="dcterms:W3CDTF">2021-06-06T05:49:46Z</dcterms:created>
  <dcterms:modified xsi:type="dcterms:W3CDTF">2021-06-06T16:52:25Z</dcterms:modified>
</cp:coreProperties>
</file>