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256" r:id="rId3"/>
    <p:sldId id="285" r:id="rId4"/>
    <p:sldId id="286" r:id="rId5"/>
    <p:sldId id="283" r:id="rId6"/>
    <p:sldId id="264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4" r:id="rId15"/>
    <p:sldId id="28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D4"/>
    <a:srgbClr val="A1C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940" autoAdjust="0"/>
  </p:normalViewPr>
  <p:slideViewPr>
    <p:cSldViewPr snapToGrid="0">
      <p:cViewPr>
        <p:scale>
          <a:sx n="40" d="100"/>
          <a:sy n="40" d="100"/>
        </p:scale>
        <p:origin x="1594" y="8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4A9F-0342-4706-8783-AF3AD4CDA12E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E765-C1AE-4D15-AA1B-2CDB4EBBF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51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Langweiliger</a:t>
            </a:r>
            <a:r>
              <a:rPr lang="de-DE" baseline="0" dirty="0"/>
              <a:t> Typ trinkt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MEET</a:t>
            </a:r>
            <a:r>
              <a:rPr lang="de-DE" baseline="0" dirty="0"/>
              <a:t> unsere Innovation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6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Handy 1:</a:t>
            </a:r>
            <a:r>
              <a:rPr lang="de-DE" baseline="0" dirty="0"/>
              <a:t> Wenig Trinker, wird ans Trinken erinnert</a:t>
            </a:r>
          </a:p>
          <a:p>
            <a:pPr marL="228600" indent="-228600">
              <a:buAutoNum type="arabicPeriod"/>
            </a:pPr>
            <a:r>
              <a:rPr lang="de-DE" baseline="0" dirty="0"/>
              <a:t>Handy 2: Challenge-Typ, Party</a:t>
            </a:r>
          </a:p>
          <a:p>
            <a:pPr marL="228600" indent="-228600">
              <a:buAutoNum type="arabicPeriod"/>
            </a:pPr>
            <a:r>
              <a:rPr lang="de-DE" baseline="0" dirty="0"/>
              <a:t>Bosch-Cloud</a:t>
            </a:r>
            <a:r>
              <a:rPr lang="de-DE" baseline="0"/>
              <a:t>: 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http://drink-4-fit.apps.bosch-iot-cloud.com/index.html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6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4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7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8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7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9026" y="-132522"/>
            <a:ext cx="12589565" cy="6990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6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425616" y="2012498"/>
            <a:ext cx="3340768" cy="2833004"/>
            <a:chOff x="5491776" y="1245704"/>
            <a:chExt cx="3120019" cy="2645807"/>
          </a:xfrm>
        </p:grpSpPr>
        <p:pic>
          <p:nvPicPr>
            <p:cNvPr id="41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580471" y="1892839"/>
            <a:ext cx="3031059" cy="3072323"/>
            <a:chOff x="7838847" y="631018"/>
            <a:chExt cx="2320434" cy="2352023"/>
          </a:xfrm>
        </p:grpSpPr>
        <p:pic>
          <p:nvPicPr>
            <p:cNvPr id="41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6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140605" y="2420335"/>
            <a:ext cx="3682190" cy="20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22" y="2189725"/>
            <a:ext cx="5402556" cy="2478551"/>
          </a:xfrm>
          <a:prstGeom prst="rect">
            <a:avLst/>
          </a:prstGeom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3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r>
              <a:rPr lang="de-DE" dirty="0">
                <a:latin typeface="Georgia" panose="02040502050405020303" pitchFamily="18" charset="0"/>
              </a:rPr>
              <a:t/>
            </a:r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27.0.0.1:54411/device/192.168.0.86:6666/screenshot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"/>
            <a:ext cx="3867150" cy="68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27.0.0.1:54411/device/192.168.0.86:6666/screenshot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1"/>
            <a:ext cx="385762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27.0.0.1:54411/device/192.168.0.86:6666/screenshot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67150" cy="68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4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r>
              <a:rPr lang="de-DE" sz="4400" dirty="0" err="1">
                <a:latin typeface="Georgia" panose="02040502050405020303" pitchFamily="18" charset="0"/>
              </a:rPr>
              <a:t>Meet</a:t>
            </a:r>
            <a:r>
              <a:rPr lang="de-DE" dirty="0">
                <a:latin typeface="Georgia" panose="02040502050405020303" pitchFamily="18" charset="0"/>
              </a:rPr>
              <a:t/>
            </a:r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9026" y="-132522"/>
            <a:ext cx="12589565" cy="6990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0"/>
            <a:ext cx="8062913" cy="68348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2651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r>
              <a:rPr lang="de-DE" dirty="0">
                <a:latin typeface="Georgia" panose="02040502050405020303" pitchFamily="18" charset="0"/>
              </a:rPr>
              <a:t/>
            </a:r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1883466"/>
            <a:ext cx="3091070" cy="3091070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909161" y="1849459"/>
            <a:ext cx="2373679" cy="3159083"/>
            <a:chOff x="1684873" y="0"/>
            <a:chExt cx="3233531" cy="4303442"/>
          </a:xfrm>
        </p:grpSpPr>
        <p:pic>
          <p:nvPicPr>
            <p:cNvPr id="41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Gerade Verbindung mit Pfeil 9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17" name="Textfeld 16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0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4812841" y="1813260"/>
            <a:ext cx="2566319" cy="32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8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760421" y="1873037"/>
            <a:ext cx="2671158" cy="3111927"/>
            <a:chOff x="3241567" y="118198"/>
            <a:chExt cx="1318608" cy="1536192"/>
          </a:xfrm>
        </p:grpSpPr>
        <p:sp>
          <p:nvSpPr>
            <p:cNvPr id="41" name="Rechteck 40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2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 flipV="1">
            <a:off x="7698186" y="3123169"/>
            <a:ext cx="2131132" cy="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42</Paragraphs>
  <Slides>15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Office</vt:lpstr>
      <vt:lpstr>PowerPoint-Präsentation</vt:lpstr>
      <vt:lpstr>Meet Drink 4 Fit</vt:lpstr>
      <vt:lpstr>PowerPoint-Präsentation</vt:lpstr>
      <vt:lpstr>PowerPoint-Präsentation</vt:lpstr>
      <vt:lpstr> Drink 4 Fit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Drink 4 Fit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Drink 4 Fit</dc:title>
  <dc:creator>Julia Sandrock</dc:creator>
  <cp:lastModifiedBy>wa20516</cp:lastModifiedBy>
  <cp:revision>24</cp:revision>
  <dcterms:created xsi:type="dcterms:W3CDTF">2016-11-06T10:28:20Z</dcterms:created>
  <dcterms:modified xsi:type="dcterms:W3CDTF">2016-11-06T13:17:58Z</dcterms:modified>
</cp:coreProperties>
</file>