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2" r:id="rId2"/>
    <p:sldId id="256" r:id="rId3"/>
    <p:sldId id="285" r:id="rId4"/>
    <p:sldId id="283" r:id="rId5"/>
    <p:sldId id="264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CD4"/>
    <a:srgbClr val="A1C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218" autoAdjust="0"/>
  </p:normalViewPr>
  <p:slideViewPr>
    <p:cSldViewPr snapToGrid="0">
      <p:cViewPr varScale="1">
        <p:scale>
          <a:sx n="51" d="100"/>
          <a:sy n="51" d="100"/>
        </p:scale>
        <p:origin x="15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4A9F-0342-4706-8783-AF3AD4CDA12E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6E765-C1AE-4D15-AA1B-2CDB4EBBF8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51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Langweiliger</a:t>
            </a:r>
            <a:r>
              <a:rPr lang="de-DE" baseline="0" dirty="0"/>
              <a:t> Typ trinkt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E765-C1AE-4D15-AA1B-2CDB4EBBF8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32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MEET</a:t>
            </a:r>
            <a:r>
              <a:rPr lang="de-DE" baseline="0" dirty="0"/>
              <a:t> unsere Innovation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E765-C1AE-4D15-AA1B-2CDB4EBBF8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26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Handy 1:</a:t>
            </a:r>
            <a:r>
              <a:rPr lang="de-DE" baseline="0" dirty="0"/>
              <a:t> Wenig Trinker, wird ans Trinken erinnert</a:t>
            </a:r>
          </a:p>
          <a:p>
            <a:pPr marL="228600" indent="-228600">
              <a:buAutoNum type="arabicPeriod"/>
            </a:pPr>
            <a:r>
              <a:rPr lang="de-DE" baseline="0" dirty="0"/>
              <a:t>Handy 2: Challenge-Typ, Party</a:t>
            </a:r>
          </a:p>
          <a:p>
            <a:pPr marL="228600" indent="-228600">
              <a:buAutoNum type="arabicPeriod"/>
            </a:pPr>
            <a:r>
              <a:rPr lang="de-DE" baseline="0" dirty="0"/>
              <a:t>Bosch-Cloud</a:t>
            </a:r>
            <a:r>
              <a:rPr lang="de-DE" baseline="0"/>
              <a:t>: </a:t>
            </a:r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http://drink-4-fit.apps.bosch-iot-cloud.com/index.html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6E765-C1AE-4D15-AA1B-2CDB4EBBF81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16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21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6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54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48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17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85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79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2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79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17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80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F5D4-3C09-404E-B503-327C4C749A82}" type="datetimeFigureOut">
              <a:rPr lang="de-DE" smtClean="0"/>
              <a:t>06.11.2016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A6C4-5AF5-4F5E-ACF2-D6EE2DE85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91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1.jpe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59026" y="-132522"/>
            <a:ext cx="12589565" cy="6990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56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grpSp>
        <p:nvGrpSpPr>
          <p:cNvPr id="39" name="Gruppieren 38"/>
          <p:cNvGrpSpPr/>
          <p:nvPr/>
        </p:nvGrpSpPr>
        <p:grpSpPr>
          <a:xfrm>
            <a:off x="4580471" y="1892839"/>
            <a:ext cx="3031059" cy="3072323"/>
            <a:chOff x="7838847" y="631018"/>
            <a:chExt cx="2320434" cy="2352023"/>
          </a:xfrm>
        </p:grpSpPr>
        <p:pic>
          <p:nvPicPr>
            <p:cNvPr id="41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uppieren 42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4" name="Textfeld 43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5" name="Gerader Verbinder 44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86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pic>
        <p:nvPicPr>
          <p:cNvPr id="39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140605" y="2420335"/>
            <a:ext cx="3682190" cy="201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uppieren 40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2" name="Textfeld 41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3" name="Gerader Verbinder 42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Gerade Verbindung mit Pfeil 46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6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22" y="2189725"/>
            <a:ext cx="5402556" cy="2478551"/>
          </a:xfrm>
          <a:prstGeom prst="rect">
            <a:avLst/>
          </a:prstGeom>
        </p:spPr>
      </p:pic>
      <p:grpSp>
        <p:nvGrpSpPr>
          <p:cNvPr id="41" name="Gruppieren 40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2" name="Textfeld 41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3" name="Gerader Verbinder 42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Gerade Verbindung mit Pfeil 46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73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463"/>
            <a:ext cx="9144000" cy="2387600"/>
          </a:xfrm>
        </p:spPr>
        <p:txBody>
          <a:bodyPr/>
          <a:lstStyle/>
          <a:p>
            <a:br>
              <a:rPr lang="de-DE" dirty="0">
                <a:latin typeface="Georgia" panose="02040502050405020303" pitchFamily="18" charset="0"/>
              </a:rPr>
            </a:br>
            <a:r>
              <a:rPr lang="de-DE" sz="8000" dirty="0">
                <a:latin typeface="Georgia" panose="02040502050405020303" pitchFamily="18" charset="0"/>
              </a:rPr>
              <a:t>Drink 4 Fit</a:t>
            </a:r>
            <a:endParaRPr lang="de-DE" dirty="0">
              <a:latin typeface="Georgia" panose="02040502050405020303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65" y="2480366"/>
            <a:ext cx="3091070" cy="309107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625600" y="5080000"/>
            <a:ext cx="9144000" cy="13677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>
                <a:latin typeface="Georgia" panose="02040502050405020303" pitchFamily="18" charset="0"/>
              </a:rPr>
              <a:t>Marius Heil, </a:t>
            </a:r>
            <a:r>
              <a:rPr lang="de-DE" sz="1600" dirty="0" err="1">
                <a:latin typeface="Georgia" panose="02040502050405020303" pitchFamily="18" charset="0"/>
              </a:rPr>
              <a:t>Benjmin</a:t>
            </a:r>
            <a:r>
              <a:rPr lang="de-DE" sz="1600" dirty="0">
                <a:latin typeface="Georgia" panose="02040502050405020303" pitchFamily="18" charset="0"/>
              </a:rPr>
              <a:t> </a:t>
            </a:r>
            <a:r>
              <a:rPr lang="de-DE" sz="1600" dirty="0" err="1">
                <a:latin typeface="Georgia" panose="02040502050405020303" pitchFamily="18" charset="0"/>
              </a:rPr>
              <a:t>Zaiser</a:t>
            </a:r>
            <a:r>
              <a:rPr lang="de-DE" sz="1600" dirty="0">
                <a:latin typeface="Georgia" panose="02040502050405020303" pitchFamily="18" charset="0"/>
              </a:rPr>
              <a:t>, Julia Sandrock, Marita Klein</a:t>
            </a:r>
            <a:endParaRPr lang="de-D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463"/>
            <a:ext cx="9144000" cy="2387600"/>
          </a:xfrm>
        </p:spPr>
        <p:txBody>
          <a:bodyPr/>
          <a:lstStyle/>
          <a:p>
            <a:r>
              <a:rPr lang="de-DE" sz="4400" dirty="0" err="1">
                <a:latin typeface="Georgia" panose="02040502050405020303" pitchFamily="18" charset="0"/>
              </a:rPr>
              <a:t>Meet</a:t>
            </a:r>
            <a:br>
              <a:rPr lang="de-DE" dirty="0">
                <a:latin typeface="Georgia" panose="02040502050405020303" pitchFamily="18" charset="0"/>
              </a:rPr>
            </a:br>
            <a:r>
              <a:rPr lang="de-DE" sz="8000" dirty="0">
                <a:latin typeface="Georgia" panose="02040502050405020303" pitchFamily="18" charset="0"/>
              </a:rPr>
              <a:t>Drink 4 Fit</a:t>
            </a:r>
            <a:endParaRPr lang="de-DE" dirty="0">
              <a:latin typeface="Georgia" panose="02040502050405020303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65" y="2480366"/>
            <a:ext cx="3091070" cy="309107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625600" y="5080000"/>
            <a:ext cx="9144000" cy="13677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>
                <a:latin typeface="Georgia" panose="02040502050405020303" pitchFamily="18" charset="0"/>
              </a:rPr>
              <a:t>Marius Heil, </a:t>
            </a:r>
            <a:r>
              <a:rPr lang="de-DE" sz="1600" dirty="0" err="1">
                <a:latin typeface="Georgia" panose="02040502050405020303" pitchFamily="18" charset="0"/>
              </a:rPr>
              <a:t>Benjmin</a:t>
            </a:r>
            <a:r>
              <a:rPr lang="de-DE" sz="1600" dirty="0">
                <a:latin typeface="Georgia" panose="02040502050405020303" pitchFamily="18" charset="0"/>
              </a:rPr>
              <a:t> </a:t>
            </a:r>
            <a:r>
              <a:rPr lang="de-DE" sz="1600" dirty="0" err="1">
                <a:latin typeface="Georgia" panose="02040502050405020303" pitchFamily="18" charset="0"/>
              </a:rPr>
              <a:t>Zaiser</a:t>
            </a:r>
            <a:r>
              <a:rPr lang="de-DE" sz="1600" dirty="0">
                <a:latin typeface="Georgia" panose="02040502050405020303" pitchFamily="18" charset="0"/>
              </a:rPr>
              <a:t>, Julia Sandrock, Marita Klein</a:t>
            </a:r>
            <a:endParaRPr lang="de-D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9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59026" y="-132522"/>
            <a:ext cx="12589565" cy="6990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10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463"/>
            <a:ext cx="9144000" cy="2387600"/>
          </a:xfrm>
        </p:spPr>
        <p:txBody>
          <a:bodyPr/>
          <a:lstStyle/>
          <a:p>
            <a:br>
              <a:rPr lang="de-DE" dirty="0">
                <a:latin typeface="Georgia" panose="02040502050405020303" pitchFamily="18" charset="0"/>
              </a:rPr>
            </a:br>
            <a:r>
              <a:rPr lang="de-DE" sz="8000" dirty="0">
                <a:latin typeface="Georgia" panose="02040502050405020303" pitchFamily="18" charset="0"/>
              </a:rPr>
              <a:t>Drink 4 Fit</a:t>
            </a:r>
            <a:endParaRPr lang="de-DE" dirty="0">
              <a:latin typeface="Georgia" panose="02040502050405020303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65" y="2480366"/>
            <a:ext cx="3091070" cy="309107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625600" y="5080000"/>
            <a:ext cx="9144000" cy="13677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dirty="0">
                <a:latin typeface="Georgia" panose="02040502050405020303" pitchFamily="18" charset="0"/>
              </a:rPr>
              <a:t>Marius Heil, </a:t>
            </a:r>
            <a:r>
              <a:rPr lang="de-DE" sz="1600" dirty="0" err="1">
                <a:latin typeface="Georgia" panose="02040502050405020303" pitchFamily="18" charset="0"/>
              </a:rPr>
              <a:t>Benjmin</a:t>
            </a:r>
            <a:r>
              <a:rPr lang="de-DE" sz="1600" dirty="0">
                <a:latin typeface="Georgia" panose="02040502050405020303" pitchFamily="18" charset="0"/>
              </a:rPr>
              <a:t> </a:t>
            </a:r>
            <a:r>
              <a:rPr lang="de-DE" sz="1600" dirty="0" err="1">
                <a:latin typeface="Georgia" panose="02040502050405020303" pitchFamily="18" charset="0"/>
              </a:rPr>
              <a:t>Zaiser</a:t>
            </a:r>
            <a:r>
              <a:rPr lang="de-DE" sz="1600" dirty="0">
                <a:latin typeface="Georgia" panose="02040502050405020303" pitchFamily="18" charset="0"/>
              </a:rPr>
              <a:t>, Julia Sandrock, Marita Klein</a:t>
            </a:r>
            <a:endParaRPr lang="de-D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65" y="1883466"/>
            <a:ext cx="3091070" cy="3091070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1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grpSp>
        <p:nvGrpSpPr>
          <p:cNvPr id="39" name="Gruppieren 38"/>
          <p:cNvGrpSpPr/>
          <p:nvPr/>
        </p:nvGrpSpPr>
        <p:grpSpPr>
          <a:xfrm>
            <a:off x="4909161" y="1849459"/>
            <a:ext cx="2373679" cy="3159083"/>
            <a:chOff x="1684873" y="0"/>
            <a:chExt cx="3233531" cy="4303442"/>
          </a:xfrm>
        </p:grpSpPr>
        <p:pic>
          <p:nvPicPr>
            <p:cNvPr id="41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Gerade Verbindung mit Pfeil 9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17" name="Textfeld 16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24" name="Gerader Verbinder 23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107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pic>
        <p:nvPicPr>
          <p:cNvPr id="39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4812841" y="1813260"/>
            <a:ext cx="2566319" cy="32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uppieren 40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2" name="Textfeld 41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3" name="Gerader Verbinder 42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Gerade Verbindung mit Pfeil 46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8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grpSp>
        <p:nvGrpSpPr>
          <p:cNvPr id="39" name="Gruppieren 38"/>
          <p:cNvGrpSpPr/>
          <p:nvPr/>
        </p:nvGrpSpPr>
        <p:grpSpPr>
          <a:xfrm>
            <a:off x="4760421" y="1873037"/>
            <a:ext cx="2671158" cy="3111927"/>
            <a:chOff x="3241567" y="118198"/>
            <a:chExt cx="1318608" cy="1536192"/>
          </a:xfrm>
        </p:grpSpPr>
        <p:sp>
          <p:nvSpPr>
            <p:cNvPr id="41" name="Rechteck 40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2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uppieren 42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4" name="Textfeld 43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5" name="Gerader Verbinder 44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/>
          <p:cNvCxnSpPr/>
          <p:nvPr/>
        </p:nvCxnSpPr>
        <p:spPr>
          <a:xfrm flipH="1" flipV="1">
            <a:off x="7698186" y="3123169"/>
            <a:ext cx="2131132" cy="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2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067840" y="437641"/>
            <a:ext cx="10056321" cy="5982718"/>
          </a:xfrm>
          <a:prstGeom prst="ellipse">
            <a:avLst/>
          </a:prstGeom>
          <a:noFill/>
          <a:ln w="381000">
            <a:solidFill>
              <a:srgbClr val="7ABCD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528092" y="3802749"/>
            <a:ext cx="59606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379360" y="2385764"/>
            <a:ext cx="744800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188216" y="5124128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11417" y="1124232"/>
            <a:ext cx="1203426" cy="286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124992" y="4630595"/>
            <a:ext cx="687648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https://s.aolcdn.com/hss/storage/midas/965fc84051391e2ed53ce19881178931/202486815/10+am+Official+Announce_G_FB+cop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2705" r="22884"/>
          <a:stretch/>
        </p:blipFill>
        <p:spPr bwMode="auto">
          <a:xfrm>
            <a:off x="10151032" y="2457159"/>
            <a:ext cx="1608568" cy="20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124992" y="4692141"/>
            <a:ext cx="1539536" cy="1560495"/>
            <a:chOff x="7838847" y="631018"/>
            <a:chExt cx="2320434" cy="2352023"/>
          </a:xfrm>
        </p:grpSpPr>
        <p:pic>
          <p:nvPicPr>
            <p:cNvPr id="1034" name="Picture 10" descr="https://upload.wikimedia.org/wikipedia/commons/thumb/5/54/Tinkerforge_logo.svg/2000px-Tinkerforg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8847" y="2486323"/>
              <a:ext cx="2320434" cy="49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inkerforge.com/de/doc/_images/Bricklets/bricklet_ambient_light_master_120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7" t="255" r="15562" b="13369"/>
            <a:stretch/>
          </p:blipFill>
          <p:spPr bwMode="auto">
            <a:xfrm>
              <a:off x="8024950" y="631018"/>
              <a:ext cx="1948228" cy="1762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/>
          <p:cNvGrpSpPr/>
          <p:nvPr/>
        </p:nvGrpSpPr>
        <p:grpSpPr>
          <a:xfrm>
            <a:off x="3241567" y="118198"/>
            <a:ext cx="1318608" cy="1536192"/>
            <a:chOff x="3241567" y="118198"/>
            <a:chExt cx="1318608" cy="1536192"/>
          </a:xfrm>
        </p:grpSpPr>
        <p:sp>
          <p:nvSpPr>
            <p:cNvPr id="8" name="Rechteck 7"/>
            <p:cNvSpPr/>
            <p:nvPr/>
          </p:nvSpPr>
          <p:spPr>
            <a:xfrm>
              <a:off x="3272654" y="118198"/>
              <a:ext cx="1203426" cy="1536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8" name="Picture 14" descr="http://static1.squarespace.com/static/528d4dc5e4b0d652da273726/t/5758ef524c2f85732d8f8bd2/1467817174508/?format=1000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567" y="118198"/>
              <a:ext cx="1318608" cy="131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hteck 33"/>
          <p:cNvSpPr/>
          <p:nvPr/>
        </p:nvSpPr>
        <p:spPr>
          <a:xfrm>
            <a:off x="9402094" y="5649272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9068146" y="5185674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476080" y="592307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8615747" y="5166291"/>
            <a:ext cx="1653535" cy="1402214"/>
            <a:chOff x="5491776" y="1245704"/>
            <a:chExt cx="3120019" cy="2645807"/>
          </a:xfrm>
        </p:grpSpPr>
        <p:pic>
          <p:nvPicPr>
            <p:cNvPr id="1040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https://img.conrad.de/medias/global/ce/4000_4999/4700/4760/4760/1276191_RB_00_FB.EPS_100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2416" r="-1" b="22935"/>
          <a:stretch/>
        </p:blipFill>
        <p:spPr bwMode="auto">
          <a:xfrm>
            <a:off x="4550465" y="5435360"/>
            <a:ext cx="2236192" cy="12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341595" y="1477108"/>
            <a:ext cx="1811575" cy="2410989"/>
            <a:chOff x="1684873" y="0"/>
            <a:chExt cx="3233531" cy="4303442"/>
          </a:xfrm>
        </p:grpSpPr>
        <p:pic>
          <p:nvPicPr>
            <p:cNvPr id="1030" name="Picture 6" descr="https://s4.kaercher-media.com/image/products/1024920203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02" t="2706" r="32222" b="47659"/>
            <a:stretch/>
          </p:blipFill>
          <p:spPr bwMode="auto">
            <a:xfrm>
              <a:off x="2102318" y="0"/>
              <a:ext cx="2398643" cy="340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offmann-reinigungstechnik.de/Kaercher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873" y="3234861"/>
              <a:ext cx="3233531" cy="106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hteck 36"/>
          <p:cNvSpPr/>
          <p:nvPr/>
        </p:nvSpPr>
        <p:spPr>
          <a:xfrm>
            <a:off x="8415407" y="2174349"/>
            <a:ext cx="427224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698186" y="1693250"/>
            <a:ext cx="1023783" cy="73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314331" y="917465"/>
            <a:ext cx="1871003" cy="898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/>
          <a:stretch/>
        </p:blipFill>
        <p:spPr>
          <a:xfrm>
            <a:off x="5841286" y="-1"/>
            <a:ext cx="3329528" cy="1457651"/>
          </a:xfrm>
          <a:prstGeom prst="rect">
            <a:avLst/>
          </a:prstGeom>
        </p:spPr>
      </p:pic>
      <p:sp>
        <p:nvSpPr>
          <p:cNvPr id="38" name="Rechteck 37"/>
          <p:cNvSpPr/>
          <p:nvPr/>
        </p:nvSpPr>
        <p:spPr>
          <a:xfrm>
            <a:off x="-294089" y="23188"/>
            <a:ext cx="11925299" cy="6637296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15" y="23188"/>
            <a:ext cx="1237470" cy="1237470"/>
          </a:xfrm>
          <a:prstGeom prst="rect">
            <a:avLst/>
          </a:prstGeom>
        </p:spPr>
      </p:pic>
      <p:grpSp>
        <p:nvGrpSpPr>
          <p:cNvPr id="39" name="Gruppieren 38"/>
          <p:cNvGrpSpPr/>
          <p:nvPr/>
        </p:nvGrpSpPr>
        <p:grpSpPr>
          <a:xfrm>
            <a:off x="4425616" y="2012498"/>
            <a:ext cx="3340768" cy="2833004"/>
            <a:chOff x="5491776" y="1245704"/>
            <a:chExt cx="3120019" cy="2645807"/>
          </a:xfrm>
        </p:grpSpPr>
        <p:pic>
          <p:nvPicPr>
            <p:cNvPr id="41" name="Picture 16" descr="http://www.philips.com/consumerfiles/newscenter/main/shared/assets/de/SmallParagraphImage/news/licht/20160314_Philips_Hue_white_ambiance_E27_1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28" t="24652" r="32837" b="21863"/>
            <a:stretch/>
          </p:blipFill>
          <p:spPr bwMode="auto">
            <a:xfrm>
              <a:off x="5491776" y="1245704"/>
              <a:ext cx="1559722" cy="258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8" descr="https://camo.githubusercontent.com/0d0cfb0d8a0ebddeaaf0b7a51c78c08200f3c381/687474703a2f2f61313036362e70686f626f732e6170706c652e636f6d2f75732f72313030302f3131372f507572706c652f76342f31302f62652f37382f31306265373831302d383938322d646437332d336165372d6339373539316138376565372f6d7a6d2e7979767565706a642e706e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498" y="2331214"/>
              <a:ext cx="1560297" cy="156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uppieren 42"/>
          <p:cNvGrpSpPr/>
          <p:nvPr/>
        </p:nvGrpSpPr>
        <p:grpSpPr>
          <a:xfrm>
            <a:off x="10769934" y="5876282"/>
            <a:ext cx="1237470" cy="830997"/>
            <a:chOff x="10769934" y="5876282"/>
            <a:chExt cx="1237470" cy="830997"/>
          </a:xfrm>
        </p:grpSpPr>
        <p:sp>
          <p:nvSpPr>
            <p:cNvPr id="44" name="Textfeld 43"/>
            <p:cNvSpPr txBox="1"/>
            <p:nvPr/>
          </p:nvSpPr>
          <p:spPr>
            <a:xfrm>
              <a:off x="10769934" y="5876282"/>
              <a:ext cx="1237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/>
                <a:t>REST</a:t>
              </a:r>
            </a:p>
            <a:p>
              <a:pPr algn="r"/>
              <a:r>
                <a:rPr lang="de-DE" sz="1200" dirty="0"/>
                <a:t>Bluetooth</a:t>
              </a:r>
            </a:p>
            <a:p>
              <a:pPr algn="r"/>
              <a:r>
                <a:rPr lang="de-DE" sz="1200" dirty="0"/>
                <a:t>SSH</a:t>
              </a:r>
            </a:p>
            <a:p>
              <a:pPr algn="r"/>
              <a:r>
                <a:rPr lang="de-DE" sz="1200" dirty="0"/>
                <a:t>Socket</a:t>
              </a:r>
            </a:p>
          </p:txBody>
        </p:sp>
        <p:cxnSp>
          <p:nvCxnSpPr>
            <p:cNvPr id="45" name="Gerader Verbinder 44"/>
            <p:cNvCxnSpPr/>
            <p:nvPr/>
          </p:nvCxnSpPr>
          <p:spPr>
            <a:xfrm flipH="1">
              <a:off x="10955317" y="6013211"/>
              <a:ext cx="60327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10955317" y="6198956"/>
              <a:ext cx="29847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 flipH="1">
              <a:off x="10955317" y="6379930"/>
              <a:ext cx="675893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H="1">
              <a:off x="10955318" y="6561915"/>
              <a:ext cx="47944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 Verbindung mit Pfeil 48"/>
          <p:cNvCxnSpPr/>
          <p:nvPr/>
        </p:nvCxnSpPr>
        <p:spPr>
          <a:xfrm flipH="1">
            <a:off x="7698186" y="917465"/>
            <a:ext cx="2829906" cy="168603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7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42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Office</vt:lpstr>
      <vt:lpstr>PowerPoint-Präsentation</vt:lpstr>
      <vt:lpstr>Meet Drink 4 Fit</vt:lpstr>
      <vt:lpstr>PowerPoint-Präsentation</vt:lpstr>
      <vt:lpstr> Drink 4 Fit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Drink 4 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Drink 4 Fit</dc:title>
  <dc:creator>Julia Sandrock</dc:creator>
  <cp:lastModifiedBy>Julia Sandrock</cp:lastModifiedBy>
  <cp:revision>20</cp:revision>
  <dcterms:created xsi:type="dcterms:W3CDTF">2016-11-06T10:28:20Z</dcterms:created>
  <dcterms:modified xsi:type="dcterms:W3CDTF">2016-11-06T12:39:02Z</dcterms:modified>
</cp:coreProperties>
</file>